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9" r:id="rId4"/>
    <p:sldId id="277" r:id="rId5"/>
    <p:sldId id="278" r:id="rId6"/>
    <p:sldId id="279" r:id="rId7"/>
    <p:sldId id="280" r:id="rId8"/>
    <p:sldId id="305" r:id="rId9"/>
    <p:sldId id="281" r:id="rId10"/>
    <p:sldId id="293" r:id="rId11"/>
    <p:sldId id="260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308" r:id="rId23"/>
    <p:sldId id="299" r:id="rId24"/>
    <p:sldId id="295" r:id="rId25"/>
    <p:sldId id="311" r:id="rId26"/>
    <p:sldId id="261" r:id="rId27"/>
    <p:sldId id="270" r:id="rId28"/>
    <p:sldId id="304" r:id="rId29"/>
    <p:sldId id="309" r:id="rId30"/>
    <p:sldId id="303" r:id="rId31"/>
    <p:sldId id="307" r:id="rId32"/>
    <p:sldId id="306" r:id="rId33"/>
    <p:sldId id="301" r:id="rId34"/>
    <p:sldId id="27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94728" autoAdjust="0"/>
  </p:normalViewPr>
  <p:slideViewPr>
    <p:cSldViewPr snapToObjects="1">
      <p:cViewPr varScale="1">
        <p:scale>
          <a:sx n="65" d="100"/>
          <a:sy n="65" d="100"/>
        </p:scale>
        <p:origin x="-9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png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pn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iagrams/_rels/drawing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png"/></Relationships>
</file>

<file path=ppt/diagrams/_rels/drawing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pn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6D26C-0901-4BB8-ACD8-617F641DAF2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D98CEB7-7910-4354-9FA9-25EA4DC898D9}">
      <dgm:prSet/>
      <dgm:spPr/>
      <dgm:t>
        <a:bodyPr/>
        <a:lstStyle/>
        <a:p>
          <a:pPr rtl="0"/>
          <a:r>
            <a:rPr lang="en-US" dirty="0" smtClean="0"/>
            <a:t>Introduction</a:t>
          </a:r>
          <a:endParaRPr lang="en-US" dirty="0"/>
        </a:p>
      </dgm:t>
    </dgm:pt>
    <dgm:pt modelId="{3FD40557-D9B3-4810-9238-339D83A4D52A}" type="parTrans" cxnId="{2764740B-81B9-42B9-A6FF-4705EE8F6526}">
      <dgm:prSet/>
      <dgm:spPr/>
      <dgm:t>
        <a:bodyPr/>
        <a:lstStyle/>
        <a:p>
          <a:endParaRPr lang="en-US"/>
        </a:p>
      </dgm:t>
    </dgm:pt>
    <dgm:pt modelId="{EB94D67D-3826-41D3-93ED-3B5D1B004C02}" type="sibTrans" cxnId="{2764740B-81B9-42B9-A6FF-4705EE8F6526}">
      <dgm:prSet/>
      <dgm:spPr/>
      <dgm:t>
        <a:bodyPr/>
        <a:lstStyle/>
        <a:p>
          <a:endParaRPr lang="en-US"/>
        </a:p>
      </dgm:t>
    </dgm:pt>
    <dgm:pt modelId="{B3FE7072-6BA8-4CCC-AB82-56E7805D74D6}">
      <dgm:prSet/>
      <dgm:spPr/>
      <dgm:t>
        <a:bodyPr/>
        <a:lstStyle/>
        <a:p>
          <a:pPr rtl="0"/>
          <a:r>
            <a:rPr lang="en-US" dirty="0" smtClean="0"/>
            <a:t>Orientation to the Best Practices document</a:t>
          </a:r>
          <a:endParaRPr lang="en-US" dirty="0"/>
        </a:p>
      </dgm:t>
    </dgm:pt>
    <dgm:pt modelId="{34B3AA59-FBC0-4A3E-BFD6-B5FBC2E006D3}" type="parTrans" cxnId="{12ECB1AE-B63B-4D45-8DFE-2B3DA1B3E80A}">
      <dgm:prSet/>
      <dgm:spPr/>
      <dgm:t>
        <a:bodyPr/>
        <a:lstStyle/>
        <a:p>
          <a:endParaRPr lang="en-US"/>
        </a:p>
      </dgm:t>
    </dgm:pt>
    <dgm:pt modelId="{C9A1AA1E-FF29-4315-9924-111A30A45AD2}" type="sibTrans" cxnId="{12ECB1AE-B63B-4D45-8DFE-2B3DA1B3E80A}">
      <dgm:prSet/>
      <dgm:spPr/>
      <dgm:t>
        <a:bodyPr/>
        <a:lstStyle/>
        <a:p>
          <a:endParaRPr lang="en-US"/>
        </a:p>
      </dgm:t>
    </dgm:pt>
    <dgm:pt modelId="{6805E551-EB95-43C0-9079-9208EBB4D3A0}">
      <dgm:prSet/>
      <dgm:spPr/>
      <dgm:t>
        <a:bodyPr/>
        <a:lstStyle/>
        <a:p>
          <a:pPr rtl="0"/>
          <a:r>
            <a:rPr lang="en-US" dirty="0" smtClean="0"/>
            <a:t>Using Best Practices</a:t>
          </a:r>
          <a:endParaRPr lang="en-US" dirty="0"/>
        </a:p>
      </dgm:t>
    </dgm:pt>
    <dgm:pt modelId="{F5BDD492-7CC3-47CC-AE30-03057DAAB4F4}" type="parTrans" cxnId="{34C5F285-246B-4218-BA3D-1CD83C2C7E5B}">
      <dgm:prSet/>
      <dgm:spPr/>
      <dgm:t>
        <a:bodyPr/>
        <a:lstStyle/>
        <a:p>
          <a:endParaRPr lang="en-US"/>
        </a:p>
      </dgm:t>
    </dgm:pt>
    <dgm:pt modelId="{6846013A-DA66-4DA7-8864-77887A410FD6}" type="sibTrans" cxnId="{34C5F285-246B-4218-BA3D-1CD83C2C7E5B}">
      <dgm:prSet/>
      <dgm:spPr/>
      <dgm:t>
        <a:bodyPr/>
        <a:lstStyle/>
        <a:p>
          <a:endParaRPr lang="en-US"/>
        </a:p>
      </dgm:t>
    </dgm:pt>
    <dgm:pt modelId="{5C93E37B-5FF0-4D25-910A-101C052890CD}" type="pres">
      <dgm:prSet presAssocID="{A326D26C-0901-4BB8-ACD8-617F641DAF2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AEF2A7-6591-4F32-8DAF-FE213EE599EF}" type="pres">
      <dgm:prSet presAssocID="{6D98CEB7-7910-4354-9FA9-25EA4DC898D9}" presName="composite" presStyleCnt="0"/>
      <dgm:spPr/>
    </dgm:pt>
    <dgm:pt modelId="{08CE1247-F404-49F6-98DF-F9CD5ADEE6DF}" type="pres">
      <dgm:prSet presAssocID="{6D98CEB7-7910-4354-9FA9-25EA4DC898D9}" presName="imgShp" presStyleLbl="fgImgPlace1" presStyleIdx="0" presStyleCnt="3"/>
      <dgm:spPr/>
    </dgm:pt>
    <dgm:pt modelId="{3305626F-F574-4968-A7FF-536EEBE62375}" type="pres">
      <dgm:prSet presAssocID="{6D98CEB7-7910-4354-9FA9-25EA4DC898D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39184-F3F5-479A-AEEB-1C2B65D0D134}" type="pres">
      <dgm:prSet presAssocID="{EB94D67D-3826-41D3-93ED-3B5D1B004C02}" presName="spacing" presStyleCnt="0"/>
      <dgm:spPr/>
    </dgm:pt>
    <dgm:pt modelId="{ACC3027D-F521-457E-8025-A5DC740D879F}" type="pres">
      <dgm:prSet presAssocID="{B3FE7072-6BA8-4CCC-AB82-56E7805D74D6}" presName="composite" presStyleCnt="0"/>
      <dgm:spPr/>
    </dgm:pt>
    <dgm:pt modelId="{CE81BF73-78FB-48BC-B701-0948AD73E544}" type="pres">
      <dgm:prSet presAssocID="{B3FE7072-6BA8-4CCC-AB82-56E7805D74D6}" presName="imgShp" presStyleLbl="fgImgPlace1" presStyleIdx="1" presStyleCnt="3"/>
      <dgm:spPr/>
    </dgm:pt>
    <dgm:pt modelId="{EE2129D1-12FF-4636-8695-56713FAAB5EE}" type="pres">
      <dgm:prSet presAssocID="{B3FE7072-6BA8-4CCC-AB82-56E7805D74D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7E06E-135B-49D0-92CD-A7FEE8795894}" type="pres">
      <dgm:prSet presAssocID="{C9A1AA1E-FF29-4315-9924-111A30A45AD2}" presName="spacing" presStyleCnt="0"/>
      <dgm:spPr/>
    </dgm:pt>
    <dgm:pt modelId="{A716FC4C-B8FC-488F-9D3E-AA2832BB477C}" type="pres">
      <dgm:prSet presAssocID="{6805E551-EB95-43C0-9079-9208EBB4D3A0}" presName="composite" presStyleCnt="0"/>
      <dgm:spPr/>
    </dgm:pt>
    <dgm:pt modelId="{9744FE53-5DA5-4EF1-813E-0A7F6D012163}" type="pres">
      <dgm:prSet presAssocID="{6805E551-EB95-43C0-9079-9208EBB4D3A0}" presName="imgShp" presStyleLbl="fgImgPlace1" presStyleIdx="2" presStyleCnt="3"/>
      <dgm:spPr/>
    </dgm:pt>
    <dgm:pt modelId="{35C17623-0927-4215-81C4-8E0FA328225A}" type="pres">
      <dgm:prSet presAssocID="{6805E551-EB95-43C0-9079-9208EBB4D3A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ECB1AE-B63B-4D45-8DFE-2B3DA1B3E80A}" srcId="{A326D26C-0901-4BB8-ACD8-617F641DAF2E}" destId="{B3FE7072-6BA8-4CCC-AB82-56E7805D74D6}" srcOrd="1" destOrd="0" parTransId="{34B3AA59-FBC0-4A3E-BFD6-B5FBC2E006D3}" sibTransId="{C9A1AA1E-FF29-4315-9924-111A30A45AD2}"/>
    <dgm:cxn modelId="{1DFEC20B-FB47-4508-9A8D-94EDD8E4AAB4}" type="presOf" srcId="{B3FE7072-6BA8-4CCC-AB82-56E7805D74D6}" destId="{EE2129D1-12FF-4636-8695-56713FAAB5EE}" srcOrd="0" destOrd="0" presId="urn:microsoft.com/office/officeart/2005/8/layout/vList3"/>
    <dgm:cxn modelId="{34C5F285-246B-4218-BA3D-1CD83C2C7E5B}" srcId="{A326D26C-0901-4BB8-ACD8-617F641DAF2E}" destId="{6805E551-EB95-43C0-9079-9208EBB4D3A0}" srcOrd="2" destOrd="0" parTransId="{F5BDD492-7CC3-47CC-AE30-03057DAAB4F4}" sibTransId="{6846013A-DA66-4DA7-8864-77887A410FD6}"/>
    <dgm:cxn modelId="{2764740B-81B9-42B9-A6FF-4705EE8F6526}" srcId="{A326D26C-0901-4BB8-ACD8-617F641DAF2E}" destId="{6D98CEB7-7910-4354-9FA9-25EA4DC898D9}" srcOrd="0" destOrd="0" parTransId="{3FD40557-D9B3-4810-9238-339D83A4D52A}" sibTransId="{EB94D67D-3826-41D3-93ED-3B5D1B004C02}"/>
    <dgm:cxn modelId="{A51648FA-EAA3-40F8-ADA4-FD83F8B504EF}" type="presOf" srcId="{6D98CEB7-7910-4354-9FA9-25EA4DC898D9}" destId="{3305626F-F574-4968-A7FF-536EEBE62375}" srcOrd="0" destOrd="0" presId="urn:microsoft.com/office/officeart/2005/8/layout/vList3"/>
    <dgm:cxn modelId="{B559C74F-A535-4970-B702-E46A42686090}" type="presOf" srcId="{A326D26C-0901-4BB8-ACD8-617F641DAF2E}" destId="{5C93E37B-5FF0-4D25-910A-101C052890CD}" srcOrd="0" destOrd="0" presId="urn:microsoft.com/office/officeart/2005/8/layout/vList3"/>
    <dgm:cxn modelId="{26D08273-7011-460F-BEF4-D7ABCB8F684F}" type="presOf" srcId="{6805E551-EB95-43C0-9079-9208EBB4D3A0}" destId="{35C17623-0927-4215-81C4-8E0FA328225A}" srcOrd="0" destOrd="0" presId="urn:microsoft.com/office/officeart/2005/8/layout/vList3"/>
    <dgm:cxn modelId="{3377832C-FA4E-48C3-BE1D-FADC6A5F97C7}" type="presParOf" srcId="{5C93E37B-5FF0-4D25-910A-101C052890CD}" destId="{15AEF2A7-6591-4F32-8DAF-FE213EE599EF}" srcOrd="0" destOrd="0" presId="urn:microsoft.com/office/officeart/2005/8/layout/vList3"/>
    <dgm:cxn modelId="{E06F7771-C5CA-4F87-BF78-E33C95DC767C}" type="presParOf" srcId="{15AEF2A7-6591-4F32-8DAF-FE213EE599EF}" destId="{08CE1247-F404-49F6-98DF-F9CD5ADEE6DF}" srcOrd="0" destOrd="0" presId="urn:microsoft.com/office/officeart/2005/8/layout/vList3"/>
    <dgm:cxn modelId="{D0B5702B-E9F1-49BC-A45F-7870714A1A34}" type="presParOf" srcId="{15AEF2A7-6591-4F32-8DAF-FE213EE599EF}" destId="{3305626F-F574-4968-A7FF-536EEBE62375}" srcOrd="1" destOrd="0" presId="urn:microsoft.com/office/officeart/2005/8/layout/vList3"/>
    <dgm:cxn modelId="{63EB3204-3BB9-48D2-BA41-CD305315257C}" type="presParOf" srcId="{5C93E37B-5FF0-4D25-910A-101C052890CD}" destId="{7D739184-F3F5-479A-AEEB-1C2B65D0D134}" srcOrd="1" destOrd="0" presId="urn:microsoft.com/office/officeart/2005/8/layout/vList3"/>
    <dgm:cxn modelId="{59AA4F15-40B2-4D26-B38D-7E02A047C1DE}" type="presParOf" srcId="{5C93E37B-5FF0-4D25-910A-101C052890CD}" destId="{ACC3027D-F521-457E-8025-A5DC740D879F}" srcOrd="2" destOrd="0" presId="urn:microsoft.com/office/officeart/2005/8/layout/vList3"/>
    <dgm:cxn modelId="{9F34A58F-0C56-415E-95D4-39C8BCE96E4F}" type="presParOf" srcId="{ACC3027D-F521-457E-8025-A5DC740D879F}" destId="{CE81BF73-78FB-48BC-B701-0948AD73E544}" srcOrd="0" destOrd="0" presId="urn:microsoft.com/office/officeart/2005/8/layout/vList3"/>
    <dgm:cxn modelId="{F0FD9731-76CE-49BB-AA86-16702141C71F}" type="presParOf" srcId="{ACC3027D-F521-457E-8025-A5DC740D879F}" destId="{EE2129D1-12FF-4636-8695-56713FAAB5EE}" srcOrd="1" destOrd="0" presId="urn:microsoft.com/office/officeart/2005/8/layout/vList3"/>
    <dgm:cxn modelId="{C67B2B5A-E564-47B7-B64A-F6484D29881E}" type="presParOf" srcId="{5C93E37B-5FF0-4D25-910A-101C052890CD}" destId="{9EF7E06E-135B-49D0-92CD-A7FEE8795894}" srcOrd="3" destOrd="0" presId="urn:microsoft.com/office/officeart/2005/8/layout/vList3"/>
    <dgm:cxn modelId="{1B57C252-9D2C-4118-8D3B-3F42C3DCD12D}" type="presParOf" srcId="{5C93E37B-5FF0-4D25-910A-101C052890CD}" destId="{A716FC4C-B8FC-488F-9D3E-AA2832BB477C}" srcOrd="4" destOrd="0" presId="urn:microsoft.com/office/officeart/2005/8/layout/vList3"/>
    <dgm:cxn modelId="{B8FF1B0E-D5EA-445F-9A08-25BCCC7CB717}" type="presParOf" srcId="{A716FC4C-B8FC-488F-9D3E-AA2832BB477C}" destId="{9744FE53-5DA5-4EF1-813E-0A7F6D012163}" srcOrd="0" destOrd="0" presId="urn:microsoft.com/office/officeart/2005/8/layout/vList3"/>
    <dgm:cxn modelId="{945ED042-631F-4314-97C1-6D0CCD9B2489}" type="presParOf" srcId="{A716FC4C-B8FC-488F-9D3E-AA2832BB477C}" destId="{35C17623-0927-4215-81C4-8E0FA328225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A9426B-A230-4B31-8A63-63869A0F0A1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1697E0-64F9-4859-B0FB-819C9303BB5C}">
      <dgm:prSet phldrT="[Text]" custT="1"/>
      <dgm:spPr/>
      <dgm:t>
        <a:bodyPr/>
        <a:lstStyle/>
        <a:p>
          <a:r>
            <a:rPr lang="en-US" sz="2800" dirty="0" smtClean="0"/>
            <a:t>Canadian Language Benchmarks</a:t>
          </a:r>
          <a:endParaRPr lang="en-US" sz="2800" dirty="0"/>
        </a:p>
      </dgm:t>
    </dgm:pt>
    <dgm:pt modelId="{56943CB9-9A26-4FB1-97A5-73B1E513B255}" type="parTrans" cxnId="{272A9989-1DDA-4620-850F-9730ED025E26}">
      <dgm:prSet/>
      <dgm:spPr/>
      <dgm:t>
        <a:bodyPr/>
        <a:lstStyle/>
        <a:p>
          <a:endParaRPr lang="en-US"/>
        </a:p>
      </dgm:t>
    </dgm:pt>
    <dgm:pt modelId="{51197331-F37A-4355-9FC9-CB0B6644DEA7}" type="sibTrans" cxnId="{272A9989-1DDA-4620-850F-9730ED025E26}">
      <dgm:prSet/>
      <dgm:spPr/>
      <dgm:t>
        <a:bodyPr/>
        <a:lstStyle/>
        <a:p>
          <a:endParaRPr lang="en-US"/>
        </a:p>
      </dgm:t>
    </dgm:pt>
    <dgm:pt modelId="{A8269FA0-4712-4D7B-AB2B-2CA471E70746}">
      <dgm:prSet phldrT="[Text]"/>
      <dgm:spPr/>
      <dgm:t>
        <a:bodyPr/>
        <a:lstStyle/>
        <a:p>
          <a:r>
            <a:rPr lang="en-US" dirty="0" smtClean="0"/>
            <a:t>Professional development </a:t>
          </a:r>
          <a:endParaRPr lang="en-US" dirty="0"/>
        </a:p>
      </dgm:t>
    </dgm:pt>
    <dgm:pt modelId="{D7882887-FE86-4524-BA0F-40F2F0694A65}" type="parTrans" cxnId="{CD50FB3B-FE77-4BF9-8C6D-85E656EE94B0}">
      <dgm:prSet/>
      <dgm:spPr/>
      <dgm:t>
        <a:bodyPr/>
        <a:lstStyle/>
        <a:p>
          <a:endParaRPr lang="en-US"/>
        </a:p>
      </dgm:t>
    </dgm:pt>
    <dgm:pt modelId="{A6852430-ACBE-40E3-972B-4E816AB230F4}" type="sibTrans" cxnId="{CD50FB3B-FE77-4BF9-8C6D-85E656EE94B0}">
      <dgm:prSet/>
      <dgm:spPr/>
      <dgm:t>
        <a:bodyPr/>
        <a:lstStyle/>
        <a:p>
          <a:endParaRPr lang="en-US"/>
        </a:p>
      </dgm:t>
    </dgm:pt>
    <dgm:pt modelId="{A377BC26-A3F1-41C5-B027-9DE52B33D314}">
      <dgm:prSet phldrT="[Text]"/>
      <dgm:spPr/>
      <dgm:t>
        <a:bodyPr/>
        <a:lstStyle/>
        <a:p>
          <a:r>
            <a:rPr lang="en-US" dirty="0" smtClean="0"/>
            <a:t>Standard frame of reference</a:t>
          </a:r>
          <a:endParaRPr lang="en-US" dirty="0"/>
        </a:p>
      </dgm:t>
    </dgm:pt>
    <dgm:pt modelId="{0C05E1EF-6DC3-4BE6-A1B8-BF0020D9DABF}" type="parTrans" cxnId="{E5F2B274-3EEC-44A0-9A8A-B9DB47C3FB0E}">
      <dgm:prSet/>
      <dgm:spPr/>
      <dgm:t>
        <a:bodyPr/>
        <a:lstStyle/>
        <a:p>
          <a:endParaRPr lang="en-US"/>
        </a:p>
      </dgm:t>
    </dgm:pt>
    <dgm:pt modelId="{96F4986A-E471-40F9-96F5-55522864E96F}" type="sibTrans" cxnId="{E5F2B274-3EEC-44A0-9A8A-B9DB47C3FB0E}">
      <dgm:prSet/>
      <dgm:spPr/>
      <dgm:t>
        <a:bodyPr/>
        <a:lstStyle/>
        <a:p>
          <a:endParaRPr lang="en-US"/>
        </a:p>
      </dgm:t>
    </dgm:pt>
    <dgm:pt modelId="{DCEB31F7-CFA2-47FB-830D-0A1057EA7643}">
      <dgm:prSet phldrT="[Text]"/>
      <dgm:spPr/>
      <dgm:t>
        <a:bodyPr/>
        <a:lstStyle/>
        <a:p>
          <a:r>
            <a:rPr lang="en-US" dirty="0" smtClean="0"/>
            <a:t>Inform curriculum, materials, instruction</a:t>
          </a:r>
          <a:endParaRPr lang="en-US" dirty="0"/>
        </a:p>
      </dgm:t>
    </dgm:pt>
    <dgm:pt modelId="{EF37C4F7-D772-438A-A9D2-C9DE1C45115B}" type="parTrans" cxnId="{6199F4B8-B9BA-4278-B9AC-4F350BFC0B5C}">
      <dgm:prSet/>
      <dgm:spPr/>
      <dgm:t>
        <a:bodyPr/>
        <a:lstStyle/>
        <a:p>
          <a:endParaRPr lang="en-US"/>
        </a:p>
      </dgm:t>
    </dgm:pt>
    <dgm:pt modelId="{634C9FBE-94A7-4364-895F-93328820C62C}" type="sibTrans" cxnId="{6199F4B8-B9BA-4278-B9AC-4F350BFC0B5C}">
      <dgm:prSet/>
      <dgm:spPr/>
      <dgm:t>
        <a:bodyPr/>
        <a:lstStyle/>
        <a:p>
          <a:endParaRPr lang="en-US"/>
        </a:p>
      </dgm:t>
    </dgm:pt>
    <dgm:pt modelId="{D53F2C90-CAAE-4DA0-9909-CC8A202B8196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8029C71E-7BE2-42D4-AC10-E72373270B88}" type="parTrans" cxnId="{4AB797C5-038B-4EE5-BB96-2F72E921B949}">
      <dgm:prSet/>
      <dgm:spPr/>
      <dgm:t>
        <a:bodyPr/>
        <a:lstStyle/>
        <a:p>
          <a:endParaRPr lang="en-US"/>
        </a:p>
      </dgm:t>
    </dgm:pt>
    <dgm:pt modelId="{7D2E88A2-97EA-42D8-BD98-5B6CB2BEE599}" type="sibTrans" cxnId="{4AB797C5-038B-4EE5-BB96-2F72E921B949}">
      <dgm:prSet/>
      <dgm:spPr/>
      <dgm:t>
        <a:bodyPr/>
        <a:lstStyle/>
        <a:p>
          <a:endParaRPr lang="en-US"/>
        </a:p>
      </dgm:t>
    </dgm:pt>
    <dgm:pt modelId="{2720F78A-3B43-4FC3-BE56-9711C0742A72}" type="pres">
      <dgm:prSet presAssocID="{B8A9426B-A230-4B31-8A63-63869A0F0A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11E889-ADAB-4480-83B1-66094188F575}" type="pres">
      <dgm:prSet presAssocID="{2C1697E0-64F9-4859-B0FB-819C9303BB5C}" presName="root1" presStyleCnt="0"/>
      <dgm:spPr/>
    </dgm:pt>
    <dgm:pt modelId="{67076EB2-61BC-4E24-BDEA-11FDD74BF05B}" type="pres">
      <dgm:prSet presAssocID="{2C1697E0-64F9-4859-B0FB-819C9303BB5C}" presName="LevelOneTextNode" presStyleLbl="node0" presStyleIdx="0" presStyleCnt="1" custScaleX="193507" custScaleY="175772" custLinFactNeighborX="-4650" custLinFactNeighborY="-1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9A8618-0E36-4077-9A3A-60F8D3C8DDA4}" type="pres">
      <dgm:prSet presAssocID="{2C1697E0-64F9-4859-B0FB-819C9303BB5C}" presName="level2hierChild" presStyleCnt="0"/>
      <dgm:spPr/>
    </dgm:pt>
    <dgm:pt modelId="{3305FAFD-2FF7-45E4-93B6-DF6E91509301}" type="pres">
      <dgm:prSet presAssocID="{D7882887-FE86-4524-BA0F-40F2F0694A65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28310839-5040-4145-8A1B-107DF9C14457}" type="pres">
      <dgm:prSet presAssocID="{D7882887-FE86-4524-BA0F-40F2F0694A6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1B956EA-856A-4348-A906-DCEEFF69B089}" type="pres">
      <dgm:prSet presAssocID="{A8269FA0-4712-4D7B-AB2B-2CA471E70746}" presName="root2" presStyleCnt="0"/>
      <dgm:spPr/>
    </dgm:pt>
    <dgm:pt modelId="{D7434301-4AE5-4D54-B3AB-065055593B5B}" type="pres">
      <dgm:prSet presAssocID="{A8269FA0-4712-4D7B-AB2B-2CA471E70746}" presName="LevelTwoTextNode" presStyleLbl="node2" presStyleIdx="0" presStyleCnt="4" custScaleX="1446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E1448A-AFE7-4C86-B74B-EAA3C9EA076E}" type="pres">
      <dgm:prSet presAssocID="{A8269FA0-4712-4D7B-AB2B-2CA471E70746}" presName="level3hierChild" presStyleCnt="0"/>
      <dgm:spPr/>
    </dgm:pt>
    <dgm:pt modelId="{C81CC896-102F-46E8-83A8-11BFCB0AF14C}" type="pres">
      <dgm:prSet presAssocID="{0C05E1EF-6DC3-4BE6-A1B8-BF0020D9DABF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EF13CFF3-7169-4EC7-931F-613AECDFE78F}" type="pres">
      <dgm:prSet presAssocID="{0C05E1EF-6DC3-4BE6-A1B8-BF0020D9DAB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21596B0-B484-42A3-AC43-C88ADA836CF6}" type="pres">
      <dgm:prSet presAssocID="{A377BC26-A3F1-41C5-B027-9DE52B33D314}" presName="root2" presStyleCnt="0"/>
      <dgm:spPr/>
    </dgm:pt>
    <dgm:pt modelId="{EC92AD54-BA90-4B24-B2BB-9A7AA097B499}" type="pres">
      <dgm:prSet presAssocID="{A377BC26-A3F1-41C5-B027-9DE52B33D314}" presName="LevelTwoTextNode" presStyleLbl="node2" presStyleIdx="1" presStyleCnt="4" custScaleX="1446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6A4619-9A68-44F2-9A22-9E5708964BDA}" type="pres">
      <dgm:prSet presAssocID="{A377BC26-A3F1-41C5-B027-9DE52B33D314}" presName="level3hierChild" presStyleCnt="0"/>
      <dgm:spPr/>
    </dgm:pt>
    <dgm:pt modelId="{6A4BF4FB-CEE1-408C-8BF4-D9F536BD6B61}" type="pres">
      <dgm:prSet presAssocID="{EF37C4F7-D772-438A-A9D2-C9DE1C45115B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352FA903-34AC-4D89-A8A3-58A46CDEF42D}" type="pres">
      <dgm:prSet presAssocID="{EF37C4F7-D772-438A-A9D2-C9DE1C45115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9132485-B5AE-48EC-B8EE-3BDA1154123B}" type="pres">
      <dgm:prSet presAssocID="{DCEB31F7-CFA2-47FB-830D-0A1057EA7643}" presName="root2" presStyleCnt="0"/>
      <dgm:spPr/>
    </dgm:pt>
    <dgm:pt modelId="{C739FE71-33FB-4004-963C-609768DD0793}" type="pres">
      <dgm:prSet presAssocID="{DCEB31F7-CFA2-47FB-830D-0A1057EA7643}" presName="LevelTwoTextNode" presStyleLbl="node2" presStyleIdx="2" presStyleCnt="4" custScaleX="1446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69A99F-8B6F-47AC-A882-AB64FDD14DCE}" type="pres">
      <dgm:prSet presAssocID="{DCEB31F7-CFA2-47FB-830D-0A1057EA7643}" presName="level3hierChild" presStyleCnt="0"/>
      <dgm:spPr/>
    </dgm:pt>
    <dgm:pt modelId="{E730F68E-06D5-4351-BC8B-C3BF2FCB22BA}" type="pres">
      <dgm:prSet presAssocID="{8029C71E-7BE2-42D4-AC10-E72373270B88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FCD2AFB8-1DAD-4C40-B30A-E0DDCEC30DE7}" type="pres">
      <dgm:prSet presAssocID="{8029C71E-7BE2-42D4-AC10-E72373270B8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398E3C9-4D64-45EA-93C1-333F39A2C35C}" type="pres">
      <dgm:prSet presAssocID="{D53F2C90-CAAE-4DA0-9909-CC8A202B8196}" presName="root2" presStyleCnt="0"/>
      <dgm:spPr/>
    </dgm:pt>
    <dgm:pt modelId="{89186DC5-AA74-4B8F-8FD0-E03E826EE093}" type="pres">
      <dgm:prSet presAssocID="{D53F2C90-CAAE-4DA0-9909-CC8A202B8196}" presName="LevelTwoTextNode" presStyleLbl="node2" presStyleIdx="3" presStyleCnt="4" custScaleX="1446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DD470D-8028-4742-8EC4-533FEF06EB65}" type="pres">
      <dgm:prSet presAssocID="{D53F2C90-CAAE-4DA0-9909-CC8A202B8196}" presName="level3hierChild" presStyleCnt="0"/>
      <dgm:spPr/>
    </dgm:pt>
  </dgm:ptLst>
  <dgm:cxnLst>
    <dgm:cxn modelId="{633E51CD-48B3-4999-B6BB-64CC259699A1}" type="presOf" srcId="{0C05E1EF-6DC3-4BE6-A1B8-BF0020D9DABF}" destId="{C81CC896-102F-46E8-83A8-11BFCB0AF14C}" srcOrd="0" destOrd="0" presId="urn:microsoft.com/office/officeart/2005/8/layout/hierarchy2"/>
    <dgm:cxn modelId="{272A9989-1DDA-4620-850F-9730ED025E26}" srcId="{B8A9426B-A230-4B31-8A63-63869A0F0A1C}" destId="{2C1697E0-64F9-4859-B0FB-819C9303BB5C}" srcOrd="0" destOrd="0" parTransId="{56943CB9-9A26-4FB1-97A5-73B1E513B255}" sibTransId="{51197331-F37A-4355-9FC9-CB0B6644DEA7}"/>
    <dgm:cxn modelId="{CD50FB3B-FE77-4BF9-8C6D-85E656EE94B0}" srcId="{2C1697E0-64F9-4859-B0FB-819C9303BB5C}" destId="{A8269FA0-4712-4D7B-AB2B-2CA471E70746}" srcOrd="0" destOrd="0" parTransId="{D7882887-FE86-4524-BA0F-40F2F0694A65}" sibTransId="{A6852430-ACBE-40E3-972B-4E816AB230F4}"/>
    <dgm:cxn modelId="{CA384E80-A164-4C4C-B128-E149C3194A1E}" type="presOf" srcId="{A8269FA0-4712-4D7B-AB2B-2CA471E70746}" destId="{D7434301-4AE5-4D54-B3AB-065055593B5B}" srcOrd="0" destOrd="0" presId="urn:microsoft.com/office/officeart/2005/8/layout/hierarchy2"/>
    <dgm:cxn modelId="{4AB797C5-038B-4EE5-BB96-2F72E921B949}" srcId="{2C1697E0-64F9-4859-B0FB-819C9303BB5C}" destId="{D53F2C90-CAAE-4DA0-9909-CC8A202B8196}" srcOrd="3" destOrd="0" parTransId="{8029C71E-7BE2-42D4-AC10-E72373270B88}" sibTransId="{7D2E88A2-97EA-42D8-BD98-5B6CB2BEE599}"/>
    <dgm:cxn modelId="{12879568-FEC1-4654-8A7B-D0F5F6CFC2E8}" type="presOf" srcId="{D53F2C90-CAAE-4DA0-9909-CC8A202B8196}" destId="{89186DC5-AA74-4B8F-8FD0-E03E826EE093}" srcOrd="0" destOrd="0" presId="urn:microsoft.com/office/officeart/2005/8/layout/hierarchy2"/>
    <dgm:cxn modelId="{1B4BDD31-736C-4F72-BAD9-C34C29AEC9B1}" type="presOf" srcId="{2C1697E0-64F9-4859-B0FB-819C9303BB5C}" destId="{67076EB2-61BC-4E24-BDEA-11FDD74BF05B}" srcOrd="0" destOrd="0" presId="urn:microsoft.com/office/officeart/2005/8/layout/hierarchy2"/>
    <dgm:cxn modelId="{FD438ABF-B8E0-47DE-9C68-7D4D24CD58B9}" type="presOf" srcId="{DCEB31F7-CFA2-47FB-830D-0A1057EA7643}" destId="{C739FE71-33FB-4004-963C-609768DD0793}" srcOrd="0" destOrd="0" presId="urn:microsoft.com/office/officeart/2005/8/layout/hierarchy2"/>
    <dgm:cxn modelId="{D06A8B13-42E9-4096-9036-6DE6BD15B895}" type="presOf" srcId="{EF37C4F7-D772-438A-A9D2-C9DE1C45115B}" destId="{6A4BF4FB-CEE1-408C-8BF4-D9F536BD6B61}" srcOrd="0" destOrd="0" presId="urn:microsoft.com/office/officeart/2005/8/layout/hierarchy2"/>
    <dgm:cxn modelId="{5D37BB03-F1C3-46DC-899A-12C9486E12A5}" type="presOf" srcId="{D7882887-FE86-4524-BA0F-40F2F0694A65}" destId="{3305FAFD-2FF7-45E4-93B6-DF6E91509301}" srcOrd="0" destOrd="0" presId="urn:microsoft.com/office/officeart/2005/8/layout/hierarchy2"/>
    <dgm:cxn modelId="{6C73BB90-F20D-4B50-9C79-4B1D21CC7F93}" type="presOf" srcId="{D7882887-FE86-4524-BA0F-40F2F0694A65}" destId="{28310839-5040-4145-8A1B-107DF9C14457}" srcOrd="1" destOrd="0" presId="urn:microsoft.com/office/officeart/2005/8/layout/hierarchy2"/>
    <dgm:cxn modelId="{6C2C2179-47B5-4F15-9A46-A6090988FEC5}" type="presOf" srcId="{A377BC26-A3F1-41C5-B027-9DE52B33D314}" destId="{EC92AD54-BA90-4B24-B2BB-9A7AA097B499}" srcOrd="0" destOrd="0" presId="urn:microsoft.com/office/officeart/2005/8/layout/hierarchy2"/>
    <dgm:cxn modelId="{6199F4B8-B9BA-4278-B9AC-4F350BFC0B5C}" srcId="{2C1697E0-64F9-4859-B0FB-819C9303BB5C}" destId="{DCEB31F7-CFA2-47FB-830D-0A1057EA7643}" srcOrd="2" destOrd="0" parTransId="{EF37C4F7-D772-438A-A9D2-C9DE1C45115B}" sibTransId="{634C9FBE-94A7-4364-895F-93328820C62C}"/>
    <dgm:cxn modelId="{35716DF6-8592-4CD0-A8B8-590918033566}" type="presOf" srcId="{8029C71E-7BE2-42D4-AC10-E72373270B88}" destId="{E730F68E-06D5-4351-BC8B-C3BF2FCB22BA}" srcOrd="0" destOrd="0" presId="urn:microsoft.com/office/officeart/2005/8/layout/hierarchy2"/>
    <dgm:cxn modelId="{9DC8B883-7CC9-4A4E-AD66-BCC180717287}" type="presOf" srcId="{EF37C4F7-D772-438A-A9D2-C9DE1C45115B}" destId="{352FA903-34AC-4D89-A8A3-58A46CDEF42D}" srcOrd="1" destOrd="0" presId="urn:microsoft.com/office/officeart/2005/8/layout/hierarchy2"/>
    <dgm:cxn modelId="{E5F2B274-3EEC-44A0-9A8A-B9DB47C3FB0E}" srcId="{2C1697E0-64F9-4859-B0FB-819C9303BB5C}" destId="{A377BC26-A3F1-41C5-B027-9DE52B33D314}" srcOrd="1" destOrd="0" parTransId="{0C05E1EF-6DC3-4BE6-A1B8-BF0020D9DABF}" sibTransId="{96F4986A-E471-40F9-96F5-55522864E96F}"/>
    <dgm:cxn modelId="{9E0148B3-82FA-47A1-B262-ACCD5D1CE905}" type="presOf" srcId="{8029C71E-7BE2-42D4-AC10-E72373270B88}" destId="{FCD2AFB8-1DAD-4C40-B30A-E0DDCEC30DE7}" srcOrd="1" destOrd="0" presId="urn:microsoft.com/office/officeart/2005/8/layout/hierarchy2"/>
    <dgm:cxn modelId="{DF8F2E22-F3A8-4AC7-953C-73C03AB9DD06}" type="presOf" srcId="{0C05E1EF-6DC3-4BE6-A1B8-BF0020D9DABF}" destId="{EF13CFF3-7169-4EC7-931F-613AECDFE78F}" srcOrd="1" destOrd="0" presId="urn:microsoft.com/office/officeart/2005/8/layout/hierarchy2"/>
    <dgm:cxn modelId="{5B71CEB4-3337-4A70-904D-BF70E196AC6B}" type="presOf" srcId="{B8A9426B-A230-4B31-8A63-63869A0F0A1C}" destId="{2720F78A-3B43-4FC3-BE56-9711C0742A72}" srcOrd="0" destOrd="0" presId="urn:microsoft.com/office/officeart/2005/8/layout/hierarchy2"/>
    <dgm:cxn modelId="{204DDE16-9A3C-4684-B218-89597BFAA966}" type="presParOf" srcId="{2720F78A-3B43-4FC3-BE56-9711C0742A72}" destId="{D511E889-ADAB-4480-83B1-66094188F575}" srcOrd="0" destOrd="0" presId="urn:microsoft.com/office/officeart/2005/8/layout/hierarchy2"/>
    <dgm:cxn modelId="{2A84E5C9-D57E-4347-906A-A21E1ED964EA}" type="presParOf" srcId="{D511E889-ADAB-4480-83B1-66094188F575}" destId="{67076EB2-61BC-4E24-BDEA-11FDD74BF05B}" srcOrd="0" destOrd="0" presId="urn:microsoft.com/office/officeart/2005/8/layout/hierarchy2"/>
    <dgm:cxn modelId="{8C145AC7-71CA-4A4E-A5CA-C10247A038E0}" type="presParOf" srcId="{D511E889-ADAB-4480-83B1-66094188F575}" destId="{F89A8618-0E36-4077-9A3A-60F8D3C8DDA4}" srcOrd="1" destOrd="0" presId="urn:microsoft.com/office/officeart/2005/8/layout/hierarchy2"/>
    <dgm:cxn modelId="{7A9FCB8A-B2AA-453A-AC3B-FC76105FE29F}" type="presParOf" srcId="{F89A8618-0E36-4077-9A3A-60F8D3C8DDA4}" destId="{3305FAFD-2FF7-45E4-93B6-DF6E91509301}" srcOrd="0" destOrd="0" presId="urn:microsoft.com/office/officeart/2005/8/layout/hierarchy2"/>
    <dgm:cxn modelId="{C3C6DC78-85C4-43A8-9219-F548F5D6A0B5}" type="presParOf" srcId="{3305FAFD-2FF7-45E4-93B6-DF6E91509301}" destId="{28310839-5040-4145-8A1B-107DF9C14457}" srcOrd="0" destOrd="0" presId="urn:microsoft.com/office/officeart/2005/8/layout/hierarchy2"/>
    <dgm:cxn modelId="{D9CEE95C-7489-4C5D-91C9-4905D805AFBE}" type="presParOf" srcId="{F89A8618-0E36-4077-9A3A-60F8D3C8DDA4}" destId="{81B956EA-856A-4348-A906-DCEEFF69B089}" srcOrd="1" destOrd="0" presId="urn:microsoft.com/office/officeart/2005/8/layout/hierarchy2"/>
    <dgm:cxn modelId="{CBFD0308-5E76-4470-BE68-60A9F8B68558}" type="presParOf" srcId="{81B956EA-856A-4348-A906-DCEEFF69B089}" destId="{D7434301-4AE5-4D54-B3AB-065055593B5B}" srcOrd="0" destOrd="0" presId="urn:microsoft.com/office/officeart/2005/8/layout/hierarchy2"/>
    <dgm:cxn modelId="{1238D7AC-B0BA-4A52-840C-66AF3EF2F7D4}" type="presParOf" srcId="{81B956EA-856A-4348-A906-DCEEFF69B089}" destId="{BFE1448A-AFE7-4C86-B74B-EAA3C9EA076E}" srcOrd="1" destOrd="0" presId="urn:microsoft.com/office/officeart/2005/8/layout/hierarchy2"/>
    <dgm:cxn modelId="{F2017302-2C0D-46A0-AE84-059C5FEE8F10}" type="presParOf" srcId="{F89A8618-0E36-4077-9A3A-60F8D3C8DDA4}" destId="{C81CC896-102F-46E8-83A8-11BFCB0AF14C}" srcOrd="2" destOrd="0" presId="urn:microsoft.com/office/officeart/2005/8/layout/hierarchy2"/>
    <dgm:cxn modelId="{CDAE0DAC-BCD9-4325-9F74-25006E396156}" type="presParOf" srcId="{C81CC896-102F-46E8-83A8-11BFCB0AF14C}" destId="{EF13CFF3-7169-4EC7-931F-613AECDFE78F}" srcOrd="0" destOrd="0" presId="urn:microsoft.com/office/officeart/2005/8/layout/hierarchy2"/>
    <dgm:cxn modelId="{D62A2B4F-CA1A-47BB-8754-404D2B4CC731}" type="presParOf" srcId="{F89A8618-0E36-4077-9A3A-60F8D3C8DDA4}" destId="{A21596B0-B484-42A3-AC43-C88ADA836CF6}" srcOrd="3" destOrd="0" presId="urn:microsoft.com/office/officeart/2005/8/layout/hierarchy2"/>
    <dgm:cxn modelId="{10BD45E2-AE15-4961-9463-9F99633AF27C}" type="presParOf" srcId="{A21596B0-B484-42A3-AC43-C88ADA836CF6}" destId="{EC92AD54-BA90-4B24-B2BB-9A7AA097B499}" srcOrd="0" destOrd="0" presId="urn:microsoft.com/office/officeart/2005/8/layout/hierarchy2"/>
    <dgm:cxn modelId="{9B311BB8-4457-4103-AC62-8DA714CC1D60}" type="presParOf" srcId="{A21596B0-B484-42A3-AC43-C88ADA836CF6}" destId="{5B6A4619-9A68-44F2-9A22-9E5708964BDA}" srcOrd="1" destOrd="0" presId="urn:microsoft.com/office/officeart/2005/8/layout/hierarchy2"/>
    <dgm:cxn modelId="{40CC6D6B-81C4-4F81-9B02-24729AA34C2B}" type="presParOf" srcId="{F89A8618-0E36-4077-9A3A-60F8D3C8DDA4}" destId="{6A4BF4FB-CEE1-408C-8BF4-D9F536BD6B61}" srcOrd="4" destOrd="0" presId="urn:microsoft.com/office/officeart/2005/8/layout/hierarchy2"/>
    <dgm:cxn modelId="{606347B3-87CE-4F3E-890A-E994C118A21D}" type="presParOf" srcId="{6A4BF4FB-CEE1-408C-8BF4-D9F536BD6B61}" destId="{352FA903-34AC-4D89-A8A3-58A46CDEF42D}" srcOrd="0" destOrd="0" presId="urn:microsoft.com/office/officeart/2005/8/layout/hierarchy2"/>
    <dgm:cxn modelId="{5EAE1351-F5FF-4FE4-A1A1-44BD9F867659}" type="presParOf" srcId="{F89A8618-0E36-4077-9A3A-60F8D3C8DDA4}" destId="{59132485-B5AE-48EC-B8EE-3BDA1154123B}" srcOrd="5" destOrd="0" presId="urn:microsoft.com/office/officeart/2005/8/layout/hierarchy2"/>
    <dgm:cxn modelId="{D0327804-46F3-4C02-A010-3794FC633500}" type="presParOf" srcId="{59132485-B5AE-48EC-B8EE-3BDA1154123B}" destId="{C739FE71-33FB-4004-963C-609768DD0793}" srcOrd="0" destOrd="0" presId="urn:microsoft.com/office/officeart/2005/8/layout/hierarchy2"/>
    <dgm:cxn modelId="{AF1394B2-01E5-41D5-BD3E-585B59AFEA91}" type="presParOf" srcId="{59132485-B5AE-48EC-B8EE-3BDA1154123B}" destId="{8C69A99F-8B6F-47AC-A882-AB64FDD14DCE}" srcOrd="1" destOrd="0" presId="urn:microsoft.com/office/officeart/2005/8/layout/hierarchy2"/>
    <dgm:cxn modelId="{DDFCE0B9-F302-4E8E-9133-389776C0353F}" type="presParOf" srcId="{F89A8618-0E36-4077-9A3A-60F8D3C8DDA4}" destId="{E730F68E-06D5-4351-BC8B-C3BF2FCB22BA}" srcOrd="6" destOrd="0" presId="urn:microsoft.com/office/officeart/2005/8/layout/hierarchy2"/>
    <dgm:cxn modelId="{72A8F491-5B07-4D83-8C7F-1BBFB17CB49A}" type="presParOf" srcId="{E730F68E-06D5-4351-BC8B-C3BF2FCB22BA}" destId="{FCD2AFB8-1DAD-4C40-B30A-E0DDCEC30DE7}" srcOrd="0" destOrd="0" presId="urn:microsoft.com/office/officeart/2005/8/layout/hierarchy2"/>
    <dgm:cxn modelId="{10CA917D-0A7A-45D4-AA79-DF084ABA05C3}" type="presParOf" srcId="{F89A8618-0E36-4077-9A3A-60F8D3C8DDA4}" destId="{F398E3C9-4D64-45EA-93C1-333F39A2C35C}" srcOrd="7" destOrd="0" presId="urn:microsoft.com/office/officeart/2005/8/layout/hierarchy2"/>
    <dgm:cxn modelId="{6D696952-AA82-49AB-A956-65F00FAE8B4B}" type="presParOf" srcId="{F398E3C9-4D64-45EA-93C1-333F39A2C35C}" destId="{89186DC5-AA74-4B8F-8FD0-E03E826EE093}" srcOrd="0" destOrd="0" presId="urn:microsoft.com/office/officeart/2005/8/layout/hierarchy2"/>
    <dgm:cxn modelId="{0CABE0EA-E5EF-49E2-9FD4-AE41A972C381}" type="presParOf" srcId="{F398E3C9-4D64-45EA-93C1-333F39A2C35C}" destId="{B6DD470D-8028-4742-8EC4-533FEF06EB6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8A9426B-A230-4B31-8A63-63869A0F0A1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1697E0-64F9-4859-B0FB-819C9303BB5C}">
      <dgm:prSet phldrT="[Text]" custT="1"/>
      <dgm:spPr/>
      <dgm:t>
        <a:bodyPr/>
        <a:lstStyle/>
        <a:p>
          <a:r>
            <a:rPr lang="en-US" sz="2800" dirty="0" smtClean="0"/>
            <a:t>Curriculum</a:t>
          </a:r>
          <a:endParaRPr lang="en-US" sz="2800" dirty="0"/>
        </a:p>
      </dgm:t>
    </dgm:pt>
    <dgm:pt modelId="{56943CB9-9A26-4FB1-97A5-73B1E513B255}" type="parTrans" cxnId="{272A9989-1DDA-4620-850F-9730ED025E26}">
      <dgm:prSet/>
      <dgm:spPr/>
      <dgm:t>
        <a:bodyPr/>
        <a:lstStyle/>
        <a:p>
          <a:endParaRPr lang="en-US"/>
        </a:p>
      </dgm:t>
    </dgm:pt>
    <dgm:pt modelId="{51197331-F37A-4355-9FC9-CB0B6644DEA7}" type="sibTrans" cxnId="{272A9989-1DDA-4620-850F-9730ED025E26}">
      <dgm:prSet/>
      <dgm:spPr/>
      <dgm:t>
        <a:bodyPr/>
        <a:lstStyle/>
        <a:p>
          <a:endParaRPr lang="en-US"/>
        </a:p>
      </dgm:t>
    </dgm:pt>
    <dgm:pt modelId="{A8269FA0-4712-4D7B-AB2B-2CA471E70746}">
      <dgm:prSet phldrT="[Text]"/>
      <dgm:spPr/>
      <dgm:t>
        <a:bodyPr/>
        <a:lstStyle/>
        <a:p>
          <a:r>
            <a:rPr lang="en-US" dirty="0" smtClean="0"/>
            <a:t>Articulated &amp; flexible</a:t>
          </a:r>
          <a:endParaRPr lang="en-US" dirty="0"/>
        </a:p>
      </dgm:t>
    </dgm:pt>
    <dgm:pt modelId="{D7882887-FE86-4524-BA0F-40F2F0694A65}" type="parTrans" cxnId="{CD50FB3B-FE77-4BF9-8C6D-85E656EE94B0}">
      <dgm:prSet/>
      <dgm:spPr/>
      <dgm:t>
        <a:bodyPr/>
        <a:lstStyle/>
        <a:p>
          <a:endParaRPr lang="en-US"/>
        </a:p>
      </dgm:t>
    </dgm:pt>
    <dgm:pt modelId="{A6852430-ACBE-40E3-972B-4E816AB230F4}" type="sibTrans" cxnId="{CD50FB3B-FE77-4BF9-8C6D-85E656EE94B0}">
      <dgm:prSet/>
      <dgm:spPr/>
      <dgm:t>
        <a:bodyPr/>
        <a:lstStyle/>
        <a:p>
          <a:endParaRPr lang="en-US"/>
        </a:p>
      </dgm:t>
    </dgm:pt>
    <dgm:pt modelId="{A377BC26-A3F1-41C5-B027-9DE52B33D314}">
      <dgm:prSet phldrT="[Text]"/>
      <dgm:spPr/>
      <dgm:t>
        <a:bodyPr/>
        <a:lstStyle/>
        <a:p>
          <a:r>
            <a:rPr lang="en-US" dirty="0" smtClean="0"/>
            <a:t>Responsive to learner needs</a:t>
          </a:r>
          <a:endParaRPr lang="en-US" dirty="0"/>
        </a:p>
      </dgm:t>
    </dgm:pt>
    <dgm:pt modelId="{0C05E1EF-6DC3-4BE6-A1B8-BF0020D9DABF}" type="parTrans" cxnId="{E5F2B274-3EEC-44A0-9A8A-B9DB47C3FB0E}">
      <dgm:prSet/>
      <dgm:spPr/>
      <dgm:t>
        <a:bodyPr/>
        <a:lstStyle/>
        <a:p>
          <a:endParaRPr lang="en-US"/>
        </a:p>
      </dgm:t>
    </dgm:pt>
    <dgm:pt modelId="{96F4986A-E471-40F9-96F5-55522864E96F}" type="sibTrans" cxnId="{E5F2B274-3EEC-44A0-9A8A-B9DB47C3FB0E}">
      <dgm:prSet/>
      <dgm:spPr/>
      <dgm:t>
        <a:bodyPr/>
        <a:lstStyle/>
        <a:p>
          <a:endParaRPr lang="en-US"/>
        </a:p>
      </dgm:t>
    </dgm:pt>
    <dgm:pt modelId="{DCEB31F7-CFA2-47FB-830D-0A1057EA7643}">
      <dgm:prSet phldrT="[Text]"/>
      <dgm:spPr/>
      <dgm:t>
        <a:bodyPr/>
        <a:lstStyle/>
        <a:p>
          <a:r>
            <a:rPr lang="en-US" dirty="0" smtClean="0"/>
            <a:t>Reflects program mission, SLA principles, etc.</a:t>
          </a:r>
          <a:endParaRPr lang="en-US" dirty="0"/>
        </a:p>
      </dgm:t>
    </dgm:pt>
    <dgm:pt modelId="{EF37C4F7-D772-438A-A9D2-C9DE1C45115B}" type="parTrans" cxnId="{6199F4B8-B9BA-4278-B9AC-4F350BFC0B5C}">
      <dgm:prSet/>
      <dgm:spPr/>
      <dgm:t>
        <a:bodyPr/>
        <a:lstStyle/>
        <a:p>
          <a:endParaRPr lang="en-US"/>
        </a:p>
      </dgm:t>
    </dgm:pt>
    <dgm:pt modelId="{634C9FBE-94A7-4364-895F-93328820C62C}" type="sibTrans" cxnId="{6199F4B8-B9BA-4278-B9AC-4F350BFC0B5C}">
      <dgm:prSet/>
      <dgm:spPr/>
      <dgm:t>
        <a:bodyPr/>
        <a:lstStyle/>
        <a:p>
          <a:endParaRPr lang="en-US"/>
        </a:p>
      </dgm:t>
    </dgm:pt>
    <dgm:pt modelId="{D53F2C90-CAAE-4DA0-9909-CC8A202B8196}">
      <dgm:prSet phldrT="[Text]"/>
      <dgm:spPr/>
      <dgm:t>
        <a:bodyPr/>
        <a:lstStyle/>
        <a:p>
          <a:r>
            <a:rPr lang="en-US" dirty="0" smtClean="0"/>
            <a:t>Regular renewal</a:t>
          </a:r>
          <a:endParaRPr lang="en-US" dirty="0"/>
        </a:p>
      </dgm:t>
    </dgm:pt>
    <dgm:pt modelId="{8029C71E-7BE2-42D4-AC10-E72373270B88}" type="parTrans" cxnId="{4AB797C5-038B-4EE5-BB96-2F72E921B949}">
      <dgm:prSet/>
      <dgm:spPr/>
      <dgm:t>
        <a:bodyPr/>
        <a:lstStyle/>
        <a:p>
          <a:endParaRPr lang="en-US"/>
        </a:p>
      </dgm:t>
    </dgm:pt>
    <dgm:pt modelId="{7D2E88A2-97EA-42D8-BD98-5B6CB2BEE599}" type="sibTrans" cxnId="{4AB797C5-038B-4EE5-BB96-2F72E921B949}">
      <dgm:prSet/>
      <dgm:spPr/>
      <dgm:t>
        <a:bodyPr/>
        <a:lstStyle/>
        <a:p>
          <a:endParaRPr lang="en-US"/>
        </a:p>
      </dgm:t>
    </dgm:pt>
    <dgm:pt modelId="{2720F78A-3B43-4FC3-BE56-9711C0742A72}" type="pres">
      <dgm:prSet presAssocID="{B8A9426B-A230-4B31-8A63-63869A0F0A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11E889-ADAB-4480-83B1-66094188F575}" type="pres">
      <dgm:prSet presAssocID="{2C1697E0-64F9-4859-B0FB-819C9303BB5C}" presName="root1" presStyleCnt="0"/>
      <dgm:spPr/>
    </dgm:pt>
    <dgm:pt modelId="{67076EB2-61BC-4E24-BDEA-11FDD74BF05B}" type="pres">
      <dgm:prSet presAssocID="{2C1697E0-64F9-4859-B0FB-819C9303BB5C}" presName="LevelOneTextNode" presStyleLbl="node0" presStyleIdx="0" presStyleCnt="1" custScaleX="132077" custScaleY="175772" custLinFactNeighborX="-4650" custLinFactNeighborY="-1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9A8618-0E36-4077-9A3A-60F8D3C8DDA4}" type="pres">
      <dgm:prSet presAssocID="{2C1697E0-64F9-4859-B0FB-819C9303BB5C}" presName="level2hierChild" presStyleCnt="0"/>
      <dgm:spPr/>
    </dgm:pt>
    <dgm:pt modelId="{3305FAFD-2FF7-45E4-93B6-DF6E91509301}" type="pres">
      <dgm:prSet presAssocID="{D7882887-FE86-4524-BA0F-40F2F0694A65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28310839-5040-4145-8A1B-107DF9C14457}" type="pres">
      <dgm:prSet presAssocID="{D7882887-FE86-4524-BA0F-40F2F0694A6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1B956EA-856A-4348-A906-DCEEFF69B089}" type="pres">
      <dgm:prSet presAssocID="{A8269FA0-4712-4D7B-AB2B-2CA471E70746}" presName="root2" presStyleCnt="0"/>
      <dgm:spPr/>
    </dgm:pt>
    <dgm:pt modelId="{D7434301-4AE5-4D54-B3AB-065055593B5B}" type="pres">
      <dgm:prSet presAssocID="{A8269FA0-4712-4D7B-AB2B-2CA471E70746}" presName="LevelTwoTextNode" presStyleLbl="node2" presStyleIdx="0" presStyleCnt="4" custScaleX="1713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E1448A-AFE7-4C86-B74B-EAA3C9EA076E}" type="pres">
      <dgm:prSet presAssocID="{A8269FA0-4712-4D7B-AB2B-2CA471E70746}" presName="level3hierChild" presStyleCnt="0"/>
      <dgm:spPr/>
    </dgm:pt>
    <dgm:pt modelId="{C81CC896-102F-46E8-83A8-11BFCB0AF14C}" type="pres">
      <dgm:prSet presAssocID="{0C05E1EF-6DC3-4BE6-A1B8-BF0020D9DABF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EF13CFF3-7169-4EC7-931F-613AECDFE78F}" type="pres">
      <dgm:prSet presAssocID="{0C05E1EF-6DC3-4BE6-A1B8-BF0020D9DAB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21596B0-B484-42A3-AC43-C88ADA836CF6}" type="pres">
      <dgm:prSet presAssocID="{A377BC26-A3F1-41C5-B027-9DE52B33D314}" presName="root2" presStyleCnt="0"/>
      <dgm:spPr/>
    </dgm:pt>
    <dgm:pt modelId="{EC92AD54-BA90-4B24-B2BB-9A7AA097B499}" type="pres">
      <dgm:prSet presAssocID="{A377BC26-A3F1-41C5-B027-9DE52B33D314}" presName="LevelTwoTextNode" presStyleLbl="node2" presStyleIdx="1" presStyleCnt="4" custScaleX="1713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6A4619-9A68-44F2-9A22-9E5708964BDA}" type="pres">
      <dgm:prSet presAssocID="{A377BC26-A3F1-41C5-B027-9DE52B33D314}" presName="level3hierChild" presStyleCnt="0"/>
      <dgm:spPr/>
    </dgm:pt>
    <dgm:pt modelId="{6A4BF4FB-CEE1-408C-8BF4-D9F536BD6B61}" type="pres">
      <dgm:prSet presAssocID="{EF37C4F7-D772-438A-A9D2-C9DE1C45115B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352FA903-34AC-4D89-A8A3-58A46CDEF42D}" type="pres">
      <dgm:prSet presAssocID="{EF37C4F7-D772-438A-A9D2-C9DE1C45115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9132485-B5AE-48EC-B8EE-3BDA1154123B}" type="pres">
      <dgm:prSet presAssocID="{DCEB31F7-CFA2-47FB-830D-0A1057EA7643}" presName="root2" presStyleCnt="0"/>
      <dgm:spPr/>
    </dgm:pt>
    <dgm:pt modelId="{C739FE71-33FB-4004-963C-609768DD0793}" type="pres">
      <dgm:prSet presAssocID="{DCEB31F7-CFA2-47FB-830D-0A1057EA7643}" presName="LevelTwoTextNode" presStyleLbl="node2" presStyleIdx="2" presStyleCnt="4" custScaleX="1713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69A99F-8B6F-47AC-A882-AB64FDD14DCE}" type="pres">
      <dgm:prSet presAssocID="{DCEB31F7-CFA2-47FB-830D-0A1057EA7643}" presName="level3hierChild" presStyleCnt="0"/>
      <dgm:spPr/>
    </dgm:pt>
    <dgm:pt modelId="{E730F68E-06D5-4351-BC8B-C3BF2FCB22BA}" type="pres">
      <dgm:prSet presAssocID="{8029C71E-7BE2-42D4-AC10-E72373270B88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FCD2AFB8-1DAD-4C40-B30A-E0DDCEC30DE7}" type="pres">
      <dgm:prSet presAssocID="{8029C71E-7BE2-42D4-AC10-E72373270B8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398E3C9-4D64-45EA-93C1-333F39A2C35C}" type="pres">
      <dgm:prSet presAssocID="{D53F2C90-CAAE-4DA0-9909-CC8A202B8196}" presName="root2" presStyleCnt="0"/>
      <dgm:spPr/>
    </dgm:pt>
    <dgm:pt modelId="{89186DC5-AA74-4B8F-8FD0-E03E826EE093}" type="pres">
      <dgm:prSet presAssocID="{D53F2C90-CAAE-4DA0-9909-CC8A202B8196}" presName="LevelTwoTextNode" presStyleLbl="node2" presStyleIdx="3" presStyleCnt="4" custScaleX="1713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DD470D-8028-4742-8EC4-533FEF06EB65}" type="pres">
      <dgm:prSet presAssocID="{D53F2C90-CAAE-4DA0-9909-CC8A202B8196}" presName="level3hierChild" presStyleCnt="0"/>
      <dgm:spPr/>
    </dgm:pt>
  </dgm:ptLst>
  <dgm:cxnLst>
    <dgm:cxn modelId="{2EF9BA8A-1334-4396-9152-52F46EC12AE7}" type="presOf" srcId="{8029C71E-7BE2-42D4-AC10-E72373270B88}" destId="{E730F68E-06D5-4351-BC8B-C3BF2FCB22BA}" srcOrd="0" destOrd="0" presId="urn:microsoft.com/office/officeart/2005/8/layout/hierarchy2"/>
    <dgm:cxn modelId="{6199F4B8-B9BA-4278-B9AC-4F350BFC0B5C}" srcId="{2C1697E0-64F9-4859-B0FB-819C9303BB5C}" destId="{DCEB31F7-CFA2-47FB-830D-0A1057EA7643}" srcOrd="2" destOrd="0" parTransId="{EF37C4F7-D772-438A-A9D2-C9DE1C45115B}" sibTransId="{634C9FBE-94A7-4364-895F-93328820C62C}"/>
    <dgm:cxn modelId="{1F54AC32-E333-4393-A478-F319D6F858C6}" type="presOf" srcId="{EF37C4F7-D772-438A-A9D2-C9DE1C45115B}" destId="{6A4BF4FB-CEE1-408C-8BF4-D9F536BD6B61}" srcOrd="0" destOrd="0" presId="urn:microsoft.com/office/officeart/2005/8/layout/hierarchy2"/>
    <dgm:cxn modelId="{CE4EFF61-FAD7-4B38-8FA4-CEF21FDDC3CD}" type="presOf" srcId="{D7882887-FE86-4524-BA0F-40F2F0694A65}" destId="{3305FAFD-2FF7-45E4-93B6-DF6E91509301}" srcOrd="0" destOrd="0" presId="urn:microsoft.com/office/officeart/2005/8/layout/hierarchy2"/>
    <dgm:cxn modelId="{4DB10A00-7737-4442-9364-60D26284D5E5}" type="presOf" srcId="{A377BC26-A3F1-41C5-B027-9DE52B33D314}" destId="{EC92AD54-BA90-4B24-B2BB-9A7AA097B499}" srcOrd="0" destOrd="0" presId="urn:microsoft.com/office/officeart/2005/8/layout/hierarchy2"/>
    <dgm:cxn modelId="{9247E1D7-7B10-4FEA-A0AA-4D1AC6B60DFE}" type="presOf" srcId="{D53F2C90-CAAE-4DA0-9909-CC8A202B8196}" destId="{89186DC5-AA74-4B8F-8FD0-E03E826EE093}" srcOrd="0" destOrd="0" presId="urn:microsoft.com/office/officeart/2005/8/layout/hierarchy2"/>
    <dgm:cxn modelId="{272A9989-1DDA-4620-850F-9730ED025E26}" srcId="{B8A9426B-A230-4B31-8A63-63869A0F0A1C}" destId="{2C1697E0-64F9-4859-B0FB-819C9303BB5C}" srcOrd="0" destOrd="0" parTransId="{56943CB9-9A26-4FB1-97A5-73B1E513B255}" sibTransId="{51197331-F37A-4355-9FC9-CB0B6644DEA7}"/>
    <dgm:cxn modelId="{03AE3EC0-DA9A-4E3B-882F-B475B53C165D}" type="presOf" srcId="{2C1697E0-64F9-4859-B0FB-819C9303BB5C}" destId="{67076EB2-61BC-4E24-BDEA-11FDD74BF05B}" srcOrd="0" destOrd="0" presId="urn:microsoft.com/office/officeart/2005/8/layout/hierarchy2"/>
    <dgm:cxn modelId="{9B5A11D6-8F94-4721-8713-075BC0C5C3EF}" type="presOf" srcId="{A8269FA0-4712-4D7B-AB2B-2CA471E70746}" destId="{D7434301-4AE5-4D54-B3AB-065055593B5B}" srcOrd="0" destOrd="0" presId="urn:microsoft.com/office/officeart/2005/8/layout/hierarchy2"/>
    <dgm:cxn modelId="{196BD68F-8E62-46A2-A85F-B0387D3A7F5B}" type="presOf" srcId="{B8A9426B-A230-4B31-8A63-63869A0F0A1C}" destId="{2720F78A-3B43-4FC3-BE56-9711C0742A72}" srcOrd="0" destOrd="0" presId="urn:microsoft.com/office/officeart/2005/8/layout/hierarchy2"/>
    <dgm:cxn modelId="{D8845609-5484-442F-BDBE-A10DA8167E0F}" type="presOf" srcId="{0C05E1EF-6DC3-4BE6-A1B8-BF0020D9DABF}" destId="{C81CC896-102F-46E8-83A8-11BFCB0AF14C}" srcOrd="0" destOrd="0" presId="urn:microsoft.com/office/officeart/2005/8/layout/hierarchy2"/>
    <dgm:cxn modelId="{6A656318-4DAA-4468-AB32-900047CA282D}" type="presOf" srcId="{D7882887-FE86-4524-BA0F-40F2F0694A65}" destId="{28310839-5040-4145-8A1B-107DF9C14457}" srcOrd="1" destOrd="0" presId="urn:microsoft.com/office/officeart/2005/8/layout/hierarchy2"/>
    <dgm:cxn modelId="{0424DD09-F570-486A-A0DD-2D2CB094F507}" type="presOf" srcId="{0C05E1EF-6DC3-4BE6-A1B8-BF0020D9DABF}" destId="{EF13CFF3-7169-4EC7-931F-613AECDFE78F}" srcOrd="1" destOrd="0" presId="urn:microsoft.com/office/officeart/2005/8/layout/hierarchy2"/>
    <dgm:cxn modelId="{B47A6FED-EBC4-4DF6-BFAE-3337DA6CD62E}" type="presOf" srcId="{DCEB31F7-CFA2-47FB-830D-0A1057EA7643}" destId="{C739FE71-33FB-4004-963C-609768DD0793}" srcOrd="0" destOrd="0" presId="urn:microsoft.com/office/officeart/2005/8/layout/hierarchy2"/>
    <dgm:cxn modelId="{CD50FB3B-FE77-4BF9-8C6D-85E656EE94B0}" srcId="{2C1697E0-64F9-4859-B0FB-819C9303BB5C}" destId="{A8269FA0-4712-4D7B-AB2B-2CA471E70746}" srcOrd="0" destOrd="0" parTransId="{D7882887-FE86-4524-BA0F-40F2F0694A65}" sibTransId="{A6852430-ACBE-40E3-972B-4E816AB230F4}"/>
    <dgm:cxn modelId="{4AB797C5-038B-4EE5-BB96-2F72E921B949}" srcId="{2C1697E0-64F9-4859-B0FB-819C9303BB5C}" destId="{D53F2C90-CAAE-4DA0-9909-CC8A202B8196}" srcOrd="3" destOrd="0" parTransId="{8029C71E-7BE2-42D4-AC10-E72373270B88}" sibTransId="{7D2E88A2-97EA-42D8-BD98-5B6CB2BEE599}"/>
    <dgm:cxn modelId="{E5F2B274-3EEC-44A0-9A8A-B9DB47C3FB0E}" srcId="{2C1697E0-64F9-4859-B0FB-819C9303BB5C}" destId="{A377BC26-A3F1-41C5-B027-9DE52B33D314}" srcOrd="1" destOrd="0" parTransId="{0C05E1EF-6DC3-4BE6-A1B8-BF0020D9DABF}" sibTransId="{96F4986A-E471-40F9-96F5-55522864E96F}"/>
    <dgm:cxn modelId="{B04A33D9-8AE7-411D-9E07-D2C85517FA89}" type="presOf" srcId="{EF37C4F7-D772-438A-A9D2-C9DE1C45115B}" destId="{352FA903-34AC-4D89-A8A3-58A46CDEF42D}" srcOrd="1" destOrd="0" presId="urn:microsoft.com/office/officeart/2005/8/layout/hierarchy2"/>
    <dgm:cxn modelId="{55BA62D7-BF51-42E9-B387-61831EF64891}" type="presOf" srcId="{8029C71E-7BE2-42D4-AC10-E72373270B88}" destId="{FCD2AFB8-1DAD-4C40-B30A-E0DDCEC30DE7}" srcOrd="1" destOrd="0" presId="urn:microsoft.com/office/officeart/2005/8/layout/hierarchy2"/>
    <dgm:cxn modelId="{CEDFA58B-2135-48A6-A549-24704011B192}" type="presParOf" srcId="{2720F78A-3B43-4FC3-BE56-9711C0742A72}" destId="{D511E889-ADAB-4480-83B1-66094188F575}" srcOrd="0" destOrd="0" presId="urn:microsoft.com/office/officeart/2005/8/layout/hierarchy2"/>
    <dgm:cxn modelId="{73D10E37-7567-4DA3-9A9A-F7F9132DEFE4}" type="presParOf" srcId="{D511E889-ADAB-4480-83B1-66094188F575}" destId="{67076EB2-61BC-4E24-BDEA-11FDD74BF05B}" srcOrd="0" destOrd="0" presId="urn:microsoft.com/office/officeart/2005/8/layout/hierarchy2"/>
    <dgm:cxn modelId="{8D875448-C0D4-4B9A-937F-A99B6B04BAD8}" type="presParOf" srcId="{D511E889-ADAB-4480-83B1-66094188F575}" destId="{F89A8618-0E36-4077-9A3A-60F8D3C8DDA4}" srcOrd="1" destOrd="0" presId="urn:microsoft.com/office/officeart/2005/8/layout/hierarchy2"/>
    <dgm:cxn modelId="{14141176-486E-407C-B03E-198379D5DA58}" type="presParOf" srcId="{F89A8618-0E36-4077-9A3A-60F8D3C8DDA4}" destId="{3305FAFD-2FF7-45E4-93B6-DF6E91509301}" srcOrd="0" destOrd="0" presId="urn:microsoft.com/office/officeart/2005/8/layout/hierarchy2"/>
    <dgm:cxn modelId="{B6F23B93-0303-42CB-9139-4761C08AA26A}" type="presParOf" srcId="{3305FAFD-2FF7-45E4-93B6-DF6E91509301}" destId="{28310839-5040-4145-8A1B-107DF9C14457}" srcOrd="0" destOrd="0" presId="urn:microsoft.com/office/officeart/2005/8/layout/hierarchy2"/>
    <dgm:cxn modelId="{593C3B67-361F-40FC-8CD5-5AA06A932DAB}" type="presParOf" srcId="{F89A8618-0E36-4077-9A3A-60F8D3C8DDA4}" destId="{81B956EA-856A-4348-A906-DCEEFF69B089}" srcOrd="1" destOrd="0" presId="urn:microsoft.com/office/officeart/2005/8/layout/hierarchy2"/>
    <dgm:cxn modelId="{ABA152E9-5827-4301-ACB2-1DDE3F3D5B06}" type="presParOf" srcId="{81B956EA-856A-4348-A906-DCEEFF69B089}" destId="{D7434301-4AE5-4D54-B3AB-065055593B5B}" srcOrd="0" destOrd="0" presId="urn:microsoft.com/office/officeart/2005/8/layout/hierarchy2"/>
    <dgm:cxn modelId="{6CB9195E-8C47-49BA-8504-4396320DC621}" type="presParOf" srcId="{81B956EA-856A-4348-A906-DCEEFF69B089}" destId="{BFE1448A-AFE7-4C86-B74B-EAA3C9EA076E}" srcOrd="1" destOrd="0" presId="urn:microsoft.com/office/officeart/2005/8/layout/hierarchy2"/>
    <dgm:cxn modelId="{4A39FC4D-8748-43F3-AB87-05D357E420F2}" type="presParOf" srcId="{F89A8618-0E36-4077-9A3A-60F8D3C8DDA4}" destId="{C81CC896-102F-46E8-83A8-11BFCB0AF14C}" srcOrd="2" destOrd="0" presId="urn:microsoft.com/office/officeart/2005/8/layout/hierarchy2"/>
    <dgm:cxn modelId="{E61C7F7F-F277-460A-814C-97040C2F2165}" type="presParOf" srcId="{C81CC896-102F-46E8-83A8-11BFCB0AF14C}" destId="{EF13CFF3-7169-4EC7-931F-613AECDFE78F}" srcOrd="0" destOrd="0" presId="urn:microsoft.com/office/officeart/2005/8/layout/hierarchy2"/>
    <dgm:cxn modelId="{AE091F14-2D26-4B7B-A84A-F1E81806C2EE}" type="presParOf" srcId="{F89A8618-0E36-4077-9A3A-60F8D3C8DDA4}" destId="{A21596B0-B484-42A3-AC43-C88ADA836CF6}" srcOrd="3" destOrd="0" presId="urn:microsoft.com/office/officeart/2005/8/layout/hierarchy2"/>
    <dgm:cxn modelId="{A9B28392-3BD6-4B0E-823F-64FD07D1FEAC}" type="presParOf" srcId="{A21596B0-B484-42A3-AC43-C88ADA836CF6}" destId="{EC92AD54-BA90-4B24-B2BB-9A7AA097B499}" srcOrd="0" destOrd="0" presId="urn:microsoft.com/office/officeart/2005/8/layout/hierarchy2"/>
    <dgm:cxn modelId="{2B79983A-F794-4791-A070-F5F64BF6A629}" type="presParOf" srcId="{A21596B0-B484-42A3-AC43-C88ADA836CF6}" destId="{5B6A4619-9A68-44F2-9A22-9E5708964BDA}" srcOrd="1" destOrd="0" presId="urn:microsoft.com/office/officeart/2005/8/layout/hierarchy2"/>
    <dgm:cxn modelId="{7DE6A9E6-8891-4031-8CA8-AC0D92D692F9}" type="presParOf" srcId="{F89A8618-0E36-4077-9A3A-60F8D3C8DDA4}" destId="{6A4BF4FB-CEE1-408C-8BF4-D9F536BD6B61}" srcOrd="4" destOrd="0" presId="urn:microsoft.com/office/officeart/2005/8/layout/hierarchy2"/>
    <dgm:cxn modelId="{715FE47C-6174-4077-8051-750C730D911B}" type="presParOf" srcId="{6A4BF4FB-CEE1-408C-8BF4-D9F536BD6B61}" destId="{352FA903-34AC-4D89-A8A3-58A46CDEF42D}" srcOrd="0" destOrd="0" presId="urn:microsoft.com/office/officeart/2005/8/layout/hierarchy2"/>
    <dgm:cxn modelId="{FCBDFA88-FD31-4490-B6D4-DA6C77D3D657}" type="presParOf" srcId="{F89A8618-0E36-4077-9A3A-60F8D3C8DDA4}" destId="{59132485-B5AE-48EC-B8EE-3BDA1154123B}" srcOrd="5" destOrd="0" presId="urn:microsoft.com/office/officeart/2005/8/layout/hierarchy2"/>
    <dgm:cxn modelId="{43D0CCF7-5FC9-48A8-B10C-3C5DA85D5388}" type="presParOf" srcId="{59132485-B5AE-48EC-B8EE-3BDA1154123B}" destId="{C739FE71-33FB-4004-963C-609768DD0793}" srcOrd="0" destOrd="0" presId="urn:microsoft.com/office/officeart/2005/8/layout/hierarchy2"/>
    <dgm:cxn modelId="{CAAED8B7-1264-4227-94DF-F92EC6927BBE}" type="presParOf" srcId="{59132485-B5AE-48EC-B8EE-3BDA1154123B}" destId="{8C69A99F-8B6F-47AC-A882-AB64FDD14DCE}" srcOrd="1" destOrd="0" presId="urn:microsoft.com/office/officeart/2005/8/layout/hierarchy2"/>
    <dgm:cxn modelId="{355F35BD-9414-4469-9132-3890D0C6A45D}" type="presParOf" srcId="{F89A8618-0E36-4077-9A3A-60F8D3C8DDA4}" destId="{E730F68E-06D5-4351-BC8B-C3BF2FCB22BA}" srcOrd="6" destOrd="0" presId="urn:microsoft.com/office/officeart/2005/8/layout/hierarchy2"/>
    <dgm:cxn modelId="{5C3198D8-C377-4070-9412-255FD124E65F}" type="presParOf" srcId="{E730F68E-06D5-4351-BC8B-C3BF2FCB22BA}" destId="{FCD2AFB8-1DAD-4C40-B30A-E0DDCEC30DE7}" srcOrd="0" destOrd="0" presId="urn:microsoft.com/office/officeart/2005/8/layout/hierarchy2"/>
    <dgm:cxn modelId="{F351BEF9-C6C5-48AA-A3CD-E9816D0063CC}" type="presParOf" srcId="{F89A8618-0E36-4077-9A3A-60F8D3C8DDA4}" destId="{F398E3C9-4D64-45EA-93C1-333F39A2C35C}" srcOrd="7" destOrd="0" presId="urn:microsoft.com/office/officeart/2005/8/layout/hierarchy2"/>
    <dgm:cxn modelId="{4A723B06-9ABC-40BE-930E-486741C2D808}" type="presParOf" srcId="{F398E3C9-4D64-45EA-93C1-333F39A2C35C}" destId="{89186DC5-AA74-4B8F-8FD0-E03E826EE093}" srcOrd="0" destOrd="0" presId="urn:microsoft.com/office/officeart/2005/8/layout/hierarchy2"/>
    <dgm:cxn modelId="{3CC7C356-FE0B-4503-8AF0-02D0AB16284C}" type="presParOf" srcId="{F398E3C9-4D64-45EA-93C1-333F39A2C35C}" destId="{B6DD470D-8028-4742-8EC4-533FEF06EB6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8A9426B-A230-4B31-8A63-63869A0F0A1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1697E0-64F9-4859-B0FB-819C9303BB5C}">
      <dgm:prSet phldrT="[Text]" custT="1"/>
      <dgm:spPr/>
      <dgm:t>
        <a:bodyPr/>
        <a:lstStyle/>
        <a:p>
          <a:r>
            <a:rPr lang="en-US" sz="2800" dirty="0" smtClean="0"/>
            <a:t>Instruction</a:t>
          </a:r>
          <a:endParaRPr lang="en-US" sz="2800" dirty="0"/>
        </a:p>
      </dgm:t>
    </dgm:pt>
    <dgm:pt modelId="{56943CB9-9A26-4FB1-97A5-73B1E513B255}" type="parTrans" cxnId="{272A9989-1DDA-4620-850F-9730ED025E26}">
      <dgm:prSet/>
      <dgm:spPr/>
      <dgm:t>
        <a:bodyPr/>
        <a:lstStyle/>
        <a:p>
          <a:endParaRPr lang="en-US"/>
        </a:p>
      </dgm:t>
    </dgm:pt>
    <dgm:pt modelId="{51197331-F37A-4355-9FC9-CB0B6644DEA7}" type="sibTrans" cxnId="{272A9989-1DDA-4620-850F-9730ED025E26}">
      <dgm:prSet/>
      <dgm:spPr/>
      <dgm:t>
        <a:bodyPr/>
        <a:lstStyle/>
        <a:p>
          <a:endParaRPr lang="en-US"/>
        </a:p>
      </dgm:t>
    </dgm:pt>
    <dgm:pt modelId="{A8269FA0-4712-4D7B-AB2B-2CA471E70746}">
      <dgm:prSet phldrT="[Text]"/>
      <dgm:spPr/>
      <dgm:t>
        <a:bodyPr/>
        <a:lstStyle/>
        <a:p>
          <a:r>
            <a:rPr lang="en-US" dirty="0" smtClean="0"/>
            <a:t>Learner oriented</a:t>
          </a:r>
          <a:endParaRPr lang="en-US" dirty="0"/>
        </a:p>
      </dgm:t>
    </dgm:pt>
    <dgm:pt modelId="{D7882887-FE86-4524-BA0F-40F2F0694A65}" type="parTrans" cxnId="{CD50FB3B-FE77-4BF9-8C6D-85E656EE94B0}">
      <dgm:prSet/>
      <dgm:spPr/>
      <dgm:t>
        <a:bodyPr/>
        <a:lstStyle/>
        <a:p>
          <a:endParaRPr lang="en-US"/>
        </a:p>
      </dgm:t>
    </dgm:pt>
    <dgm:pt modelId="{A6852430-ACBE-40E3-972B-4E816AB230F4}" type="sibTrans" cxnId="{CD50FB3B-FE77-4BF9-8C6D-85E656EE94B0}">
      <dgm:prSet/>
      <dgm:spPr/>
      <dgm:t>
        <a:bodyPr/>
        <a:lstStyle/>
        <a:p>
          <a:endParaRPr lang="en-US"/>
        </a:p>
      </dgm:t>
    </dgm:pt>
    <dgm:pt modelId="{A377BC26-A3F1-41C5-B027-9DE52B33D314}">
      <dgm:prSet phldrT="[Text]"/>
      <dgm:spPr/>
      <dgm:t>
        <a:bodyPr/>
        <a:lstStyle/>
        <a:p>
          <a:r>
            <a:rPr lang="en-US" dirty="0" smtClean="0"/>
            <a:t>Listening, speaking, reading, writing</a:t>
          </a:r>
          <a:endParaRPr lang="en-US" dirty="0"/>
        </a:p>
      </dgm:t>
    </dgm:pt>
    <dgm:pt modelId="{0C05E1EF-6DC3-4BE6-A1B8-BF0020D9DABF}" type="parTrans" cxnId="{E5F2B274-3EEC-44A0-9A8A-B9DB47C3FB0E}">
      <dgm:prSet/>
      <dgm:spPr/>
      <dgm:t>
        <a:bodyPr/>
        <a:lstStyle/>
        <a:p>
          <a:endParaRPr lang="en-US"/>
        </a:p>
      </dgm:t>
    </dgm:pt>
    <dgm:pt modelId="{96F4986A-E471-40F9-96F5-55522864E96F}" type="sibTrans" cxnId="{E5F2B274-3EEC-44A0-9A8A-B9DB47C3FB0E}">
      <dgm:prSet/>
      <dgm:spPr/>
      <dgm:t>
        <a:bodyPr/>
        <a:lstStyle/>
        <a:p>
          <a:endParaRPr lang="en-US"/>
        </a:p>
      </dgm:t>
    </dgm:pt>
    <dgm:pt modelId="{DCEB31F7-CFA2-47FB-830D-0A1057EA7643}">
      <dgm:prSet phldrT="[Text]"/>
      <dgm:spPr/>
      <dgm:t>
        <a:bodyPr/>
        <a:lstStyle/>
        <a:p>
          <a:r>
            <a:rPr lang="en-US" dirty="0" smtClean="0"/>
            <a:t>Grammar, pronunciation, vocabulary</a:t>
          </a:r>
          <a:endParaRPr lang="en-US" dirty="0"/>
        </a:p>
      </dgm:t>
    </dgm:pt>
    <dgm:pt modelId="{EF37C4F7-D772-438A-A9D2-C9DE1C45115B}" type="parTrans" cxnId="{6199F4B8-B9BA-4278-B9AC-4F350BFC0B5C}">
      <dgm:prSet/>
      <dgm:spPr/>
      <dgm:t>
        <a:bodyPr/>
        <a:lstStyle/>
        <a:p>
          <a:endParaRPr lang="en-US"/>
        </a:p>
      </dgm:t>
    </dgm:pt>
    <dgm:pt modelId="{634C9FBE-94A7-4364-895F-93328820C62C}" type="sibTrans" cxnId="{6199F4B8-B9BA-4278-B9AC-4F350BFC0B5C}">
      <dgm:prSet/>
      <dgm:spPr/>
      <dgm:t>
        <a:bodyPr/>
        <a:lstStyle/>
        <a:p>
          <a:endParaRPr lang="en-US"/>
        </a:p>
      </dgm:t>
    </dgm:pt>
    <dgm:pt modelId="{D53F2C90-CAAE-4DA0-9909-CC8A202B8196}">
      <dgm:prSet phldrT="[Text]"/>
      <dgm:spPr/>
      <dgm:t>
        <a:bodyPr/>
        <a:lstStyle/>
        <a:p>
          <a:r>
            <a:rPr lang="en-US" dirty="0" smtClean="0"/>
            <a:t>Technology, culture, autonomous learning </a:t>
          </a:r>
          <a:endParaRPr lang="en-US" dirty="0"/>
        </a:p>
      </dgm:t>
    </dgm:pt>
    <dgm:pt modelId="{8029C71E-7BE2-42D4-AC10-E72373270B88}" type="parTrans" cxnId="{4AB797C5-038B-4EE5-BB96-2F72E921B949}">
      <dgm:prSet/>
      <dgm:spPr/>
      <dgm:t>
        <a:bodyPr/>
        <a:lstStyle/>
        <a:p>
          <a:endParaRPr lang="en-US"/>
        </a:p>
      </dgm:t>
    </dgm:pt>
    <dgm:pt modelId="{7D2E88A2-97EA-42D8-BD98-5B6CB2BEE599}" type="sibTrans" cxnId="{4AB797C5-038B-4EE5-BB96-2F72E921B949}">
      <dgm:prSet/>
      <dgm:spPr/>
      <dgm:t>
        <a:bodyPr/>
        <a:lstStyle/>
        <a:p>
          <a:endParaRPr lang="en-US"/>
        </a:p>
      </dgm:t>
    </dgm:pt>
    <dgm:pt modelId="{2720F78A-3B43-4FC3-BE56-9711C0742A72}" type="pres">
      <dgm:prSet presAssocID="{B8A9426B-A230-4B31-8A63-63869A0F0A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11E889-ADAB-4480-83B1-66094188F575}" type="pres">
      <dgm:prSet presAssocID="{2C1697E0-64F9-4859-B0FB-819C9303BB5C}" presName="root1" presStyleCnt="0"/>
      <dgm:spPr/>
    </dgm:pt>
    <dgm:pt modelId="{67076EB2-61BC-4E24-BDEA-11FDD74BF05B}" type="pres">
      <dgm:prSet presAssocID="{2C1697E0-64F9-4859-B0FB-819C9303BB5C}" presName="LevelOneTextNode" presStyleLbl="node0" presStyleIdx="0" presStyleCnt="1" custScaleX="139751" custScaleY="175772" custLinFactNeighborX="-4650" custLinFactNeighborY="-1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9A8618-0E36-4077-9A3A-60F8D3C8DDA4}" type="pres">
      <dgm:prSet presAssocID="{2C1697E0-64F9-4859-B0FB-819C9303BB5C}" presName="level2hierChild" presStyleCnt="0"/>
      <dgm:spPr/>
    </dgm:pt>
    <dgm:pt modelId="{3305FAFD-2FF7-45E4-93B6-DF6E91509301}" type="pres">
      <dgm:prSet presAssocID="{D7882887-FE86-4524-BA0F-40F2F0694A65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28310839-5040-4145-8A1B-107DF9C14457}" type="pres">
      <dgm:prSet presAssocID="{D7882887-FE86-4524-BA0F-40F2F0694A6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1B956EA-856A-4348-A906-DCEEFF69B089}" type="pres">
      <dgm:prSet presAssocID="{A8269FA0-4712-4D7B-AB2B-2CA471E70746}" presName="root2" presStyleCnt="0"/>
      <dgm:spPr/>
    </dgm:pt>
    <dgm:pt modelId="{D7434301-4AE5-4D54-B3AB-065055593B5B}" type="pres">
      <dgm:prSet presAssocID="{A8269FA0-4712-4D7B-AB2B-2CA471E70746}" presName="LevelTwoTextNode" presStyleLbl="node2" presStyleIdx="0" presStyleCnt="4" custScaleX="1636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E1448A-AFE7-4C86-B74B-EAA3C9EA076E}" type="pres">
      <dgm:prSet presAssocID="{A8269FA0-4712-4D7B-AB2B-2CA471E70746}" presName="level3hierChild" presStyleCnt="0"/>
      <dgm:spPr/>
    </dgm:pt>
    <dgm:pt modelId="{C81CC896-102F-46E8-83A8-11BFCB0AF14C}" type="pres">
      <dgm:prSet presAssocID="{0C05E1EF-6DC3-4BE6-A1B8-BF0020D9DABF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EF13CFF3-7169-4EC7-931F-613AECDFE78F}" type="pres">
      <dgm:prSet presAssocID="{0C05E1EF-6DC3-4BE6-A1B8-BF0020D9DAB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21596B0-B484-42A3-AC43-C88ADA836CF6}" type="pres">
      <dgm:prSet presAssocID="{A377BC26-A3F1-41C5-B027-9DE52B33D314}" presName="root2" presStyleCnt="0"/>
      <dgm:spPr/>
    </dgm:pt>
    <dgm:pt modelId="{EC92AD54-BA90-4B24-B2BB-9A7AA097B499}" type="pres">
      <dgm:prSet presAssocID="{A377BC26-A3F1-41C5-B027-9DE52B33D314}" presName="LevelTwoTextNode" presStyleLbl="node2" presStyleIdx="1" presStyleCnt="4" custScaleX="1636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6A4619-9A68-44F2-9A22-9E5708964BDA}" type="pres">
      <dgm:prSet presAssocID="{A377BC26-A3F1-41C5-B027-9DE52B33D314}" presName="level3hierChild" presStyleCnt="0"/>
      <dgm:spPr/>
    </dgm:pt>
    <dgm:pt modelId="{6A4BF4FB-CEE1-408C-8BF4-D9F536BD6B61}" type="pres">
      <dgm:prSet presAssocID="{EF37C4F7-D772-438A-A9D2-C9DE1C45115B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352FA903-34AC-4D89-A8A3-58A46CDEF42D}" type="pres">
      <dgm:prSet presAssocID="{EF37C4F7-D772-438A-A9D2-C9DE1C45115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9132485-B5AE-48EC-B8EE-3BDA1154123B}" type="pres">
      <dgm:prSet presAssocID="{DCEB31F7-CFA2-47FB-830D-0A1057EA7643}" presName="root2" presStyleCnt="0"/>
      <dgm:spPr/>
    </dgm:pt>
    <dgm:pt modelId="{C739FE71-33FB-4004-963C-609768DD0793}" type="pres">
      <dgm:prSet presAssocID="{DCEB31F7-CFA2-47FB-830D-0A1057EA7643}" presName="LevelTwoTextNode" presStyleLbl="node2" presStyleIdx="2" presStyleCnt="4" custScaleX="1636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69A99F-8B6F-47AC-A882-AB64FDD14DCE}" type="pres">
      <dgm:prSet presAssocID="{DCEB31F7-CFA2-47FB-830D-0A1057EA7643}" presName="level3hierChild" presStyleCnt="0"/>
      <dgm:spPr/>
    </dgm:pt>
    <dgm:pt modelId="{E730F68E-06D5-4351-BC8B-C3BF2FCB22BA}" type="pres">
      <dgm:prSet presAssocID="{8029C71E-7BE2-42D4-AC10-E72373270B88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FCD2AFB8-1DAD-4C40-B30A-E0DDCEC30DE7}" type="pres">
      <dgm:prSet presAssocID="{8029C71E-7BE2-42D4-AC10-E72373270B8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398E3C9-4D64-45EA-93C1-333F39A2C35C}" type="pres">
      <dgm:prSet presAssocID="{D53F2C90-CAAE-4DA0-9909-CC8A202B8196}" presName="root2" presStyleCnt="0"/>
      <dgm:spPr/>
    </dgm:pt>
    <dgm:pt modelId="{89186DC5-AA74-4B8F-8FD0-E03E826EE093}" type="pres">
      <dgm:prSet presAssocID="{D53F2C90-CAAE-4DA0-9909-CC8A202B8196}" presName="LevelTwoTextNode" presStyleLbl="node2" presStyleIdx="3" presStyleCnt="4" custScaleX="1636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DD470D-8028-4742-8EC4-533FEF06EB65}" type="pres">
      <dgm:prSet presAssocID="{D53F2C90-CAAE-4DA0-9909-CC8A202B8196}" presName="level3hierChild" presStyleCnt="0"/>
      <dgm:spPr/>
    </dgm:pt>
  </dgm:ptLst>
  <dgm:cxnLst>
    <dgm:cxn modelId="{6199F4B8-B9BA-4278-B9AC-4F350BFC0B5C}" srcId="{2C1697E0-64F9-4859-B0FB-819C9303BB5C}" destId="{DCEB31F7-CFA2-47FB-830D-0A1057EA7643}" srcOrd="2" destOrd="0" parTransId="{EF37C4F7-D772-438A-A9D2-C9DE1C45115B}" sibTransId="{634C9FBE-94A7-4364-895F-93328820C62C}"/>
    <dgm:cxn modelId="{1C9F298B-1647-4F30-981E-8360B0465436}" type="presOf" srcId="{D7882887-FE86-4524-BA0F-40F2F0694A65}" destId="{28310839-5040-4145-8A1B-107DF9C14457}" srcOrd="1" destOrd="0" presId="urn:microsoft.com/office/officeart/2005/8/layout/hierarchy2"/>
    <dgm:cxn modelId="{27994125-41FD-40F6-9720-336599AC4989}" type="presOf" srcId="{0C05E1EF-6DC3-4BE6-A1B8-BF0020D9DABF}" destId="{EF13CFF3-7169-4EC7-931F-613AECDFE78F}" srcOrd="1" destOrd="0" presId="urn:microsoft.com/office/officeart/2005/8/layout/hierarchy2"/>
    <dgm:cxn modelId="{3230C37F-C5B0-4D08-B8BB-ACB0142620F0}" type="presOf" srcId="{B8A9426B-A230-4B31-8A63-63869A0F0A1C}" destId="{2720F78A-3B43-4FC3-BE56-9711C0742A72}" srcOrd="0" destOrd="0" presId="urn:microsoft.com/office/officeart/2005/8/layout/hierarchy2"/>
    <dgm:cxn modelId="{272A9989-1DDA-4620-850F-9730ED025E26}" srcId="{B8A9426B-A230-4B31-8A63-63869A0F0A1C}" destId="{2C1697E0-64F9-4859-B0FB-819C9303BB5C}" srcOrd="0" destOrd="0" parTransId="{56943CB9-9A26-4FB1-97A5-73B1E513B255}" sibTransId="{51197331-F37A-4355-9FC9-CB0B6644DEA7}"/>
    <dgm:cxn modelId="{F462EC3E-B806-417B-8B80-0FE4FC4383C5}" type="presOf" srcId="{A8269FA0-4712-4D7B-AB2B-2CA471E70746}" destId="{D7434301-4AE5-4D54-B3AB-065055593B5B}" srcOrd="0" destOrd="0" presId="urn:microsoft.com/office/officeart/2005/8/layout/hierarchy2"/>
    <dgm:cxn modelId="{8E1A7953-69CC-4989-8E39-8F533C2D9440}" type="presOf" srcId="{EF37C4F7-D772-438A-A9D2-C9DE1C45115B}" destId="{6A4BF4FB-CEE1-408C-8BF4-D9F536BD6B61}" srcOrd="0" destOrd="0" presId="urn:microsoft.com/office/officeart/2005/8/layout/hierarchy2"/>
    <dgm:cxn modelId="{ACDA80E3-2532-4662-88C6-42D5E8E510B7}" type="presOf" srcId="{D53F2C90-CAAE-4DA0-9909-CC8A202B8196}" destId="{89186DC5-AA74-4B8F-8FD0-E03E826EE093}" srcOrd="0" destOrd="0" presId="urn:microsoft.com/office/officeart/2005/8/layout/hierarchy2"/>
    <dgm:cxn modelId="{15D0A2BC-E434-48BE-860C-6FEEDE6A34C5}" type="presOf" srcId="{8029C71E-7BE2-42D4-AC10-E72373270B88}" destId="{E730F68E-06D5-4351-BC8B-C3BF2FCB22BA}" srcOrd="0" destOrd="0" presId="urn:microsoft.com/office/officeart/2005/8/layout/hierarchy2"/>
    <dgm:cxn modelId="{BBCBB3F1-4BA6-4756-894A-0AFF17A307DA}" type="presOf" srcId="{A377BC26-A3F1-41C5-B027-9DE52B33D314}" destId="{EC92AD54-BA90-4B24-B2BB-9A7AA097B499}" srcOrd="0" destOrd="0" presId="urn:microsoft.com/office/officeart/2005/8/layout/hierarchy2"/>
    <dgm:cxn modelId="{77AB3B1F-A0D2-453F-87A2-89933184E6A4}" type="presOf" srcId="{0C05E1EF-6DC3-4BE6-A1B8-BF0020D9DABF}" destId="{C81CC896-102F-46E8-83A8-11BFCB0AF14C}" srcOrd="0" destOrd="0" presId="urn:microsoft.com/office/officeart/2005/8/layout/hierarchy2"/>
    <dgm:cxn modelId="{E7B24639-4B3F-4781-A205-0375E2334EA1}" type="presOf" srcId="{DCEB31F7-CFA2-47FB-830D-0A1057EA7643}" destId="{C739FE71-33FB-4004-963C-609768DD0793}" srcOrd="0" destOrd="0" presId="urn:microsoft.com/office/officeart/2005/8/layout/hierarchy2"/>
    <dgm:cxn modelId="{CD50FB3B-FE77-4BF9-8C6D-85E656EE94B0}" srcId="{2C1697E0-64F9-4859-B0FB-819C9303BB5C}" destId="{A8269FA0-4712-4D7B-AB2B-2CA471E70746}" srcOrd="0" destOrd="0" parTransId="{D7882887-FE86-4524-BA0F-40F2F0694A65}" sibTransId="{A6852430-ACBE-40E3-972B-4E816AB230F4}"/>
    <dgm:cxn modelId="{994A0658-EC34-4D59-9D62-7E2202917906}" type="presOf" srcId="{8029C71E-7BE2-42D4-AC10-E72373270B88}" destId="{FCD2AFB8-1DAD-4C40-B30A-E0DDCEC30DE7}" srcOrd="1" destOrd="0" presId="urn:microsoft.com/office/officeart/2005/8/layout/hierarchy2"/>
    <dgm:cxn modelId="{9973F54D-15F2-4865-9404-1078031CB5AF}" type="presOf" srcId="{2C1697E0-64F9-4859-B0FB-819C9303BB5C}" destId="{67076EB2-61BC-4E24-BDEA-11FDD74BF05B}" srcOrd="0" destOrd="0" presId="urn:microsoft.com/office/officeart/2005/8/layout/hierarchy2"/>
    <dgm:cxn modelId="{4AB797C5-038B-4EE5-BB96-2F72E921B949}" srcId="{2C1697E0-64F9-4859-B0FB-819C9303BB5C}" destId="{D53F2C90-CAAE-4DA0-9909-CC8A202B8196}" srcOrd="3" destOrd="0" parTransId="{8029C71E-7BE2-42D4-AC10-E72373270B88}" sibTransId="{7D2E88A2-97EA-42D8-BD98-5B6CB2BEE599}"/>
    <dgm:cxn modelId="{A882DA7D-1CB9-4990-ACFD-BFB8C20AD813}" type="presOf" srcId="{D7882887-FE86-4524-BA0F-40F2F0694A65}" destId="{3305FAFD-2FF7-45E4-93B6-DF6E91509301}" srcOrd="0" destOrd="0" presId="urn:microsoft.com/office/officeart/2005/8/layout/hierarchy2"/>
    <dgm:cxn modelId="{A4A72B7D-39BE-41EA-84FF-84CB30300E8C}" type="presOf" srcId="{EF37C4F7-D772-438A-A9D2-C9DE1C45115B}" destId="{352FA903-34AC-4D89-A8A3-58A46CDEF42D}" srcOrd="1" destOrd="0" presId="urn:microsoft.com/office/officeart/2005/8/layout/hierarchy2"/>
    <dgm:cxn modelId="{E5F2B274-3EEC-44A0-9A8A-B9DB47C3FB0E}" srcId="{2C1697E0-64F9-4859-B0FB-819C9303BB5C}" destId="{A377BC26-A3F1-41C5-B027-9DE52B33D314}" srcOrd="1" destOrd="0" parTransId="{0C05E1EF-6DC3-4BE6-A1B8-BF0020D9DABF}" sibTransId="{96F4986A-E471-40F9-96F5-55522864E96F}"/>
    <dgm:cxn modelId="{4C4C20B2-6A2A-4789-92F8-1FBE4C38BCE5}" type="presParOf" srcId="{2720F78A-3B43-4FC3-BE56-9711C0742A72}" destId="{D511E889-ADAB-4480-83B1-66094188F575}" srcOrd="0" destOrd="0" presId="urn:microsoft.com/office/officeart/2005/8/layout/hierarchy2"/>
    <dgm:cxn modelId="{E0599AF4-818F-4252-ADE4-691744C129B1}" type="presParOf" srcId="{D511E889-ADAB-4480-83B1-66094188F575}" destId="{67076EB2-61BC-4E24-BDEA-11FDD74BF05B}" srcOrd="0" destOrd="0" presId="urn:microsoft.com/office/officeart/2005/8/layout/hierarchy2"/>
    <dgm:cxn modelId="{8111DED9-1A6D-4C6A-B48B-EB503E657693}" type="presParOf" srcId="{D511E889-ADAB-4480-83B1-66094188F575}" destId="{F89A8618-0E36-4077-9A3A-60F8D3C8DDA4}" srcOrd="1" destOrd="0" presId="urn:microsoft.com/office/officeart/2005/8/layout/hierarchy2"/>
    <dgm:cxn modelId="{FB1DD244-3D72-426C-9141-A7EE8AB63EB5}" type="presParOf" srcId="{F89A8618-0E36-4077-9A3A-60F8D3C8DDA4}" destId="{3305FAFD-2FF7-45E4-93B6-DF6E91509301}" srcOrd="0" destOrd="0" presId="urn:microsoft.com/office/officeart/2005/8/layout/hierarchy2"/>
    <dgm:cxn modelId="{6E17D873-9473-4D16-A877-051050B691F5}" type="presParOf" srcId="{3305FAFD-2FF7-45E4-93B6-DF6E91509301}" destId="{28310839-5040-4145-8A1B-107DF9C14457}" srcOrd="0" destOrd="0" presId="urn:microsoft.com/office/officeart/2005/8/layout/hierarchy2"/>
    <dgm:cxn modelId="{A7B6A8B4-91B6-4D7A-86BF-D8343CD1D860}" type="presParOf" srcId="{F89A8618-0E36-4077-9A3A-60F8D3C8DDA4}" destId="{81B956EA-856A-4348-A906-DCEEFF69B089}" srcOrd="1" destOrd="0" presId="urn:microsoft.com/office/officeart/2005/8/layout/hierarchy2"/>
    <dgm:cxn modelId="{BA4B48F0-DFEC-46E2-875F-17366C994B91}" type="presParOf" srcId="{81B956EA-856A-4348-A906-DCEEFF69B089}" destId="{D7434301-4AE5-4D54-B3AB-065055593B5B}" srcOrd="0" destOrd="0" presId="urn:microsoft.com/office/officeart/2005/8/layout/hierarchy2"/>
    <dgm:cxn modelId="{C62A2082-62B9-4731-A362-F0102924F1BC}" type="presParOf" srcId="{81B956EA-856A-4348-A906-DCEEFF69B089}" destId="{BFE1448A-AFE7-4C86-B74B-EAA3C9EA076E}" srcOrd="1" destOrd="0" presId="urn:microsoft.com/office/officeart/2005/8/layout/hierarchy2"/>
    <dgm:cxn modelId="{C973F378-ACA0-4E75-B619-1360B1D90023}" type="presParOf" srcId="{F89A8618-0E36-4077-9A3A-60F8D3C8DDA4}" destId="{C81CC896-102F-46E8-83A8-11BFCB0AF14C}" srcOrd="2" destOrd="0" presId="urn:microsoft.com/office/officeart/2005/8/layout/hierarchy2"/>
    <dgm:cxn modelId="{16268B1B-E229-4AF7-A021-A1CBDC38861E}" type="presParOf" srcId="{C81CC896-102F-46E8-83A8-11BFCB0AF14C}" destId="{EF13CFF3-7169-4EC7-931F-613AECDFE78F}" srcOrd="0" destOrd="0" presId="urn:microsoft.com/office/officeart/2005/8/layout/hierarchy2"/>
    <dgm:cxn modelId="{3C619EED-C8C9-4504-8AC5-E4506D5990D5}" type="presParOf" srcId="{F89A8618-0E36-4077-9A3A-60F8D3C8DDA4}" destId="{A21596B0-B484-42A3-AC43-C88ADA836CF6}" srcOrd="3" destOrd="0" presId="urn:microsoft.com/office/officeart/2005/8/layout/hierarchy2"/>
    <dgm:cxn modelId="{1C2DEC8E-6B3C-46C2-BD9A-4F2FF919F235}" type="presParOf" srcId="{A21596B0-B484-42A3-AC43-C88ADA836CF6}" destId="{EC92AD54-BA90-4B24-B2BB-9A7AA097B499}" srcOrd="0" destOrd="0" presId="urn:microsoft.com/office/officeart/2005/8/layout/hierarchy2"/>
    <dgm:cxn modelId="{08A0BB50-ACEE-4C20-B67C-D31AF2D47A52}" type="presParOf" srcId="{A21596B0-B484-42A3-AC43-C88ADA836CF6}" destId="{5B6A4619-9A68-44F2-9A22-9E5708964BDA}" srcOrd="1" destOrd="0" presId="urn:microsoft.com/office/officeart/2005/8/layout/hierarchy2"/>
    <dgm:cxn modelId="{E5574B50-B0DA-495E-894F-EA7997C7E583}" type="presParOf" srcId="{F89A8618-0E36-4077-9A3A-60F8D3C8DDA4}" destId="{6A4BF4FB-CEE1-408C-8BF4-D9F536BD6B61}" srcOrd="4" destOrd="0" presId="urn:microsoft.com/office/officeart/2005/8/layout/hierarchy2"/>
    <dgm:cxn modelId="{CD249D3C-D883-4C1F-A91C-FC82EBFFAAEB}" type="presParOf" srcId="{6A4BF4FB-CEE1-408C-8BF4-D9F536BD6B61}" destId="{352FA903-34AC-4D89-A8A3-58A46CDEF42D}" srcOrd="0" destOrd="0" presId="urn:microsoft.com/office/officeart/2005/8/layout/hierarchy2"/>
    <dgm:cxn modelId="{4CC1D17D-B739-4386-AEAB-FDD6D068DCF7}" type="presParOf" srcId="{F89A8618-0E36-4077-9A3A-60F8D3C8DDA4}" destId="{59132485-B5AE-48EC-B8EE-3BDA1154123B}" srcOrd="5" destOrd="0" presId="urn:microsoft.com/office/officeart/2005/8/layout/hierarchy2"/>
    <dgm:cxn modelId="{BA84FB6B-9631-490A-97D8-1F34FCA6881C}" type="presParOf" srcId="{59132485-B5AE-48EC-B8EE-3BDA1154123B}" destId="{C739FE71-33FB-4004-963C-609768DD0793}" srcOrd="0" destOrd="0" presId="urn:microsoft.com/office/officeart/2005/8/layout/hierarchy2"/>
    <dgm:cxn modelId="{919EAA52-AEBB-4831-8A12-FB03485B036B}" type="presParOf" srcId="{59132485-B5AE-48EC-B8EE-3BDA1154123B}" destId="{8C69A99F-8B6F-47AC-A882-AB64FDD14DCE}" srcOrd="1" destOrd="0" presId="urn:microsoft.com/office/officeart/2005/8/layout/hierarchy2"/>
    <dgm:cxn modelId="{59919A2F-81A4-4D34-9C5C-AF22583A70BD}" type="presParOf" srcId="{F89A8618-0E36-4077-9A3A-60F8D3C8DDA4}" destId="{E730F68E-06D5-4351-BC8B-C3BF2FCB22BA}" srcOrd="6" destOrd="0" presId="urn:microsoft.com/office/officeart/2005/8/layout/hierarchy2"/>
    <dgm:cxn modelId="{5D323989-CD9F-4EC2-A073-F39D5F371FF4}" type="presParOf" srcId="{E730F68E-06D5-4351-BC8B-C3BF2FCB22BA}" destId="{FCD2AFB8-1DAD-4C40-B30A-E0DDCEC30DE7}" srcOrd="0" destOrd="0" presId="urn:microsoft.com/office/officeart/2005/8/layout/hierarchy2"/>
    <dgm:cxn modelId="{E1F9CAB0-8533-4870-AD52-6C85AE179B20}" type="presParOf" srcId="{F89A8618-0E36-4077-9A3A-60F8D3C8DDA4}" destId="{F398E3C9-4D64-45EA-93C1-333F39A2C35C}" srcOrd="7" destOrd="0" presId="urn:microsoft.com/office/officeart/2005/8/layout/hierarchy2"/>
    <dgm:cxn modelId="{179C1CAB-2D06-4FFA-B998-CD606365903F}" type="presParOf" srcId="{F398E3C9-4D64-45EA-93C1-333F39A2C35C}" destId="{89186DC5-AA74-4B8F-8FD0-E03E826EE093}" srcOrd="0" destOrd="0" presId="urn:microsoft.com/office/officeart/2005/8/layout/hierarchy2"/>
    <dgm:cxn modelId="{F96311E7-157E-48B0-B55A-05D7812AA556}" type="presParOf" srcId="{F398E3C9-4D64-45EA-93C1-333F39A2C35C}" destId="{B6DD470D-8028-4742-8EC4-533FEF06EB6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8A9426B-A230-4B31-8A63-63869A0F0A1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1697E0-64F9-4859-B0FB-819C9303BB5C}">
      <dgm:prSet phldrT="[Text]" custT="1"/>
      <dgm:spPr/>
      <dgm:t>
        <a:bodyPr/>
        <a:lstStyle/>
        <a:p>
          <a:r>
            <a:rPr lang="en-US" sz="2800" dirty="0" smtClean="0"/>
            <a:t>Learner Assessment</a:t>
          </a:r>
          <a:endParaRPr lang="en-US" sz="2800" dirty="0"/>
        </a:p>
      </dgm:t>
    </dgm:pt>
    <dgm:pt modelId="{56943CB9-9A26-4FB1-97A5-73B1E513B255}" type="parTrans" cxnId="{272A9989-1DDA-4620-850F-9730ED025E26}">
      <dgm:prSet/>
      <dgm:spPr/>
      <dgm:t>
        <a:bodyPr/>
        <a:lstStyle/>
        <a:p>
          <a:endParaRPr lang="en-US"/>
        </a:p>
      </dgm:t>
    </dgm:pt>
    <dgm:pt modelId="{51197331-F37A-4355-9FC9-CB0B6644DEA7}" type="sibTrans" cxnId="{272A9989-1DDA-4620-850F-9730ED025E26}">
      <dgm:prSet/>
      <dgm:spPr/>
      <dgm:t>
        <a:bodyPr/>
        <a:lstStyle/>
        <a:p>
          <a:endParaRPr lang="en-US"/>
        </a:p>
      </dgm:t>
    </dgm:pt>
    <dgm:pt modelId="{A8269FA0-4712-4D7B-AB2B-2CA471E70746}">
      <dgm:prSet phldrT="[Text]"/>
      <dgm:spPr/>
      <dgm:t>
        <a:bodyPr/>
        <a:lstStyle/>
        <a:p>
          <a:r>
            <a:rPr lang="en-US" dirty="0" smtClean="0"/>
            <a:t>Placement </a:t>
          </a:r>
          <a:endParaRPr lang="en-US" dirty="0"/>
        </a:p>
      </dgm:t>
    </dgm:pt>
    <dgm:pt modelId="{D7882887-FE86-4524-BA0F-40F2F0694A65}" type="parTrans" cxnId="{CD50FB3B-FE77-4BF9-8C6D-85E656EE94B0}">
      <dgm:prSet/>
      <dgm:spPr/>
      <dgm:t>
        <a:bodyPr/>
        <a:lstStyle/>
        <a:p>
          <a:endParaRPr lang="en-US"/>
        </a:p>
      </dgm:t>
    </dgm:pt>
    <dgm:pt modelId="{A6852430-ACBE-40E3-972B-4E816AB230F4}" type="sibTrans" cxnId="{CD50FB3B-FE77-4BF9-8C6D-85E656EE94B0}">
      <dgm:prSet/>
      <dgm:spPr/>
      <dgm:t>
        <a:bodyPr/>
        <a:lstStyle/>
        <a:p>
          <a:endParaRPr lang="en-US"/>
        </a:p>
      </dgm:t>
    </dgm:pt>
    <dgm:pt modelId="{A377BC26-A3F1-41C5-B027-9DE52B33D314}">
      <dgm:prSet phldrT="[Text]"/>
      <dgm:spPr/>
      <dgm:t>
        <a:bodyPr/>
        <a:lstStyle/>
        <a:p>
          <a:r>
            <a:rPr lang="en-US" dirty="0" smtClean="0"/>
            <a:t>Ongoing formative feedback</a:t>
          </a:r>
          <a:endParaRPr lang="en-US" dirty="0"/>
        </a:p>
      </dgm:t>
    </dgm:pt>
    <dgm:pt modelId="{0C05E1EF-6DC3-4BE6-A1B8-BF0020D9DABF}" type="parTrans" cxnId="{E5F2B274-3EEC-44A0-9A8A-B9DB47C3FB0E}">
      <dgm:prSet/>
      <dgm:spPr/>
      <dgm:t>
        <a:bodyPr/>
        <a:lstStyle/>
        <a:p>
          <a:endParaRPr lang="en-US"/>
        </a:p>
      </dgm:t>
    </dgm:pt>
    <dgm:pt modelId="{96F4986A-E471-40F9-96F5-55522864E96F}" type="sibTrans" cxnId="{E5F2B274-3EEC-44A0-9A8A-B9DB47C3FB0E}">
      <dgm:prSet/>
      <dgm:spPr/>
      <dgm:t>
        <a:bodyPr/>
        <a:lstStyle/>
        <a:p>
          <a:endParaRPr lang="en-US"/>
        </a:p>
      </dgm:t>
    </dgm:pt>
    <dgm:pt modelId="{DCEB31F7-CFA2-47FB-830D-0A1057EA7643}">
      <dgm:prSet phldrT="[Text]"/>
      <dgm:spPr/>
      <dgm:t>
        <a:bodyPr/>
        <a:lstStyle/>
        <a:p>
          <a:r>
            <a:rPr lang="en-US" dirty="0" smtClean="0"/>
            <a:t>Summative assessment</a:t>
          </a:r>
          <a:endParaRPr lang="en-US" dirty="0"/>
        </a:p>
      </dgm:t>
    </dgm:pt>
    <dgm:pt modelId="{EF37C4F7-D772-438A-A9D2-C9DE1C45115B}" type="parTrans" cxnId="{6199F4B8-B9BA-4278-B9AC-4F350BFC0B5C}">
      <dgm:prSet/>
      <dgm:spPr/>
      <dgm:t>
        <a:bodyPr/>
        <a:lstStyle/>
        <a:p>
          <a:endParaRPr lang="en-US"/>
        </a:p>
      </dgm:t>
    </dgm:pt>
    <dgm:pt modelId="{634C9FBE-94A7-4364-895F-93328820C62C}" type="sibTrans" cxnId="{6199F4B8-B9BA-4278-B9AC-4F350BFC0B5C}">
      <dgm:prSet/>
      <dgm:spPr/>
      <dgm:t>
        <a:bodyPr/>
        <a:lstStyle/>
        <a:p>
          <a:endParaRPr lang="en-US"/>
        </a:p>
      </dgm:t>
    </dgm:pt>
    <dgm:pt modelId="{D53F2C90-CAAE-4DA0-9909-CC8A202B8196}">
      <dgm:prSet phldrT="[Text]"/>
      <dgm:spPr/>
      <dgm:t>
        <a:bodyPr/>
        <a:lstStyle/>
        <a:p>
          <a:r>
            <a:rPr lang="en-US" dirty="0" smtClean="0"/>
            <a:t>High stakes</a:t>
          </a:r>
        </a:p>
      </dgm:t>
    </dgm:pt>
    <dgm:pt modelId="{8029C71E-7BE2-42D4-AC10-E72373270B88}" type="parTrans" cxnId="{4AB797C5-038B-4EE5-BB96-2F72E921B949}">
      <dgm:prSet/>
      <dgm:spPr/>
      <dgm:t>
        <a:bodyPr/>
        <a:lstStyle/>
        <a:p>
          <a:endParaRPr lang="en-US"/>
        </a:p>
      </dgm:t>
    </dgm:pt>
    <dgm:pt modelId="{7D2E88A2-97EA-42D8-BD98-5B6CB2BEE599}" type="sibTrans" cxnId="{4AB797C5-038B-4EE5-BB96-2F72E921B949}">
      <dgm:prSet/>
      <dgm:spPr/>
      <dgm:t>
        <a:bodyPr/>
        <a:lstStyle/>
        <a:p>
          <a:endParaRPr lang="en-US"/>
        </a:p>
      </dgm:t>
    </dgm:pt>
    <dgm:pt modelId="{2FD94B12-2714-4614-863D-2597E359D2EE}">
      <dgm:prSet phldrT="[Text]"/>
      <dgm:spPr/>
      <dgm:t>
        <a:bodyPr/>
        <a:lstStyle/>
        <a:p>
          <a:r>
            <a:rPr lang="en-US" dirty="0" smtClean="0"/>
            <a:t>Documentation </a:t>
          </a:r>
        </a:p>
      </dgm:t>
    </dgm:pt>
    <dgm:pt modelId="{F07EA735-6D70-4E36-9C1D-23AB939F753B}" type="parTrans" cxnId="{1A075262-9A6B-4373-A691-D34C17BE2CB4}">
      <dgm:prSet/>
      <dgm:spPr/>
      <dgm:t>
        <a:bodyPr/>
        <a:lstStyle/>
        <a:p>
          <a:endParaRPr lang="en-US"/>
        </a:p>
      </dgm:t>
    </dgm:pt>
    <dgm:pt modelId="{5FDA5D03-9A40-40AB-97B5-641C8B8598AA}" type="sibTrans" cxnId="{1A075262-9A6B-4373-A691-D34C17BE2CB4}">
      <dgm:prSet/>
      <dgm:spPr/>
      <dgm:t>
        <a:bodyPr/>
        <a:lstStyle/>
        <a:p>
          <a:endParaRPr lang="en-US"/>
        </a:p>
      </dgm:t>
    </dgm:pt>
    <dgm:pt modelId="{2720F78A-3B43-4FC3-BE56-9711C0742A72}" type="pres">
      <dgm:prSet presAssocID="{B8A9426B-A230-4B31-8A63-63869A0F0A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11E889-ADAB-4480-83B1-66094188F575}" type="pres">
      <dgm:prSet presAssocID="{2C1697E0-64F9-4859-B0FB-819C9303BB5C}" presName="root1" presStyleCnt="0"/>
      <dgm:spPr/>
    </dgm:pt>
    <dgm:pt modelId="{67076EB2-61BC-4E24-BDEA-11FDD74BF05B}" type="pres">
      <dgm:prSet presAssocID="{2C1697E0-64F9-4859-B0FB-819C9303BB5C}" presName="LevelOneTextNode" presStyleLbl="node0" presStyleIdx="0" presStyleCnt="1" custScaleX="193507" custScaleY="175772" custLinFactNeighborX="-4650" custLinFactNeighborY="-1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9A8618-0E36-4077-9A3A-60F8D3C8DDA4}" type="pres">
      <dgm:prSet presAssocID="{2C1697E0-64F9-4859-B0FB-819C9303BB5C}" presName="level2hierChild" presStyleCnt="0"/>
      <dgm:spPr/>
    </dgm:pt>
    <dgm:pt modelId="{3305FAFD-2FF7-45E4-93B6-DF6E91509301}" type="pres">
      <dgm:prSet presAssocID="{D7882887-FE86-4524-BA0F-40F2F0694A6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28310839-5040-4145-8A1B-107DF9C14457}" type="pres">
      <dgm:prSet presAssocID="{D7882887-FE86-4524-BA0F-40F2F0694A6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1B956EA-856A-4348-A906-DCEEFF69B089}" type="pres">
      <dgm:prSet presAssocID="{A8269FA0-4712-4D7B-AB2B-2CA471E70746}" presName="root2" presStyleCnt="0"/>
      <dgm:spPr/>
    </dgm:pt>
    <dgm:pt modelId="{D7434301-4AE5-4D54-B3AB-065055593B5B}" type="pres">
      <dgm:prSet presAssocID="{A8269FA0-4712-4D7B-AB2B-2CA471E70746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E1448A-AFE7-4C86-B74B-EAA3C9EA076E}" type="pres">
      <dgm:prSet presAssocID="{A8269FA0-4712-4D7B-AB2B-2CA471E70746}" presName="level3hierChild" presStyleCnt="0"/>
      <dgm:spPr/>
    </dgm:pt>
    <dgm:pt modelId="{C81CC896-102F-46E8-83A8-11BFCB0AF14C}" type="pres">
      <dgm:prSet presAssocID="{0C05E1EF-6DC3-4BE6-A1B8-BF0020D9DAB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EF13CFF3-7169-4EC7-931F-613AECDFE78F}" type="pres">
      <dgm:prSet presAssocID="{0C05E1EF-6DC3-4BE6-A1B8-BF0020D9DAB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A21596B0-B484-42A3-AC43-C88ADA836CF6}" type="pres">
      <dgm:prSet presAssocID="{A377BC26-A3F1-41C5-B027-9DE52B33D314}" presName="root2" presStyleCnt="0"/>
      <dgm:spPr/>
    </dgm:pt>
    <dgm:pt modelId="{EC92AD54-BA90-4B24-B2BB-9A7AA097B499}" type="pres">
      <dgm:prSet presAssocID="{A377BC26-A3F1-41C5-B027-9DE52B33D314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6A4619-9A68-44F2-9A22-9E5708964BDA}" type="pres">
      <dgm:prSet presAssocID="{A377BC26-A3F1-41C5-B027-9DE52B33D314}" presName="level3hierChild" presStyleCnt="0"/>
      <dgm:spPr/>
    </dgm:pt>
    <dgm:pt modelId="{6A4BF4FB-CEE1-408C-8BF4-D9F536BD6B61}" type="pres">
      <dgm:prSet presAssocID="{EF37C4F7-D772-438A-A9D2-C9DE1C45115B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352FA903-34AC-4D89-A8A3-58A46CDEF42D}" type="pres">
      <dgm:prSet presAssocID="{EF37C4F7-D772-438A-A9D2-C9DE1C45115B}" presName="connTx" presStyleLbl="parChTrans1D2" presStyleIdx="2" presStyleCnt="5"/>
      <dgm:spPr/>
      <dgm:t>
        <a:bodyPr/>
        <a:lstStyle/>
        <a:p>
          <a:endParaRPr lang="en-US"/>
        </a:p>
      </dgm:t>
    </dgm:pt>
    <dgm:pt modelId="{59132485-B5AE-48EC-B8EE-3BDA1154123B}" type="pres">
      <dgm:prSet presAssocID="{DCEB31F7-CFA2-47FB-830D-0A1057EA7643}" presName="root2" presStyleCnt="0"/>
      <dgm:spPr/>
    </dgm:pt>
    <dgm:pt modelId="{C739FE71-33FB-4004-963C-609768DD0793}" type="pres">
      <dgm:prSet presAssocID="{DCEB31F7-CFA2-47FB-830D-0A1057EA7643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69A99F-8B6F-47AC-A882-AB64FDD14DCE}" type="pres">
      <dgm:prSet presAssocID="{DCEB31F7-CFA2-47FB-830D-0A1057EA7643}" presName="level3hierChild" presStyleCnt="0"/>
      <dgm:spPr/>
    </dgm:pt>
    <dgm:pt modelId="{E730F68E-06D5-4351-BC8B-C3BF2FCB22BA}" type="pres">
      <dgm:prSet presAssocID="{8029C71E-7BE2-42D4-AC10-E72373270B88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FCD2AFB8-1DAD-4C40-B30A-E0DDCEC30DE7}" type="pres">
      <dgm:prSet presAssocID="{8029C71E-7BE2-42D4-AC10-E72373270B88}" presName="connTx" presStyleLbl="parChTrans1D2" presStyleIdx="3" presStyleCnt="5"/>
      <dgm:spPr/>
      <dgm:t>
        <a:bodyPr/>
        <a:lstStyle/>
        <a:p>
          <a:endParaRPr lang="en-US"/>
        </a:p>
      </dgm:t>
    </dgm:pt>
    <dgm:pt modelId="{F398E3C9-4D64-45EA-93C1-333F39A2C35C}" type="pres">
      <dgm:prSet presAssocID="{D53F2C90-CAAE-4DA0-9909-CC8A202B8196}" presName="root2" presStyleCnt="0"/>
      <dgm:spPr/>
    </dgm:pt>
    <dgm:pt modelId="{89186DC5-AA74-4B8F-8FD0-E03E826EE093}" type="pres">
      <dgm:prSet presAssocID="{D53F2C90-CAAE-4DA0-9909-CC8A202B8196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DD470D-8028-4742-8EC4-533FEF06EB65}" type="pres">
      <dgm:prSet presAssocID="{D53F2C90-CAAE-4DA0-9909-CC8A202B8196}" presName="level3hierChild" presStyleCnt="0"/>
      <dgm:spPr/>
    </dgm:pt>
    <dgm:pt modelId="{787CF336-132B-4A36-902C-9C020B8FE644}" type="pres">
      <dgm:prSet presAssocID="{F07EA735-6D70-4E36-9C1D-23AB939F753B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70AAA4F-BAD8-4942-BBD5-55CA15159E8E}" type="pres">
      <dgm:prSet presAssocID="{F07EA735-6D70-4E36-9C1D-23AB939F753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6B144CE-393A-4BC2-AAE6-5BAD06536AFC}" type="pres">
      <dgm:prSet presAssocID="{2FD94B12-2714-4614-863D-2597E359D2EE}" presName="root2" presStyleCnt="0"/>
      <dgm:spPr/>
    </dgm:pt>
    <dgm:pt modelId="{7B8209FF-A9ED-4034-BEAD-85E2C72C64D5}" type="pres">
      <dgm:prSet presAssocID="{2FD94B12-2714-4614-863D-2597E359D2EE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D50F7A-5AF3-4A40-95E0-23B236C95216}" type="pres">
      <dgm:prSet presAssocID="{2FD94B12-2714-4614-863D-2597E359D2EE}" presName="level3hierChild" presStyleCnt="0"/>
      <dgm:spPr/>
    </dgm:pt>
  </dgm:ptLst>
  <dgm:cxnLst>
    <dgm:cxn modelId="{5157F3A5-9AB4-4DF8-BACD-DDC7E1384406}" type="presOf" srcId="{8029C71E-7BE2-42D4-AC10-E72373270B88}" destId="{E730F68E-06D5-4351-BC8B-C3BF2FCB22BA}" srcOrd="0" destOrd="0" presId="urn:microsoft.com/office/officeart/2005/8/layout/hierarchy2"/>
    <dgm:cxn modelId="{272A9989-1DDA-4620-850F-9730ED025E26}" srcId="{B8A9426B-A230-4B31-8A63-63869A0F0A1C}" destId="{2C1697E0-64F9-4859-B0FB-819C9303BB5C}" srcOrd="0" destOrd="0" parTransId="{56943CB9-9A26-4FB1-97A5-73B1E513B255}" sibTransId="{51197331-F37A-4355-9FC9-CB0B6644DEA7}"/>
    <dgm:cxn modelId="{CD50FB3B-FE77-4BF9-8C6D-85E656EE94B0}" srcId="{2C1697E0-64F9-4859-B0FB-819C9303BB5C}" destId="{A8269FA0-4712-4D7B-AB2B-2CA471E70746}" srcOrd="0" destOrd="0" parTransId="{D7882887-FE86-4524-BA0F-40F2F0694A65}" sibTransId="{A6852430-ACBE-40E3-972B-4E816AB230F4}"/>
    <dgm:cxn modelId="{E39A439C-F44A-4488-B445-027C8CDB2984}" type="presOf" srcId="{2FD94B12-2714-4614-863D-2597E359D2EE}" destId="{7B8209FF-A9ED-4034-BEAD-85E2C72C64D5}" srcOrd="0" destOrd="0" presId="urn:microsoft.com/office/officeart/2005/8/layout/hierarchy2"/>
    <dgm:cxn modelId="{4AB797C5-038B-4EE5-BB96-2F72E921B949}" srcId="{2C1697E0-64F9-4859-B0FB-819C9303BB5C}" destId="{D53F2C90-CAAE-4DA0-9909-CC8A202B8196}" srcOrd="3" destOrd="0" parTransId="{8029C71E-7BE2-42D4-AC10-E72373270B88}" sibTransId="{7D2E88A2-97EA-42D8-BD98-5B6CB2BEE599}"/>
    <dgm:cxn modelId="{DA04271B-05A4-4263-A983-891EFF7218D0}" type="presOf" srcId="{B8A9426B-A230-4B31-8A63-63869A0F0A1C}" destId="{2720F78A-3B43-4FC3-BE56-9711C0742A72}" srcOrd="0" destOrd="0" presId="urn:microsoft.com/office/officeart/2005/8/layout/hierarchy2"/>
    <dgm:cxn modelId="{05B237E1-9BEB-4D55-AEFD-E5CDDFC56696}" type="presOf" srcId="{EF37C4F7-D772-438A-A9D2-C9DE1C45115B}" destId="{352FA903-34AC-4D89-A8A3-58A46CDEF42D}" srcOrd="1" destOrd="0" presId="urn:microsoft.com/office/officeart/2005/8/layout/hierarchy2"/>
    <dgm:cxn modelId="{0B245D09-D2C3-4F64-8F73-B1120C5C4243}" type="presOf" srcId="{8029C71E-7BE2-42D4-AC10-E72373270B88}" destId="{FCD2AFB8-1DAD-4C40-B30A-E0DDCEC30DE7}" srcOrd="1" destOrd="0" presId="urn:microsoft.com/office/officeart/2005/8/layout/hierarchy2"/>
    <dgm:cxn modelId="{83C18EB0-2F40-41D7-857F-FD18BAB77EE6}" type="presOf" srcId="{0C05E1EF-6DC3-4BE6-A1B8-BF0020D9DABF}" destId="{EF13CFF3-7169-4EC7-931F-613AECDFE78F}" srcOrd="1" destOrd="0" presId="urn:microsoft.com/office/officeart/2005/8/layout/hierarchy2"/>
    <dgm:cxn modelId="{1A075262-9A6B-4373-A691-D34C17BE2CB4}" srcId="{2C1697E0-64F9-4859-B0FB-819C9303BB5C}" destId="{2FD94B12-2714-4614-863D-2597E359D2EE}" srcOrd="4" destOrd="0" parTransId="{F07EA735-6D70-4E36-9C1D-23AB939F753B}" sibTransId="{5FDA5D03-9A40-40AB-97B5-641C8B8598AA}"/>
    <dgm:cxn modelId="{C4EF35A8-B6BA-488B-BAE4-4911E9531982}" type="presOf" srcId="{A377BC26-A3F1-41C5-B027-9DE52B33D314}" destId="{EC92AD54-BA90-4B24-B2BB-9A7AA097B499}" srcOrd="0" destOrd="0" presId="urn:microsoft.com/office/officeart/2005/8/layout/hierarchy2"/>
    <dgm:cxn modelId="{FB1BA298-7A80-4A09-B80B-23455C2526F8}" type="presOf" srcId="{0C05E1EF-6DC3-4BE6-A1B8-BF0020D9DABF}" destId="{C81CC896-102F-46E8-83A8-11BFCB0AF14C}" srcOrd="0" destOrd="0" presId="urn:microsoft.com/office/officeart/2005/8/layout/hierarchy2"/>
    <dgm:cxn modelId="{31A38160-DAD9-4ECE-8423-4F15AF2083D6}" type="presOf" srcId="{F07EA735-6D70-4E36-9C1D-23AB939F753B}" destId="{787CF336-132B-4A36-902C-9C020B8FE644}" srcOrd="0" destOrd="0" presId="urn:microsoft.com/office/officeart/2005/8/layout/hierarchy2"/>
    <dgm:cxn modelId="{6199F4B8-B9BA-4278-B9AC-4F350BFC0B5C}" srcId="{2C1697E0-64F9-4859-B0FB-819C9303BB5C}" destId="{DCEB31F7-CFA2-47FB-830D-0A1057EA7643}" srcOrd="2" destOrd="0" parTransId="{EF37C4F7-D772-438A-A9D2-C9DE1C45115B}" sibTransId="{634C9FBE-94A7-4364-895F-93328820C62C}"/>
    <dgm:cxn modelId="{128CFE68-BE67-42F2-9EFD-F64DF27E52E0}" type="presOf" srcId="{EF37C4F7-D772-438A-A9D2-C9DE1C45115B}" destId="{6A4BF4FB-CEE1-408C-8BF4-D9F536BD6B61}" srcOrd="0" destOrd="0" presId="urn:microsoft.com/office/officeart/2005/8/layout/hierarchy2"/>
    <dgm:cxn modelId="{9E72D0D4-4DD8-4902-9599-6AD245D870C1}" type="presOf" srcId="{2C1697E0-64F9-4859-B0FB-819C9303BB5C}" destId="{67076EB2-61BC-4E24-BDEA-11FDD74BF05B}" srcOrd="0" destOrd="0" presId="urn:microsoft.com/office/officeart/2005/8/layout/hierarchy2"/>
    <dgm:cxn modelId="{D3D70460-8474-4F08-AC7C-231C3D836368}" type="presOf" srcId="{A8269FA0-4712-4D7B-AB2B-2CA471E70746}" destId="{D7434301-4AE5-4D54-B3AB-065055593B5B}" srcOrd="0" destOrd="0" presId="urn:microsoft.com/office/officeart/2005/8/layout/hierarchy2"/>
    <dgm:cxn modelId="{A99D8DC7-33AD-4CE1-94C2-17A94E5991AD}" type="presOf" srcId="{D7882887-FE86-4524-BA0F-40F2F0694A65}" destId="{28310839-5040-4145-8A1B-107DF9C14457}" srcOrd="1" destOrd="0" presId="urn:microsoft.com/office/officeart/2005/8/layout/hierarchy2"/>
    <dgm:cxn modelId="{E5F2B274-3EEC-44A0-9A8A-B9DB47C3FB0E}" srcId="{2C1697E0-64F9-4859-B0FB-819C9303BB5C}" destId="{A377BC26-A3F1-41C5-B027-9DE52B33D314}" srcOrd="1" destOrd="0" parTransId="{0C05E1EF-6DC3-4BE6-A1B8-BF0020D9DABF}" sibTransId="{96F4986A-E471-40F9-96F5-55522864E96F}"/>
    <dgm:cxn modelId="{23517499-5AB4-4194-810F-B275872D021C}" type="presOf" srcId="{F07EA735-6D70-4E36-9C1D-23AB939F753B}" destId="{E70AAA4F-BAD8-4942-BBD5-55CA15159E8E}" srcOrd="1" destOrd="0" presId="urn:microsoft.com/office/officeart/2005/8/layout/hierarchy2"/>
    <dgm:cxn modelId="{9AB5CC48-301F-4353-B19B-0CDBD62389F1}" type="presOf" srcId="{D53F2C90-CAAE-4DA0-9909-CC8A202B8196}" destId="{89186DC5-AA74-4B8F-8FD0-E03E826EE093}" srcOrd="0" destOrd="0" presId="urn:microsoft.com/office/officeart/2005/8/layout/hierarchy2"/>
    <dgm:cxn modelId="{4471FB8C-56B2-453A-A4EC-99A443F6301A}" type="presOf" srcId="{D7882887-FE86-4524-BA0F-40F2F0694A65}" destId="{3305FAFD-2FF7-45E4-93B6-DF6E91509301}" srcOrd="0" destOrd="0" presId="urn:microsoft.com/office/officeart/2005/8/layout/hierarchy2"/>
    <dgm:cxn modelId="{5192A8F1-9753-4DD1-943E-DFBE7F78D76C}" type="presOf" srcId="{DCEB31F7-CFA2-47FB-830D-0A1057EA7643}" destId="{C739FE71-33FB-4004-963C-609768DD0793}" srcOrd="0" destOrd="0" presId="urn:microsoft.com/office/officeart/2005/8/layout/hierarchy2"/>
    <dgm:cxn modelId="{2A13EE8E-8E14-4524-A140-E87C15CC663F}" type="presParOf" srcId="{2720F78A-3B43-4FC3-BE56-9711C0742A72}" destId="{D511E889-ADAB-4480-83B1-66094188F575}" srcOrd="0" destOrd="0" presId="urn:microsoft.com/office/officeart/2005/8/layout/hierarchy2"/>
    <dgm:cxn modelId="{EBFB239E-E441-4A78-AC47-8F8B0B0FC8E9}" type="presParOf" srcId="{D511E889-ADAB-4480-83B1-66094188F575}" destId="{67076EB2-61BC-4E24-BDEA-11FDD74BF05B}" srcOrd="0" destOrd="0" presId="urn:microsoft.com/office/officeart/2005/8/layout/hierarchy2"/>
    <dgm:cxn modelId="{F530F85A-E1C6-4DFD-A124-07C31FB3F4A9}" type="presParOf" srcId="{D511E889-ADAB-4480-83B1-66094188F575}" destId="{F89A8618-0E36-4077-9A3A-60F8D3C8DDA4}" srcOrd="1" destOrd="0" presId="urn:microsoft.com/office/officeart/2005/8/layout/hierarchy2"/>
    <dgm:cxn modelId="{87F93F1F-8186-4388-BE79-EDA72953938B}" type="presParOf" srcId="{F89A8618-0E36-4077-9A3A-60F8D3C8DDA4}" destId="{3305FAFD-2FF7-45E4-93B6-DF6E91509301}" srcOrd="0" destOrd="0" presId="urn:microsoft.com/office/officeart/2005/8/layout/hierarchy2"/>
    <dgm:cxn modelId="{47E3966D-EA61-4329-9573-1BB1902AD7CA}" type="presParOf" srcId="{3305FAFD-2FF7-45E4-93B6-DF6E91509301}" destId="{28310839-5040-4145-8A1B-107DF9C14457}" srcOrd="0" destOrd="0" presId="urn:microsoft.com/office/officeart/2005/8/layout/hierarchy2"/>
    <dgm:cxn modelId="{A6FF3258-131D-4E19-A046-FC31AF0829F8}" type="presParOf" srcId="{F89A8618-0E36-4077-9A3A-60F8D3C8DDA4}" destId="{81B956EA-856A-4348-A906-DCEEFF69B089}" srcOrd="1" destOrd="0" presId="urn:microsoft.com/office/officeart/2005/8/layout/hierarchy2"/>
    <dgm:cxn modelId="{D47CDB0C-9E57-4404-B47C-3F7D8020380E}" type="presParOf" srcId="{81B956EA-856A-4348-A906-DCEEFF69B089}" destId="{D7434301-4AE5-4D54-B3AB-065055593B5B}" srcOrd="0" destOrd="0" presId="urn:microsoft.com/office/officeart/2005/8/layout/hierarchy2"/>
    <dgm:cxn modelId="{985ECFA2-AF92-4E3E-B542-3891E67AC890}" type="presParOf" srcId="{81B956EA-856A-4348-A906-DCEEFF69B089}" destId="{BFE1448A-AFE7-4C86-B74B-EAA3C9EA076E}" srcOrd="1" destOrd="0" presId="urn:microsoft.com/office/officeart/2005/8/layout/hierarchy2"/>
    <dgm:cxn modelId="{997C30E7-CDC5-419E-AEFF-A952C9B55D0F}" type="presParOf" srcId="{F89A8618-0E36-4077-9A3A-60F8D3C8DDA4}" destId="{C81CC896-102F-46E8-83A8-11BFCB0AF14C}" srcOrd="2" destOrd="0" presId="urn:microsoft.com/office/officeart/2005/8/layout/hierarchy2"/>
    <dgm:cxn modelId="{8ADED340-FACD-404E-A17F-B44D209BED11}" type="presParOf" srcId="{C81CC896-102F-46E8-83A8-11BFCB0AF14C}" destId="{EF13CFF3-7169-4EC7-931F-613AECDFE78F}" srcOrd="0" destOrd="0" presId="urn:microsoft.com/office/officeart/2005/8/layout/hierarchy2"/>
    <dgm:cxn modelId="{A19B0F61-427E-413A-987C-0B3DEDDE0377}" type="presParOf" srcId="{F89A8618-0E36-4077-9A3A-60F8D3C8DDA4}" destId="{A21596B0-B484-42A3-AC43-C88ADA836CF6}" srcOrd="3" destOrd="0" presId="urn:microsoft.com/office/officeart/2005/8/layout/hierarchy2"/>
    <dgm:cxn modelId="{25247B25-6708-4DA6-913E-C9AB4A39F128}" type="presParOf" srcId="{A21596B0-B484-42A3-AC43-C88ADA836CF6}" destId="{EC92AD54-BA90-4B24-B2BB-9A7AA097B499}" srcOrd="0" destOrd="0" presId="urn:microsoft.com/office/officeart/2005/8/layout/hierarchy2"/>
    <dgm:cxn modelId="{8F86E1BE-32DC-4F23-AE1F-DE51DCAE3B4C}" type="presParOf" srcId="{A21596B0-B484-42A3-AC43-C88ADA836CF6}" destId="{5B6A4619-9A68-44F2-9A22-9E5708964BDA}" srcOrd="1" destOrd="0" presId="urn:microsoft.com/office/officeart/2005/8/layout/hierarchy2"/>
    <dgm:cxn modelId="{793F5EE9-0F7A-41B6-91B0-0076CD4D2C1A}" type="presParOf" srcId="{F89A8618-0E36-4077-9A3A-60F8D3C8DDA4}" destId="{6A4BF4FB-CEE1-408C-8BF4-D9F536BD6B61}" srcOrd="4" destOrd="0" presId="urn:microsoft.com/office/officeart/2005/8/layout/hierarchy2"/>
    <dgm:cxn modelId="{B7960AF9-5F9D-4EFE-8169-3045CC59CDD6}" type="presParOf" srcId="{6A4BF4FB-CEE1-408C-8BF4-D9F536BD6B61}" destId="{352FA903-34AC-4D89-A8A3-58A46CDEF42D}" srcOrd="0" destOrd="0" presId="urn:microsoft.com/office/officeart/2005/8/layout/hierarchy2"/>
    <dgm:cxn modelId="{E2843055-A8F8-4554-ABD8-4B66C33DB537}" type="presParOf" srcId="{F89A8618-0E36-4077-9A3A-60F8D3C8DDA4}" destId="{59132485-B5AE-48EC-B8EE-3BDA1154123B}" srcOrd="5" destOrd="0" presId="urn:microsoft.com/office/officeart/2005/8/layout/hierarchy2"/>
    <dgm:cxn modelId="{D6662EDE-49B4-4C1F-B0E8-88477140FD34}" type="presParOf" srcId="{59132485-B5AE-48EC-B8EE-3BDA1154123B}" destId="{C739FE71-33FB-4004-963C-609768DD0793}" srcOrd="0" destOrd="0" presId="urn:microsoft.com/office/officeart/2005/8/layout/hierarchy2"/>
    <dgm:cxn modelId="{8E34ADCF-5460-4D90-B312-A5B5E9574061}" type="presParOf" srcId="{59132485-B5AE-48EC-B8EE-3BDA1154123B}" destId="{8C69A99F-8B6F-47AC-A882-AB64FDD14DCE}" srcOrd="1" destOrd="0" presId="urn:microsoft.com/office/officeart/2005/8/layout/hierarchy2"/>
    <dgm:cxn modelId="{585CA19C-B4D9-4A86-A505-54420BF0E68F}" type="presParOf" srcId="{F89A8618-0E36-4077-9A3A-60F8D3C8DDA4}" destId="{E730F68E-06D5-4351-BC8B-C3BF2FCB22BA}" srcOrd="6" destOrd="0" presId="urn:microsoft.com/office/officeart/2005/8/layout/hierarchy2"/>
    <dgm:cxn modelId="{1137DD10-2991-4AD5-9811-290886457D38}" type="presParOf" srcId="{E730F68E-06D5-4351-BC8B-C3BF2FCB22BA}" destId="{FCD2AFB8-1DAD-4C40-B30A-E0DDCEC30DE7}" srcOrd="0" destOrd="0" presId="urn:microsoft.com/office/officeart/2005/8/layout/hierarchy2"/>
    <dgm:cxn modelId="{559CAA2D-F17E-4743-9B82-ACE2491643DC}" type="presParOf" srcId="{F89A8618-0E36-4077-9A3A-60F8D3C8DDA4}" destId="{F398E3C9-4D64-45EA-93C1-333F39A2C35C}" srcOrd="7" destOrd="0" presId="urn:microsoft.com/office/officeart/2005/8/layout/hierarchy2"/>
    <dgm:cxn modelId="{1D3E37B8-1D6B-4E71-864D-C4F8BB1903FA}" type="presParOf" srcId="{F398E3C9-4D64-45EA-93C1-333F39A2C35C}" destId="{89186DC5-AA74-4B8F-8FD0-E03E826EE093}" srcOrd="0" destOrd="0" presId="urn:microsoft.com/office/officeart/2005/8/layout/hierarchy2"/>
    <dgm:cxn modelId="{F0C8B6FD-3D3A-4D71-93A0-BF7FA4BCE5EB}" type="presParOf" srcId="{F398E3C9-4D64-45EA-93C1-333F39A2C35C}" destId="{B6DD470D-8028-4742-8EC4-533FEF06EB65}" srcOrd="1" destOrd="0" presId="urn:microsoft.com/office/officeart/2005/8/layout/hierarchy2"/>
    <dgm:cxn modelId="{CB7FC5DF-B75C-48CC-A956-30DEFD3F95AC}" type="presParOf" srcId="{F89A8618-0E36-4077-9A3A-60F8D3C8DDA4}" destId="{787CF336-132B-4A36-902C-9C020B8FE644}" srcOrd="8" destOrd="0" presId="urn:microsoft.com/office/officeart/2005/8/layout/hierarchy2"/>
    <dgm:cxn modelId="{7B2E37CE-CBF7-4DE3-ADDA-6FDDC86E0E7C}" type="presParOf" srcId="{787CF336-132B-4A36-902C-9C020B8FE644}" destId="{E70AAA4F-BAD8-4942-BBD5-55CA15159E8E}" srcOrd="0" destOrd="0" presId="urn:microsoft.com/office/officeart/2005/8/layout/hierarchy2"/>
    <dgm:cxn modelId="{9D395169-6433-4DDA-8EED-A22D4DAB98D9}" type="presParOf" srcId="{F89A8618-0E36-4077-9A3A-60F8D3C8DDA4}" destId="{96B144CE-393A-4BC2-AAE6-5BAD06536AFC}" srcOrd="9" destOrd="0" presId="urn:microsoft.com/office/officeart/2005/8/layout/hierarchy2"/>
    <dgm:cxn modelId="{414ED6B1-A896-4C40-8288-BA35F8E79548}" type="presParOf" srcId="{96B144CE-393A-4BC2-AAE6-5BAD06536AFC}" destId="{7B8209FF-A9ED-4034-BEAD-85E2C72C64D5}" srcOrd="0" destOrd="0" presId="urn:microsoft.com/office/officeart/2005/8/layout/hierarchy2"/>
    <dgm:cxn modelId="{7C5ACCBD-DF56-4254-985B-7F6AF20334B6}" type="presParOf" srcId="{96B144CE-393A-4BC2-AAE6-5BAD06536AFC}" destId="{7CD50F7A-5AF3-4A40-95E0-23B236C9521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8A9426B-A230-4B31-8A63-63869A0F0A1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1697E0-64F9-4859-B0FB-819C9303BB5C}">
      <dgm:prSet phldrT="[Text]" custT="1"/>
      <dgm:spPr/>
      <dgm:t>
        <a:bodyPr/>
        <a:lstStyle/>
        <a:p>
          <a:r>
            <a:rPr lang="en-US" sz="2800" dirty="0" smtClean="0"/>
            <a:t>Resources</a:t>
          </a:r>
          <a:endParaRPr lang="en-US" sz="2800" dirty="0"/>
        </a:p>
      </dgm:t>
    </dgm:pt>
    <dgm:pt modelId="{56943CB9-9A26-4FB1-97A5-73B1E513B255}" type="parTrans" cxnId="{272A9989-1DDA-4620-850F-9730ED025E26}">
      <dgm:prSet/>
      <dgm:spPr/>
      <dgm:t>
        <a:bodyPr/>
        <a:lstStyle/>
        <a:p>
          <a:endParaRPr lang="en-US"/>
        </a:p>
      </dgm:t>
    </dgm:pt>
    <dgm:pt modelId="{51197331-F37A-4355-9FC9-CB0B6644DEA7}" type="sibTrans" cxnId="{272A9989-1DDA-4620-850F-9730ED025E26}">
      <dgm:prSet/>
      <dgm:spPr/>
      <dgm:t>
        <a:bodyPr/>
        <a:lstStyle/>
        <a:p>
          <a:endParaRPr lang="en-US"/>
        </a:p>
      </dgm:t>
    </dgm:pt>
    <dgm:pt modelId="{A8269FA0-4712-4D7B-AB2B-2CA471E70746}">
      <dgm:prSet phldrT="[Text]"/>
      <dgm:spPr/>
      <dgm:t>
        <a:bodyPr/>
        <a:lstStyle/>
        <a:p>
          <a:r>
            <a:rPr lang="en-US" dirty="0" smtClean="0"/>
            <a:t>Location &amp; facilities</a:t>
          </a:r>
          <a:endParaRPr lang="en-US" dirty="0"/>
        </a:p>
      </dgm:t>
    </dgm:pt>
    <dgm:pt modelId="{D7882887-FE86-4524-BA0F-40F2F0694A65}" type="parTrans" cxnId="{CD50FB3B-FE77-4BF9-8C6D-85E656EE94B0}">
      <dgm:prSet/>
      <dgm:spPr/>
      <dgm:t>
        <a:bodyPr/>
        <a:lstStyle/>
        <a:p>
          <a:endParaRPr lang="en-US"/>
        </a:p>
      </dgm:t>
    </dgm:pt>
    <dgm:pt modelId="{A6852430-ACBE-40E3-972B-4E816AB230F4}" type="sibTrans" cxnId="{CD50FB3B-FE77-4BF9-8C6D-85E656EE94B0}">
      <dgm:prSet/>
      <dgm:spPr/>
      <dgm:t>
        <a:bodyPr/>
        <a:lstStyle/>
        <a:p>
          <a:endParaRPr lang="en-US"/>
        </a:p>
      </dgm:t>
    </dgm:pt>
    <dgm:pt modelId="{A377BC26-A3F1-41C5-B027-9DE52B33D314}">
      <dgm:prSet phldrT="[Text]"/>
      <dgm:spPr/>
      <dgm:t>
        <a:bodyPr/>
        <a:lstStyle/>
        <a:p>
          <a:r>
            <a:rPr lang="en-US" dirty="0" smtClean="0"/>
            <a:t>Teaching/learning resources</a:t>
          </a:r>
          <a:endParaRPr lang="en-US" dirty="0"/>
        </a:p>
      </dgm:t>
    </dgm:pt>
    <dgm:pt modelId="{0C05E1EF-6DC3-4BE6-A1B8-BF0020D9DABF}" type="parTrans" cxnId="{E5F2B274-3EEC-44A0-9A8A-B9DB47C3FB0E}">
      <dgm:prSet/>
      <dgm:spPr/>
      <dgm:t>
        <a:bodyPr/>
        <a:lstStyle/>
        <a:p>
          <a:endParaRPr lang="en-US"/>
        </a:p>
      </dgm:t>
    </dgm:pt>
    <dgm:pt modelId="{96F4986A-E471-40F9-96F5-55522864E96F}" type="sibTrans" cxnId="{E5F2B274-3EEC-44A0-9A8A-B9DB47C3FB0E}">
      <dgm:prSet/>
      <dgm:spPr/>
      <dgm:t>
        <a:bodyPr/>
        <a:lstStyle/>
        <a:p>
          <a:endParaRPr lang="en-US"/>
        </a:p>
      </dgm:t>
    </dgm:pt>
    <dgm:pt modelId="{FA2B235E-25FA-4C6E-A47D-3F51C6E23C1A}">
      <dgm:prSet phldrT="[Text]"/>
      <dgm:spPr/>
      <dgm:t>
        <a:bodyPr/>
        <a:lstStyle/>
        <a:p>
          <a:r>
            <a:rPr lang="en-US" dirty="0" smtClean="0"/>
            <a:t>Classroom, materials, equipment</a:t>
          </a:r>
          <a:endParaRPr lang="en-US" dirty="0"/>
        </a:p>
      </dgm:t>
    </dgm:pt>
    <dgm:pt modelId="{54330A72-EE0D-4572-A352-454CD743C6F5}" type="parTrans" cxnId="{666C6951-55B4-4746-BEB0-DAF6877D410A}">
      <dgm:prSet/>
      <dgm:spPr/>
      <dgm:t>
        <a:bodyPr/>
        <a:lstStyle/>
        <a:p>
          <a:endParaRPr lang="en-US"/>
        </a:p>
      </dgm:t>
    </dgm:pt>
    <dgm:pt modelId="{788BAD75-3D9C-426E-B319-E780F51FC3B9}" type="sibTrans" cxnId="{666C6951-55B4-4746-BEB0-DAF6877D410A}">
      <dgm:prSet/>
      <dgm:spPr/>
    </dgm:pt>
    <dgm:pt modelId="{2720F78A-3B43-4FC3-BE56-9711C0742A72}" type="pres">
      <dgm:prSet presAssocID="{B8A9426B-A230-4B31-8A63-63869A0F0A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11E889-ADAB-4480-83B1-66094188F575}" type="pres">
      <dgm:prSet presAssocID="{2C1697E0-64F9-4859-B0FB-819C9303BB5C}" presName="root1" presStyleCnt="0"/>
      <dgm:spPr/>
    </dgm:pt>
    <dgm:pt modelId="{67076EB2-61BC-4E24-BDEA-11FDD74BF05B}" type="pres">
      <dgm:prSet presAssocID="{2C1697E0-64F9-4859-B0FB-819C9303BB5C}" presName="LevelOneTextNode" presStyleLbl="node0" presStyleIdx="0" presStyleCnt="1" custScaleX="193507" custScaleY="175772" custLinFactNeighborX="-4650" custLinFactNeighborY="-1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9A8618-0E36-4077-9A3A-60F8D3C8DDA4}" type="pres">
      <dgm:prSet presAssocID="{2C1697E0-64F9-4859-B0FB-819C9303BB5C}" presName="level2hierChild" presStyleCnt="0"/>
      <dgm:spPr/>
    </dgm:pt>
    <dgm:pt modelId="{3305FAFD-2FF7-45E4-93B6-DF6E91509301}" type="pres">
      <dgm:prSet presAssocID="{D7882887-FE86-4524-BA0F-40F2F0694A6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28310839-5040-4145-8A1B-107DF9C14457}" type="pres">
      <dgm:prSet presAssocID="{D7882887-FE86-4524-BA0F-40F2F0694A6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1B956EA-856A-4348-A906-DCEEFF69B089}" type="pres">
      <dgm:prSet presAssocID="{A8269FA0-4712-4D7B-AB2B-2CA471E70746}" presName="root2" presStyleCnt="0"/>
      <dgm:spPr/>
    </dgm:pt>
    <dgm:pt modelId="{D7434301-4AE5-4D54-B3AB-065055593B5B}" type="pres">
      <dgm:prSet presAssocID="{A8269FA0-4712-4D7B-AB2B-2CA471E7074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E1448A-AFE7-4C86-B74B-EAA3C9EA076E}" type="pres">
      <dgm:prSet presAssocID="{A8269FA0-4712-4D7B-AB2B-2CA471E70746}" presName="level3hierChild" presStyleCnt="0"/>
      <dgm:spPr/>
    </dgm:pt>
    <dgm:pt modelId="{95E2707A-A6E2-4C57-AE0F-CC3218A990AD}" type="pres">
      <dgm:prSet presAssocID="{54330A72-EE0D-4572-A352-454CD743C6F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E3FD714-650D-4DF5-978B-9655D3059ABE}" type="pres">
      <dgm:prSet presAssocID="{54330A72-EE0D-4572-A352-454CD743C6F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2487ED9-3936-4331-B8F9-5A42C80E3D08}" type="pres">
      <dgm:prSet presAssocID="{FA2B235E-25FA-4C6E-A47D-3F51C6E23C1A}" presName="root2" presStyleCnt="0"/>
      <dgm:spPr/>
    </dgm:pt>
    <dgm:pt modelId="{4A1A9FB7-8417-4F35-B829-F5597200CCE4}" type="pres">
      <dgm:prSet presAssocID="{FA2B235E-25FA-4C6E-A47D-3F51C6E23C1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913B52-65E1-45C7-A62D-1F77A17C6CE5}" type="pres">
      <dgm:prSet presAssocID="{FA2B235E-25FA-4C6E-A47D-3F51C6E23C1A}" presName="level3hierChild" presStyleCnt="0"/>
      <dgm:spPr/>
    </dgm:pt>
    <dgm:pt modelId="{C81CC896-102F-46E8-83A8-11BFCB0AF14C}" type="pres">
      <dgm:prSet presAssocID="{0C05E1EF-6DC3-4BE6-A1B8-BF0020D9DABF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EF13CFF3-7169-4EC7-931F-613AECDFE78F}" type="pres">
      <dgm:prSet presAssocID="{0C05E1EF-6DC3-4BE6-A1B8-BF0020D9DAB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21596B0-B484-42A3-AC43-C88ADA836CF6}" type="pres">
      <dgm:prSet presAssocID="{A377BC26-A3F1-41C5-B027-9DE52B33D314}" presName="root2" presStyleCnt="0"/>
      <dgm:spPr/>
    </dgm:pt>
    <dgm:pt modelId="{EC92AD54-BA90-4B24-B2BB-9A7AA097B499}" type="pres">
      <dgm:prSet presAssocID="{A377BC26-A3F1-41C5-B027-9DE52B33D31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6A4619-9A68-44F2-9A22-9E5708964BDA}" type="pres">
      <dgm:prSet presAssocID="{A377BC26-A3F1-41C5-B027-9DE52B33D314}" presName="level3hierChild" presStyleCnt="0"/>
      <dgm:spPr/>
    </dgm:pt>
  </dgm:ptLst>
  <dgm:cxnLst>
    <dgm:cxn modelId="{4EB9E5E3-2934-432B-9E82-2E45E87C9157}" type="presOf" srcId="{B8A9426B-A230-4B31-8A63-63869A0F0A1C}" destId="{2720F78A-3B43-4FC3-BE56-9711C0742A72}" srcOrd="0" destOrd="0" presId="urn:microsoft.com/office/officeart/2005/8/layout/hierarchy2"/>
    <dgm:cxn modelId="{740C3B06-BFAC-4CFE-8BB4-9767A9D94DC3}" type="presOf" srcId="{A8269FA0-4712-4D7B-AB2B-2CA471E70746}" destId="{D7434301-4AE5-4D54-B3AB-065055593B5B}" srcOrd="0" destOrd="0" presId="urn:microsoft.com/office/officeart/2005/8/layout/hierarchy2"/>
    <dgm:cxn modelId="{6E6982B5-FED5-4C6D-9861-67C52F8BDE39}" type="presOf" srcId="{FA2B235E-25FA-4C6E-A47D-3F51C6E23C1A}" destId="{4A1A9FB7-8417-4F35-B829-F5597200CCE4}" srcOrd="0" destOrd="0" presId="urn:microsoft.com/office/officeart/2005/8/layout/hierarchy2"/>
    <dgm:cxn modelId="{3CD076E9-EE13-43C2-8938-BBF78878B4FB}" type="presOf" srcId="{0C05E1EF-6DC3-4BE6-A1B8-BF0020D9DABF}" destId="{EF13CFF3-7169-4EC7-931F-613AECDFE78F}" srcOrd="1" destOrd="0" presId="urn:microsoft.com/office/officeart/2005/8/layout/hierarchy2"/>
    <dgm:cxn modelId="{E469F110-B260-4E58-8F29-9F7F3C66EC89}" type="presOf" srcId="{D7882887-FE86-4524-BA0F-40F2F0694A65}" destId="{28310839-5040-4145-8A1B-107DF9C14457}" srcOrd="1" destOrd="0" presId="urn:microsoft.com/office/officeart/2005/8/layout/hierarchy2"/>
    <dgm:cxn modelId="{275D525B-DC36-4451-BCB6-5FB541548732}" type="presOf" srcId="{54330A72-EE0D-4572-A352-454CD743C6F5}" destId="{95E2707A-A6E2-4C57-AE0F-CC3218A990AD}" srcOrd="0" destOrd="0" presId="urn:microsoft.com/office/officeart/2005/8/layout/hierarchy2"/>
    <dgm:cxn modelId="{272A9989-1DDA-4620-850F-9730ED025E26}" srcId="{B8A9426B-A230-4B31-8A63-63869A0F0A1C}" destId="{2C1697E0-64F9-4859-B0FB-819C9303BB5C}" srcOrd="0" destOrd="0" parTransId="{56943CB9-9A26-4FB1-97A5-73B1E513B255}" sibTransId="{51197331-F37A-4355-9FC9-CB0B6644DEA7}"/>
    <dgm:cxn modelId="{228C526E-895B-45BB-82DF-1C459FF5226E}" type="presOf" srcId="{54330A72-EE0D-4572-A352-454CD743C6F5}" destId="{8E3FD714-650D-4DF5-978B-9655D3059ABE}" srcOrd="1" destOrd="0" presId="urn:microsoft.com/office/officeart/2005/8/layout/hierarchy2"/>
    <dgm:cxn modelId="{CD50FB3B-FE77-4BF9-8C6D-85E656EE94B0}" srcId="{2C1697E0-64F9-4859-B0FB-819C9303BB5C}" destId="{A8269FA0-4712-4D7B-AB2B-2CA471E70746}" srcOrd="0" destOrd="0" parTransId="{D7882887-FE86-4524-BA0F-40F2F0694A65}" sibTransId="{A6852430-ACBE-40E3-972B-4E816AB230F4}"/>
    <dgm:cxn modelId="{70C756EB-0BD1-4570-8333-7439C1B52D09}" type="presOf" srcId="{0C05E1EF-6DC3-4BE6-A1B8-BF0020D9DABF}" destId="{C81CC896-102F-46E8-83A8-11BFCB0AF14C}" srcOrd="0" destOrd="0" presId="urn:microsoft.com/office/officeart/2005/8/layout/hierarchy2"/>
    <dgm:cxn modelId="{666C6951-55B4-4746-BEB0-DAF6877D410A}" srcId="{2C1697E0-64F9-4859-B0FB-819C9303BB5C}" destId="{FA2B235E-25FA-4C6E-A47D-3F51C6E23C1A}" srcOrd="1" destOrd="0" parTransId="{54330A72-EE0D-4572-A352-454CD743C6F5}" sibTransId="{788BAD75-3D9C-426E-B319-E780F51FC3B9}"/>
    <dgm:cxn modelId="{E5F2B274-3EEC-44A0-9A8A-B9DB47C3FB0E}" srcId="{2C1697E0-64F9-4859-B0FB-819C9303BB5C}" destId="{A377BC26-A3F1-41C5-B027-9DE52B33D314}" srcOrd="2" destOrd="0" parTransId="{0C05E1EF-6DC3-4BE6-A1B8-BF0020D9DABF}" sibTransId="{96F4986A-E471-40F9-96F5-55522864E96F}"/>
    <dgm:cxn modelId="{E3052272-DDCF-4C39-A1EB-36A8BD4F6E69}" type="presOf" srcId="{D7882887-FE86-4524-BA0F-40F2F0694A65}" destId="{3305FAFD-2FF7-45E4-93B6-DF6E91509301}" srcOrd="0" destOrd="0" presId="urn:microsoft.com/office/officeart/2005/8/layout/hierarchy2"/>
    <dgm:cxn modelId="{B921DA2B-7AE6-4E43-B9F4-0B4531B61BAB}" type="presOf" srcId="{2C1697E0-64F9-4859-B0FB-819C9303BB5C}" destId="{67076EB2-61BC-4E24-BDEA-11FDD74BF05B}" srcOrd="0" destOrd="0" presId="urn:microsoft.com/office/officeart/2005/8/layout/hierarchy2"/>
    <dgm:cxn modelId="{36812E00-F9B1-429A-A48B-A1711B8202E5}" type="presOf" srcId="{A377BC26-A3F1-41C5-B027-9DE52B33D314}" destId="{EC92AD54-BA90-4B24-B2BB-9A7AA097B499}" srcOrd="0" destOrd="0" presId="urn:microsoft.com/office/officeart/2005/8/layout/hierarchy2"/>
    <dgm:cxn modelId="{4DF3CD74-E210-482C-AB39-8F8156125E8C}" type="presParOf" srcId="{2720F78A-3B43-4FC3-BE56-9711C0742A72}" destId="{D511E889-ADAB-4480-83B1-66094188F575}" srcOrd="0" destOrd="0" presId="urn:microsoft.com/office/officeart/2005/8/layout/hierarchy2"/>
    <dgm:cxn modelId="{0768C060-659B-44BA-A02D-20F6E8F5C9E6}" type="presParOf" srcId="{D511E889-ADAB-4480-83B1-66094188F575}" destId="{67076EB2-61BC-4E24-BDEA-11FDD74BF05B}" srcOrd="0" destOrd="0" presId="urn:microsoft.com/office/officeart/2005/8/layout/hierarchy2"/>
    <dgm:cxn modelId="{FD48B50E-338E-46F8-AACD-A6E283F06406}" type="presParOf" srcId="{D511E889-ADAB-4480-83B1-66094188F575}" destId="{F89A8618-0E36-4077-9A3A-60F8D3C8DDA4}" srcOrd="1" destOrd="0" presId="urn:microsoft.com/office/officeart/2005/8/layout/hierarchy2"/>
    <dgm:cxn modelId="{9B6E2420-19CD-4835-A1BA-BEE4FD558E8D}" type="presParOf" srcId="{F89A8618-0E36-4077-9A3A-60F8D3C8DDA4}" destId="{3305FAFD-2FF7-45E4-93B6-DF6E91509301}" srcOrd="0" destOrd="0" presId="urn:microsoft.com/office/officeart/2005/8/layout/hierarchy2"/>
    <dgm:cxn modelId="{61350A3F-CB48-40ED-80CB-FC98136EA742}" type="presParOf" srcId="{3305FAFD-2FF7-45E4-93B6-DF6E91509301}" destId="{28310839-5040-4145-8A1B-107DF9C14457}" srcOrd="0" destOrd="0" presId="urn:microsoft.com/office/officeart/2005/8/layout/hierarchy2"/>
    <dgm:cxn modelId="{06E192B7-1A2E-46A5-8F7A-169033E9724B}" type="presParOf" srcId="{F89A8618-0E36-4077-9A3A-60F8D3C8DDA4}" destId="{81B956EA-856A-4348-A906-DCEEFF69B089}" srcOrd="1" destOrd="0" presId="urn:microsoft.com/office/officeart/2005/8/layout/hierarchy2"/>
    <dgm:cxn modelId="{EE30B585-A1A1-4722-9D44-4CD96A6C02C7}" type="presParOf" srcId="{81B956EA-856A-4348-A906-DCEEFF69B089}" destId="{D7434301-4AE5-4D54-B3AB-065055593B5B}" srcOrd="0" destOrd="0" presId="urn:microsoft.com/office/officeart/2005/8/layout/hierarchy2"/>
    <dgm:cxn modelId="{69B538A8-BF42-45AB-B0FD-6F1DB8C8EE60}" type="presParOf" srcId="{81B956EA-856A-4348-A906-DCEEFF69B089}" destId="{BFE1448A-AFE7-4C86-B74B-EAA3C9EA076E}" srcOrd="1" destOrd="0" presId="urn:microsoft.com/office/officeart/2005/8/layout/hierarchy2"/>
    <dgm:cxn modelId="{9567D7E9-90CB-4325-96B3-91DE598E37DB}" type="presParOf" srcId="{F89A8618-0E36-4077-9A3A-60F8D3C8DDA4}" destId="{95E2707A-A6E2-4C57-AE0F-CC3218A990AD}" srcOrd="2" destOrd="0" presId="urn:microsoft.com/office/officeart/2005/8/layout/hierarchy2"/>
    <dgm:cxn modelId="{AE8B42AE-D84D-45A3-977A-64BAF5DD77AE}" type="presParOf" srcId="{95E2707A-A6E2-4C57-AE0F-CC3218A990AD}" destId="{8E3FD714-650D-4DF5-978B-9655D3059ABE}" srcOrd="0" destOrd="0" presId="urn:microsoft.com/office/officeart/2005/8/layout/hierarchy2"/>
    <dgm:cxn modelId="{253DB523-B732-4DAE-8406-A36136AA4C57}" type="presParOf" srcId="{F89A8618-0E36-4077-9A3A-60F8D3C8DDA4}" destId="{B2487ED9-3936-4331-B8F9-5A42C80E3D08}" srcOrd="3" destOrd="0" presId="urn:microsoft.com/office/officeart/2005/8/layout/hierarchy2"/>
    <dgm:cxn modelId="{90F4DD58-4098-4469-9A88-4BF54767698A}" type="presParOf" srcId="{B2487ED9-3936-4331-B8F9-5A42C80E3D08}" destId="{4A1A9FB7-8417-4F35-B829-F5597200CCE4}" srcOrd="0" destOrd="0" presId="urn:microsoft.com/office/officeart/2005/8/layout/hierarchy2"/>
    <dgm:cxn modelId="{63EB79CA-4130-411D-9AD3-2E6EAF551420}" type="presParOf" srcId="{B2487ED9-3936-4331-B8F9-5A42C80E3D08}" destId="{06913B52-65E1-45C7-A62D-1F77A17C6CE5}" srcOrd="1" destOrd="0" presId="urn:microsoft.com/office/officeart/2005/8/layout/hierarchy2"/>
    <dgm:cxn modelId="{882D422A-0BB7-4EE5-923A-3E66BA6E8835}" type="presParOf" srcId="{F89A8618-0E36-4077-9A3A-60F8D3C8DDA4}" destId="{C81CC896-102F-46E8-83A8-11BFCB0AF14C}" srcOrd="4" destOrd="0" presId="urn:microsoft.com/office/officeart/2005/8/layout/hierarchy2"/>
    <dgm:cxn modelId="{C4F47190-1B9F-4A6D-861F-39FB287D4347}" type="presParOf" srcId="{C81CC896-102F-46E8-83A8-11BFCB0AF14C}" destId="{EF13CFF3-7169-4EC7-931F-613AECDFE78F}" srcOrd="0" destOrd="0" presId="urn:microsoft.com/office/officeart/2005/8/layout/hierarchy2"/>
    <dgm:cxn modelId="{389C27C4-EA58-4BFF-A03A-46C9BB983049}" type="presParOf" srcId="{F89A8618-0E36-4077-9A3A-60F8D3C8DDA4}" destId="{A21596B0-B484-42A3-AC43-C88ADA836CF6}" srcOrd="5" destOrd="0" presId="urn:microsoft.com/office/officeart/2005/8/layout/hierarchy2"/>
    <dgm:cxn modelId="{D74CC917-D94C-4403-98AC-1D2B841524F1}" type="presParOf" srcId="{A21596B0-B484-42A3-AC43-C88ADA836CF6}" destId="{EC92AD54-BA90-4B24-B2BB-9A7AA097B499}" srcOrd="0" destOrd="0" presId="urn:microsoft.com/office/officeart/2005/8/layout/hierarchy2"/>
    <dgm:cxn modelId="{F622D3C9-39DD-40A8-9236-96272FBA768F}" type="presParOf" srcId="{A21596B0-B484-42A3-AC43-C88ADA836CF6}" destId="{5B6A4619-9A68-44F2-9A22-9E5708964BD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8A9426B-A230-4B31-8A63-63869A0F0A1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1697E0-64F9-4859-B0FB-819C9303BB5C}">
      <dgm:prSet phldrT="[Text]" custT="1"/>
      <dgm:spPr/>
      <dgm:t>
        <a:bodyPr/>
        <a:lstStyle/>
        <a:p>
          <a:r>
            <a:rPr lang="en-US" sz="2800" dirty="0" smtClean="0"/>
            <a:t>ESL Literacy</a:t>
          </a:r>
          <a:endParaRPr lang="en-US" sz="2800" dirty="0"/>
        </a:p>
      </dgm:t>
    </dgm:pt>
    <dgm:pt modelId="{56943CB9-9A26-4FB1-97A5-73B1E513B255}" type="parTrans" cxnId="{272A9989-1DDA-4620-850F-9730ED025E26}">
      <dgm:prSet/>
      <dgm:spPr/>
      <dgm:t>
        <a:bodyPr/>
        <a:lstStyle/>
        <a:p>
          <a:endParaRPr lang="en-US"/>
        </a:p>
      </dgm:t>
    </dgm:pt>
    <dgm:pt modelId="{51197331-F37A-4355-9FC9-CB0B6644DEA7}" type="sibTrans" cxnId="{272A9989-1DDA-4620-850F-9730ED025E26}">
      <dgm:prSet/>
      <dgm:spPr/>
      <dgm:t>
        <a:bodyPr/>
        <a:lstStyle/>
        <a:p>
          <a:endParaRPr lang="en-US"/>
        </a:p>
      </dgm:t>
    </dgm:pt>
    <dgm:pt modelId="{A8269FA0-4712-4D7B-AB2B-2CA471E70746}">
      <dgm:prSet phldrT="[Text]"/>
      <dgm:spPr/>
      <dgm:t>
        <a:bodyPr/>
        <a:lstStyle/>
        <a:p>
          <a:r>
            <a:rPr lang="en-US" dirty="0" smtClean="0"/>
            <a:t>Placement</a:t>
          </a:r>
          <a:endParaRPr lang="en-US" dirty="0"/>
        </a:p>
      </dgm:t>
    </dgm:pt>
    <dgm:pt modelId="{D7882887-FE86-4524-BA0F-40F2F0694A65}" type="parTrans" cxnId="{CD50FB3B-FE77-4BF9-8C6D-85E656EE94B0}">
      <dgm:prSet/>
      <dgm:spPr/>
      <dgm:t>
        <a:bodyPr/>
        <a:lstStyle/>
        <a:p>
          <a:endParaRPr lang="en-US"/>
        </a:p>
      </dgm:t>
    </dgm:pt>
    <dgm:pt modelId="{A6852430-ACBE-40E3-972B-4E816AB230F4}" type="sibTrans" cxnId="{CD50FB3B-FE77-4BF9-8C6D-85E656EE94B0}">
      <dgm:prSet/>
      <dgm:spPr/>
      <dgm:t>
        <a:bodyPr/>
        <a:lstStyle/>
        <a:p>
          <a:endParaRPr lang="en-US"/>
        </a:p>
      </dgm:t>
    </dgm:pt>
    <dgm:pt modelId="{A377BC26-A3F1-41C5-B027-9DE52B33D314}">
      <dgm:prSet phldrT="[Text]"/>
      <dgm:spPr/>
      <dgm:t>
        <a:bodyPr/>
        <a:lstStyle/>
        <a:p>
          <a:r>
            <a:rPr lang="en-US" dirty="0" smtClean="0"/>
            <a:t>Instructor qualifications and support</a:t>
          </a:r>
          <a:endParaRPr lang="en-US" dirty="0"/>
        </a:p>
      </dgm:t>
    </dgm:pt>
    <dgm:pt modelId="{0C05E1EF-6DC3-4BE6-A1B8-BF0020D9DABF}" type="parTrans" cxnId="{E5F2B274-3EEC-44A0-9A8A-B9DB47C3FB0E}">
      <dgm:prSet/>
      <dgm:spPr/>
      <dgm:t>
        <a:bodyPr/>
        <a:lstStyle/>
        <a:p>
          <a:endParaRPr lang="en-US"/>
        </a:p>
      </dgm:t>
    </dgm:pt>
    <dgm:pt modelId="{96F4986A-E471-40F9-96F5-55522864E96F}" type="sibTrans" cxnId="{E5F2B274-3EEC-44A0-9A8A-B9DB47C3FB0E}">
      <dgm:prSet/>
      <dgm:spPr/>
      <dgm:t>
        <a:bodyPr/>
        <a:lstStyle/>
        <a:p>
          <a:endParaRPr lang="en-US"/>
        </a:p>
      </dgm:t>
    </dgm:pt>
    <dgm:pt modelId="{DCEB31F7-CFA2-47FB-830D-0A1057EA7643}">
      <dgm:prSet phldrT="[Text]"/>
      <dgm:spPr/>
      <dgm:t>
        <a:bodyPr/>
        <a:lstStyle/>
        <a:p>
          <a:r>
            <a:rPr lang="en-US" dirty="0" smtClean="0"/>
            <a:t>The literacy classroom</a:t>
          </a:r>
          <a:endParaRPr lang="en-US" dirty="0"/>
        </a:p>
      </dgm:t>
    </dgm:pt>
    <dgm:pt modelId="{EF37C4F7-D772-438A-A9D2-C9DE1C45115B}" type="parTrans" cxnId="{6199F4B8-B9BA-4278-B9AC-4F350BFC0B5C}">
      <dgm:prSet/>
      <dgm:spPr/>
      <dgm:t>
        <a:bodyPr/>
        <a:lstStyle/>
        <a:p>
          <a:endParaRPr lang="en-US"/>
        </a:p>
      </dgm:t>
    </dgm:pt>
    <dgm:pt modelId="{634C9FBE-94A7-4364-895F-93328820C62C}" type="sibTrans" cxnId="{6199F4B8-B9BA-4278-B9AC-4F350BFC0B5C}">
      <dgm:prSet/>
      <dgm:spPr/>
      <dgm:t>
        <a:bodyPr/>
        <a:lstStyle/>
        <a:p>
          <a:endParaRPr lang="en-US"/>
        </a:p>
      </dgm:t>
    </dgm:pt>
    <dgm:pt modelId="{D53F2C90-CAAE-4DA0-9909-CC8A202B8196}">
      <dgm:prSet phldrT="[Text]"/>
      <dgm:spPr/>
      <dgm:t>
        <a:bodyPr/>
        <a:lstStyle/>
        <a:p>
          <a:r>
            <a:rPr lang="en-US" dirty="0" smtClean="0"/>
            <a:t>Enhanced support services</a:t>
          </a:r>
          <a:endParaRPr lang="en-US" dirty="0"/>
        </a:p>
      </dgm:t>
    </dgm:pt>
    <dgm:pt modelId="{8029C71E-7BE2-42D4-AC10-E72373270B88}" type="parTrans" cxnId="{4AB797C5-038B-4EE5-BB96-2F72E921B949}">
      <dgm:prSet/>
      <dgm:spPr/>
      <dgm:t>
        <a:bodyPr/>
        <a:lstStyle/>
        <a:p>
          <a:endParaRPr lang="en-US"/>
        </a:p>
      </dgm:t>
    </dgm:pt>
    <dgm:pt modelId="{7D2E88A2-97EA-42D8-BD98-5B6CB2BEE599}" type="sibTrans" cxnId="{4AB797C5-038B-4EE5-BB96-2F72E921B949}">
      <dgm:prSet/>
      <dgm:spPr/>
      <dgm:t>
        <a:bodyPr/>
        <a:lstStyle/>
        <a:p>
          <a:endParaRPr lang="en-US"/>
        </a:p>
      </dgm:t>
    </dgm:pt>
    <dgm:pt modelId="{2720F78A-3B43-4FC3-BE56-9711C0742A72}" type="pres">
      <dgm:prSet presAssocID="{B8A9426B-A230-4B31-8A63-63869A0F0A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11E889-ADAB-4480-83B1-66094188F575}" type="pres">
      <dgm:prSet presAssocID="{2C1697E0-64F9-4859-B0FB-819C9303BB5C}" presName="root1" presStyleCnt="0"/>
      <dgm:spPr/>
    </dgm:pt>
    <dgm:pt modelId="{67076EB2-61BC-4E24-BDEA-11FDD74BF05B}" type="pres">
      <dgm:prSet presAssocID="{2C1697E0-64F9-4859-B0FB-819C9303BB5C}" presName="LevelOneTextNode" presStyleLbl="node0" presStyleIdx="0" presStyleCnt="1" custScaleX="144450" custScaleY="175772" custLinFactNeighborX="-3163" custLinFactNeighborY="-84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9A8618-0E36-4077-9A3A-60F8D3C8DDA4}" type="pres">
      <dgm:prSet presAssocID="{2C1697E0-64F9-4859-B0FB-819C9303BB5C}" presName="level2hierChild" presStyleCnt="0"/>
      <dgm:spPr/>
    </dgm:pt>
    <dgm:pt modelId="{3305FAFD-2FF7-45E4-93B6-DF6E91509301}" type="pres">
      <dgm:prSet presAssocID="{D7882887-FE86-4524-BA0F-40F2F0694A65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28310839-5040-4145-8A1B-107DF9C14457}" type="pres">
      <dgm:prSet presAssocID="{D7882887-FE86-4524-BA0F-40F2F0694A6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1B956EA-856A-4348-A906-DCEEFF69B089}" type="pres">
      <dgm:prSet presAssocID="{A8269FA0-4712-4D7B-AB2B-2CA471E70746}" presName="root2" presStyleCnt="0"/>
      <dgm:spPr/>
    </dgm:pt>
    <dgm:pt modelId="{D7434301-4AE5-4D54-B3AB-065055593B5B}" type="pres">
      <dgm:prSet presAssocID="{A8269FA0-4712-4D7B-AB2B-2CA471E70746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E1448A-AFE7-4C86-B74B-EAA3C9EA076E}" type="pres">
      <dgm:prSet presAssocID="{A8269FA0-4712-4D7B-AB2B-2CA471E70746}" presName="level3hierChild" presStyleCnt="0"/>
      <dgm:spPr/>
    </dgm:pt>
    <dgm:pt modelId="{C81CC896-102F-46E8-83A8-11BFCB0AF14C}" type="pres">
      <dgm:prSet presAssocID="{0C05E1EF-6DC3-4BE6-A1B8-BF0020D9DABF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EF13CFF3-7169-4EC7-931F-613AECDFE78F}" type="pres">
      <dgm:prSet presAssocID="{0C05E1EF-6DC3-4BE6-A1B8-BF0020D9DAB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21596B0-B484-42A3-AC43-C88ADA836CF6}" type="pres">
      <dgm:prSet presAssocID="{A377BC26-A3F1-41C5-B027-9DE52B33D314}" presName="root2" presStyleCnt="0"/>
      <dgm:spPr/>
    </dgm:pt>
    <dgm:pt modelId="{EC92AD54-BA90-4B24-B2BB-9A7AA097B499}" type="pres">
      <dgm:prSet presAssocID="{A377BC26-A3F1-41C5-B027-9DE52B33D31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6A4619-9A68-44F2-9A22-9E5708964BDA}" type="pres">
      <dgm:prSet presAssocID="{A377BC26-A3F1-41C5-B027-9DE52B33D314}" presName="level3hierChild" presStyleCnt="0"/>
      <dgm:spPr/>
    </dgm:pt>
    <dgm:pt modelId="{6A4BF4FB-CEE1-408C-8BF4-D9F536BD6B61}" type="pres">
      <dgm:prSet presAssocID="{EF37C4F7-D772-438A-A9D2-C9DE1C45115B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352FA903-34AC-4D89-A8A3-58A46CDEF42D}" type="pres">
      <dgm:prSet presAssocID="{EF37C4F7-D772-438A-A9D2-C9DE1C45115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9132485-B5AE-48EC-B8EE-3BDA1154123B}" type="pres">
      <dgm:prSet presAssocID="{DCEB31F7-CFA2-47FB-830D-0A1057EA7643}" presName="root2" presStyleCnt="0"/>
      <dgm:spPr/>
    </dgm:pt>
    <dgm:pt modelId="{C739FE71-33FB-4004-963C-609768DD0793}" type="pres">
      <dgm:prSet presAssocID="{DCEB31F7-CFA2-47FB-830D-0A1057EA7643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69A99F-8B6F-47AC-A882-AB64FDD14DCE}" type="pres">
      <dgm:prSet presAssocID="{DCEB31F7-CFA2-47FB-830D-0A1057EA7643}" presName="level3hierChild" presStyleCnt="0"/>
      <dgm:spPr/>
    </dgm:pt>
    <dgm:pt modelId="{E730F68E-06D5-4351-BC8B-C3BF2FCB22BA}" type="pres">
      <dgm:prSet presAssocID="{8029C71E-7BE2-42D4-AC10-E72373270B88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FCD2AFB8-1DAD-4C40-B30A-E0DDCEC30DE7}" type="pres">
      <dgm:prSet presAssocID="{8029C71E-7BE2-42D4-AC10-E72373270B8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398E3C9-4D64-45EA-93C1-333F39A2C35C}" type="pres">
      <dgm:prSet presAssocID="{D53F2C90-CAAE-4DA0-9909-CC8A202B8196}" presName="root2" presStyleCnt="0"/>
      <dgm:spPr/>
    </dgm:pt>
    <dgm:pt modelId="{89186DC5-AA74-4B8F-8FD0-E03E826EE093}" type="pres">
      <dgm:prSet presAssocID="{D53F2C90-CAAE-4DA0-9909-CC8A202B8196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DD470D-8028-4742-8EC4-533FEF06EB65}" type="pres">
      <dgm:prSet presAssocID="{D53F2C90-CAAE-4DA0-9909-CC8A202B8196}" presName="level3hierChild" presStyleCnt="0"/>
      <dgm:spPr/>
    </dgm:pt>
  </dgm:ptLst>
  <dgm:cxnLst>
    <dgm:cxn modelId="{6199F4B8-B9BA-4278-B9AC-4F350BFC0B5C}" srcId="{2C1697E0-64F9-4859-B0FB-819C9303BB5C}" destId="{DCEB31F7-CFA2-47FB-830D-0A1057EA7643}" srcOrd="2" destOrd="0" parTransId="{EF37C4F7-D772-438A-A9D2-C9DE1C45115B}" sibTransId="{634C9FBE-94A7-4364-895F-93328820C62C}"/>
    <dgm:cxn modelId="{CE129AFD-61CD-4F58-8170-96E8187AF59F}" type="presOf" srcId="{D53F2C90-CAAE-4DA0-9909-CC8A202B8196}" destId="{89186DC5-AA74-4B8F-8FD0-E03E826EE093}" srcOrd="0" destOrd="0" presId="urn:microsoft.com/office/officeart/2005/8/layout/hierarchy2"/>
    <dgm:cxn modelId="{DA2C57E0-D4AA-4D5C-9B95-145D114684C8}" type="presOf" srcId="{EF37C4F7-D772-438A-A9D2-C9DE1C45115B}" destId="{352FA903-34AC-4D89-A8A3-58A46CDEF42D}" srcOrd="1" destOrd="0" presId="urn:microsoft.com/office/officeart/2005/8/layout/hierarchy2"/>
    <dgm:cxn modelId="{8DE016B8-033F-45EA-98CE-0CF200C7E01D}" type="presOf" srcId="{A8269FA0-4712-4D7B-AB2B-2CA471E70746}" destId="{D7434301-4AE5-4D54-B3AB-065055593B5B}" srcOrd="0" destOrd="0" presId="urn:microsoft.com/office/officeart/2005/8/layout/hierarchy2"/>
    <dgm:cxn modelId="{89847843-6EFF-4638-845B-D7D468702AB0}" type="presOf" srcId="{8029C71E-7BE2-42D4-AC10-E72373270B88}" destId="{FCD2AFB8-1DAD-4C40-B30A-E0DDCEC30DE7}" srcOrd="1" destOrd="0" presId="urn:microsoft.com/office/officeart/2005/8/layout/hierarchy2"/>
    <dgm:cxn modelId="{272A9989-1DDA-4620-850F-9730ED025E26}" srcId="{B8A9426B-A230-4B31-8A63-63869A0F0A1C}" destId="{2C1697E0-64F9-4859-B0FB-819C9303BB5C}" srcOrd="0" destOrd="0" parTransId="{56943CB9-9A26-4FB1-97A5-73B1E513B255}" sibTransId="{51197331-F37A-4355-9FC9-CB0B6644DEA7}"/>
    <dgm:cxn modelId="{AA3B47C4-C9E3-4E0F-BFE4-DC31DAA4AD03}" type="presOf" srcId="{D7882887-FE86-4524-BA0F-40F2F0694A65}" destId="{3305FAFD-2FF7-45E4-93B6-DF6E91509301}" srcOrd="0" destOrd="0" presId="urn:microsoft.com/office/officeart/2005/8/layout/hierarchy2"/>
    <dgm:cxn modelId="{44C59248-3349-4AFC-84F4-897567C228AF}" type="presOf" srcId="{0C05E1EF-6DC3-4BE6-A1B8-BF0020D9DABF}" destId="{EF13CFF3-7169-4EC7-931F-613AECDFE78F}" srcOrd="1" destOrd="0" presId="urn:microsoft.com/office/officeart/2005/8/layout/hierarchy2"/>
    <dgm:cxn modelId="{798D6306-946F-4E6B-9438-BE0B58DCB6DF}" type="presOf" srcId="{0C05E1EF-6DC3-4BE6-A1B8-BF0020D9DABF}" destId="{C81CC896-102F-46E8-83A8-11BFCB0AF14C}" srcOrd="0" destOrd="0" presId="urn:microsoft.com/office/officeart/2005/8/layout/hierarchy2"/>
    <dgm:cxn modelId="{33D29FE3-03AE-4FA6-8206-8FCAC41665ED}" type="presOf" srcId="{EF37C4F7-D772-438A-A9D2-C9DE1C45115B}" destId="{6A4BF4FB-CEE1-408C-8BF4-D9F536BD6B61}" srcOrd="0" destOrd="0" presId="urn:microsoft.com/office/officeart/2005/8/layout/hierarchy2"/>
    <dgm:cxn modelId="{AB350AF5-B637-41E0-8957-EDE705AB1BB5}" type="presOf" srcId="{2C1697E0-64F9-4859-B0FB-819C9303BB5C}" destId="{67076EB2-61BC-4E24-BDEA-11FDD74BF05B}" srcOrd="0" destOrd="0" presId="urn:microsoft.com/office/officeart/2005/8/layout/hierarchy2"/>
    <dgm:cxn modelId="{496F4208-0E61-463C-A0D5-1F19D73A7F9E}" type="presOf" srcId="{DCEB31F7-CFA2-47FB-830D-0A1057EA7643}" destId="{C739FE71-33FB-4004-963C-609768DD0793}" srcOrd="0" destOrd="0" presId="urn:microsoft.com/office/officeart/2005/8/layout/hierarchy2"/>
    <dgm:cxn modelId="{09828DBE-620C-47E1-9A5C-AC1ECE74BBA1}" type="presOf" srcId="{B8A9426B-A230-4B31-8A63-63869A0F0A1C}" destId="{2720F78A-3B43-4FC3-BE56-9711C0742A72}" srcOrd="0" destOrd="0" presId="urn:microsoft.com/office/officeart/2005/8/layout/hierarchy2"/>
    <dgm:cxn modelId="{DF9CA293-920A-43FB-B296-26346571EB98}" type="presOf" srcId="{8029C71E-7BE2-42D4-AC10-E72373270B88}" destId="{E730F68E-06D5-4351-BC8B-C3BF2FCB22BA}" srcOrd="0" destOrd="0" presId="urn:microsoft.com/office/officeart/2005/8/layout/hierarchy2"/>
    <dgm:cxn modelId="{ADCF4564-D276-4D73-AAD6-115368F2D429}" type="presOf" srcId="{A377BC26-A3F1-41C5-B027-9DE52B33D314}" destId="{EC92AD54-BA90-4B24-B2BB-9A7AA097B499}" srcOrd="0" destOrd="0" presId="urn:microsoft.com/office/officeart/2005/8/layout/hierarchy2"/>
    <dgm:cxn modelId="{CD50FB3B-FE77-4BF9-8C6D-85E656EE94B0}" srcId="{2C1697E0-64F9-4859-B0FB-819C9303BB5C}" destId="{A8269FA0-4712-4D7B-AB2B-2CA471E70746}" srcOrd="0" destOrd="0" parTransId="{D7882887-FE86-4524-BA0F-40F2F0694A65}" sibTransId="{A6852430-ACBE-40E3-972B-4E816AB230F4}"/>
    <dgm:cxn modelId="{B452B3F3-B877-4975-A72D-BE96F9CADF22}" type="presOf" srcId="{D7882887-FE86-4524-BA0F-40F2F0694A65}" destId="{28310839-5040-4145-8A1B-107DF9C14457}" srcOrd="1" destOrd="0" presId="urn:microsoft.com/office/officeart/2005/8/layout/hierarchy2"/>
    <dgm:cxn modelId="{4AB797C5-038B-4EE5-BB96-2F72E921B949}" srcId="{2C1697E0-64F9-4859-B0FB-819C9303BB5C}" destId="{D53F2C90-CAAE-4DA0-9909-CC8A202B8196}" srcOrd="3" destOrd="0" parTransId="{8029C71E-7BE2-42D4-AC10-E72373270B88}" sibTransId="{7D2E88A2-97EA-42D8-BD98-5B6CB2BEE599}"/>
    <dgm:cxn modelId="{E5F2B274-3EEC-44A0-9A8A-B9DB47C3FB0E}" srcId="{2C1697E0-64F9-4859-B0FB-819C9303BB5C}" destId="{A377BC26-A3F1-41C5-B027-9DE52B33D314}" srcOrd="1" destOrd="0" parTransId="{0C05E1EF-6DC3-4BE6-A1B8-BF0020D9DABF}" sibTransId="{96F4986A-E471-40F9-96F5-55522864E96F}"/>
    <dgm:cxn modelId="{006A036D-4518-400D-A69F-7A7E25107DF3}" type="presParOf" srcId="{2720F78A-3B43-4FC3-BE56-9711C0742A72}" destId="{D511E889-ADAB-4480-83B1-66094188F575}" srcOrd="0" destOrd="0" presId="urn:microsoft.com/office/officeart/2005/8/layout/hierarchy2"/>
    <dgm:cxn modelId="{66C8B2E8-6019-43B7-A842-EA85D7713F5B}" type="presParOf" srcId="{D511E889-ADAB-4480-83B1-66094188F575}" destId="{67076EB2-61BC-4E24-BDEA-11FDD74BF05B}" srcOrd="0" destOrd="0" presId="urn:microsoft.com/office/officeart/2005/8/layout/hierarchy2"/>
    <dgm:cxn modelId="{0FA574C4-9ADA-422B-BB91-AAE93CE4DC45}" type="presParOf" srcId="{D511E889-ADAB-4480-83B1-66094188F575}" destId="{F89A8618-0E36-4077-9A3A-60F8D3C8DDA4}" srcOrd="1" destOrd="0" presId="urn:microsoft.com/office/officeart/2005/8/layout/hierarchy2"/>
    <dgm:cxn modelId="{10370A2C-025D-4AB0-BD05-90B72D0BDF7D}" type="presParOf" srcId="{F89A8618-0E36-4077-9A3A-60F8D3C8DDA4}" destId="{3305FAFD-2FF7-45E4-93B6-DF6E91509301}" srcOrd="0" destOrd="0" presId="urn:microsoft.com/office/officeart/2005/8/layout/hierarchy2"/>
    <dgm:cxn modelId="{AACE184E-BACD-4E2E-988A-E212EF675DBA}" type="presParOf" srcId="{3305FAFD-2FF7-45E4-93B6-DF6E91509301}" destId="{28310839-5040-4145-8A1B-107DF9C14457}" srcOrd="0" destOrd="0" presId="urn:microsoft.com/office/officeart/2005/8/layout/hierarchy2"/>
    <dgm:cxn modelId="{F7A370F2-951D-4B2F-B226-AAD452C20B17}" type="presParOf" srcId="{F89A8618-0E36-4077-9A3A-60F8D3C8DDA4}" destId="{81B956EA-856A-4348-A906-DCEEFF69B089}" srcOrd="1" destOrd="0" presId="urn:microsoft.com/office/officeart/2005/8/layout/hierarchy2"/>
    <dgm:cxn modelId="{451AA8FD-1195-42F0-945E-477C9CCB16C5}" type="presParOf" srcId="{81B956EA-856A-4348-A906-DCEEFF69B089}" destId="{D7434301-4AE5-4D54-B3AB-065055593B5B}" srcOrd="0" destOrd="0" presId="urn:microsoft.com/office/officeart/2005/8/layout/hierarchy2"/>
    <dgm:cxn modelId="{551D27B1-086B-44FA-8204-9D21F0B54C0A}" type="presParOf" srcId="{81B956EA-856A-4348-A906-DCEEFF69B089}" destId="{BFE1448A-AFE7-4C86-B74B-EAA3C9EA076E}" srcOrd="1" destOrd="0" presId="urn:microsoft.com/office/officeart/2005/8/layout/hierarchy2"/>
    <dgm:cxn modelId="{432AB64E-8AF8-4F2B-A21B-14CDD701F68C}" type="presParOf" srcId="{F89A8618-0E36-4077-9A3A-60F8D3C8DDA4}" destId="{C81CC896-102F-46E8-83A8-11BFCB0AF14C}" srcOrd="2" destOrd="0" presId="urn:microsoft.com/office/officeart/2005/8/layout/hierarchy2"/>
    <dgm:cxn modelId="{446792E5-AF68-484C-A01D-7A23B7DB9215}" type="presParOf" srcId="{C81CC896-102F-46E8-83A8-11BFCB0AF14C}" destId="{EF13CFF3-7169-4EC7-931F-613AECDFE78F}" srcOrd="0" destOrd="0" presId="urn:microsoft.com/office/officeart/2005/8/layout/hierarchy2"/>
    <dgm:cxn modelId="{8AB0590F-B1B3-4DA5-9825-20D87455C581}" type="presParOf" srcId="{F89A8618-0E36-4077-9A3A-60F8D3C8DDA4}" destId="{A21596B0-B484-42A3-AC43-C88ADA836CF6}" srcOrd="3" destOrd="0" presId="urn:microsoft.com/office/officeart/2005/8/layout/hierarchy2"/>
    <dgm:cxn modelId="{A4DBF7C0-27F4-4FE9-8D09-2892C40FEC86}" type="presParOf" srcId="{A21596B0-B484-42A3-AC43-C88ADA836CF6}" destId="{EC92AD54-BA90-4B24-B2BB-9A7AA097B499}" srcOrd="0" destOrd="0" presId="urn:microsoft.com/office/officeart/2005/8/layout/hierarchy2"/>
    <dgm:cxn modelId="{EC621F66-3D28-4465-B2E8-438865CF0A63}" type="presParOf" srcId="{A21596B0-B484-42A3-AC43-C88ADA836CF6}" destId="{5B6A4619-9A68-44F2-9A22-9E5708964BDA}" srcOrd="1" destOrd="0" presId="urn:microsoft.com/office/officeart/2005/8/layout/hierarchy2"/>
    <dgm:cxn modelId="{6EF4C33B-DF72-438B-9189-E3F34412F787}" type="presParOf" srcId="{F89A8618-0E36-4077-9A3A-60F8D3C8DDA4}" destId="{6A4BF4FB-CEE1-408C-8BF4-D9F536BD6B61}" srcOrd="4" destOrd="0" presId="urn:microsoft.com/office/officeart/2005/8/layout/hierarchy2"/>
    <dgm:cxn modelId="{54F84467-FCA3-4D6B-94DF-2B7F778CBB77}" type="presParOf" srcId="{6A4BF4FB-CEE1-408C-8BF4-D9F536BD6B61}" destId="{352FA903-34AC-4D89-A8A3-58A46CDEF42D}" srcOrd="0" destOrd="0" presId="urn:microsoft.com/office/officeart/2005/8/layout/hierarchy2"/>
    <dgm:cxn modelId="{48D57F96-9AD1-4CA1-84D7-BB2903D9E245}" type="presParOf" srcId="{F89A8618-0E36-4077-9A3A-60F8D3C8DDA4}" destId="{59132485-B5AE-48EC-B8EE-3BDA1154123B}" srcOrd="5" destOrd="0" presId="urn:microsoft.com/office/officeart/2005/8/layout/hierarchy2"/>
    <dgm:cxn modelId="{0235E5F1-EB38-4F9F-98A1-E577D27F32F8}" type="presParOf" srcId="{59132485-B5AE-48EC-B8EE-3BDA1154123B}" destId="{C739FE71-33FB-4004-963C-609768DD0793}" srcOrd="0" destOrd="0" presId="urn:microsoft.com/office/officeart/2005/8/layout/hierarchy2"/>
    <dgm:cxn modelId="{8436EEDC-1D78-4B23-831E-C4FF48D7EBF4}" type="presParOf" srcId="{59132485-B5AE-48EC-B8EE-3BDA1154123B}" destId="{8C69A99F-8B6F-47AC-A882-AB64FDD14DCE}" srcOrd="1" destOrd="0" presId="urn:microsoft.com/office/officeart/2005/8/layout/hierarchy2"/>
    <dgm:cxn modelId="{46AE0D41-9BAD-4E7C-BA8D-4EA7EB7B2751}" type="presParOf" srcId="{F89A8618-0E36-4077-9A3A-60F8D3C8DDA4}" destId="{E730F68E-06D5-4351-BC8B-C3BF2FCB22BA}" srcOrd="6" destOrd="0" presId="urn:microsoft.com/office/officeart/2005/8/layout/hierarchy2"/>
    <dgm:cxn modelId="{48FE0566-637E-4756-8E2C-65792BEB311C}" type="presParOf" srcId="{E730F68E-06D5-4351-BC8B-C3BF2FCB22BA}" destId="{FCD2AFB8-1DAD-4C40-B30A-E0DDCEC30DE7}" srcOrd="0" destOrd="0" presId="urn:microsoft.com/office/officeart/2005/8/layout/hierarchy2"/>
    <dgm:cxn modelId="{57D04357-3CFA-4ED5-8869-5223DF839610}" type="presParOf" srcId="{F89A8618-0E36-4077-9A3A-60F8D3C8DDA4}" destId="{F398E3C9-4D64-45EA-93C1-333F39A2C35C}" srcOrd="7" destOrd="0" presId="urn:microsoft.com/office/officeart/2005/8/layout/hierarchy2"/>
    <dgm:cxn modelId="{3BA82935-9B68-4CD0-93DE-491AB6AB39CE}" type="presParOf" srcId="{F398E3C9-4D64-45EA-93C1-333F39A2C35C}" destId="{89186DC5-AA74-4B8F-8FD0-E03E826EE093}" srcOrd="0" destOrd="0" presId="urn:microsoft.com/office/officeart/2005/8/layout/hierarchy2"/>
    <dgm:cxn modelId="{BA5FE425-BD6C-414C-9F12-A51743D66A59}" type="presParOf" srcId="{F398E3C9-4D64-45EA-93C1-333F39A2C35C}" destId="{B6DD470D-8028-4742-8EC4-533FEF06EB6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BB81385-C86C-4EC3-9F58-41916085A29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5A30D-4980-487A-A208-05D3D2AD34C7}">
      <dgm:prSet phldrT="[Text]"/>
      <dgm:spPr/>
      <dgm:t>
        <a:bodyPr/>
        <a:lstStyle/>
        <a:p>
          <a:r>
            <a:rPr lang="en-US" dirty="0" smtClean="0"/>
            <a:t>Section 1: Best Practice Statements</a:t>
          </a:r>
          <a:endParaRPr lang="en-US" dirty="0"/>
        </a:p>
      </dgm:t>
    </dgm:pt>
    <dgm:pt modelId="{355568BF-CB17-4D7A-861A-FBE56CA1CDD6}" type="parTrans" cxnId="{C5064392-F8F0-4E83-A0BD-FCD130AC1952}">
      <dgm:prSet/>
      <dgm:spPr/>
      <dgm:t>
        <a:bodyPr/>
        <a:lstStyle/>
        <a:p>
          <a:endParaRPr lang="en-US"/>
        </a:p>
      </dgm:t>
    </dgm:pt>
    <dgm:pt modelId="{AF8C17C8-8D2A-4434-B97C-53962043ECF1}" type="sibTrans" cxnId="{C5064392-F8F0-4E83-A0BD-FCD130AC1952}">
      <dgm:prSet/>
      <dgm:spPr/>
      <dgm:t>
        <a:bodyPr/>
        <a:lstStyle/>
        <a:p>
          <a:endParaRPr lang="en-US"/>
        </a:p>
      </dgm:t>
    </dgm:pt>
    <dgm:pt modelId="{0CD07793-30EF-410F-9DB3-4A94C975F376}">
      <dgm:prSet phldrT="[Text]"/>
      <dgm:spPr/>
      <dgm:t>
        <a:bodyPr/>
        <a:lstStyle/>
        <a:p>
          <a:r>
            <a:rPr lang="en-US" dirty="0" smtClean="0"/>
            <a:t>67 statements of best practice organized according to the 9 themes.</a:t>
          </a:r>
          <a:endParaRPr lang="en-US" dirty="0"/>
        </a:p>
      </dgm:t>
    </dgm:pt>
    <dgm:pt modelId="{326D294B-F12A-4235-81C0-57B54DA21113}" type="parTrans" cxnId="{7D32D7CE-AF52-4C6F-BB75-CCF6F0222A72}">
      <dgm:prSet/>
      <dgm:spPr/>
      <dgm:t>
        <a:bodyPr/>
        <a:lstStyle/>
        <a:p>
          <a:endParaRPr lang="en-US"/>
        </a:p>
      </dgm:t>
    </dgm:pt>
    <dgm:pt modelId="{CD0FAB0F-29B2-4BFE-9B31-9632BF3B58BF}" type="sibTrans" cxnId="{7D32D7CE-AF52-4C6F-BB75-CCF6F0222A72}">
      <dgm:prSet/>
      <dgm:spPr/>
      <dgm:t>
        <a:bodyPr/>
        <a:lstStyle/>
        <a:p>
          <a:endParaRPr lang="en-US"/>
        </a:p>
      </dgm:t>
    </dgm:pt>
    <dgm:pt modelId="{3BC1566A-9ABD-4E2E-A5AD-509D977549E8}">
      <dgm:prSet phldrT="[Text]"/>
      <dgm:spPr/>
      <dgm:t>
        <a:bodyPr/>
        <a:lstStyle/>
        <a:p>
          <a:r>
            <a:rPr lang="en-US" dirty="0" smtClean="0"/>
            <a:t>Section 2: Best Practice Guidelines</a:t>
          </a:r>
          <a:endParaRPr lang="en-US" dirty="0"/>
        </a:p>
      </dgm:t>
    </dgm:pt>
    <dgm:pt modelId="{00043EB1-6D12-4595-9A7D-22510B419703}" type="parTrans" cxnId="{8EF9BB48-7D3E-4688-9ED4-1D9DD1DB56BD}">
      <dgm:prSet/>
      <dgm:spPr/>
      <dgm:t>
        <a:bodyPr/>
        <a:lstStyle/>
        <a:p>
          <a:endParaRPr lang="en-US"/>
        </a:p>
      </dgm:t>
    </dgm:pt>
    <dgm:pt modelId="{EEBB512A-898C-413D-B263-4005978F565F}" type="sibTrans" cxnId="{8EF9BB48-7D3E-4688-9ED4-1D9DD1DB56BD}">
      <dgm:prSet/>
      <dgm:spPr/>
      <dgm:t>
        <a:bodyPr/>
        <a:lstStyle/>
        <a:p>
          <a:endParaRPr lang="en-US"/>
        </a:p>
      </dgm:t>
    </dgm:pt>
    <dgm:pt modelId="{105E5B69-EC8E-4EC0-8427-268E8327B6D8}">
      <dgm:prSet phldrT="[Text]"/>
      <dgm:spPr/>
      <dgm:t>
        <a:bodyPr/>
        <a:lstStyle/>
        <a:p>
          <a:r>
            <a:rPr lang="en-US" dirty="0" smtClean="0"/>
            <a:t>Best practice statements</a:t>
          </a:r>
          <a:endParaRPr lang="en-US" dirty="0"/>
        </a:p>
      </dgm:t>
    </dgm:pt>
    <dgm:pt modelId="{110137A7-8C7B-4710-A4CF-FE255B8C986E}" type="parTrans" cxnId="{D858D8DD-5343-4ECF-BC6F-9236329954D3}">
      <dgm:prSet/>
      <dgm:spPr/>
      <dgm:t>
        <a:bodyPr/>
        <a:lstStyle/>
        <a:p>
          <a:endParaRPr lang="en-US"/>
        </a:p>
      </dgm:t>
    </dgm:pt>
    <dgm:pt modelId="{5A3437C7-45F1-41AD-8B6A-AD9D545061B4}" type="sibTrans" cxnId="{D858D8DD-5343-4ECF-BC6F-9236329954D3}">
      <dgm:prSet/>
      <dgm:spPr/>
      <dgm:t>
        <a:bodyPr/>
        <a:lstStyle/>
        <a:p>
          <a:endParaRPr lang="en-US"/>
        </a:p>
      </dgm:t>
    </dgm:pt>
    <dgm:pt modelId="{03E320E8-FD8A-4B4C-BB83-C8991D71C23C}">
      <dgm:prSet phldrT="[Text]"/>
      <dgm:spPr/>
      <dgm:t>
        <a:bodyPr/>
        <a:lstStyle/>
        <a:p>
          <a:r>
            <a:rPr lang="en-US" dirty="0" smtClean="0"/>
            <a:t>Indicators for each BP</a:t>
          </a:r>
          <a:endParaRPr lang="en-US" dirty="0"/>
        </a:p>
      </dgm:t>
    </dgm:pt>
    <dgm:pt modelId="{867A66AD-AE0B-443D-93E4-FEEB3DB2265C}" type="parTrans" cxnId="{5556E8ED-FBD8-4367-857D-9FDC7A1CB3A6}">
      <dgm:prSet/>
      <dgm:spPr/>
      <dgm:t>
        <a:bodyPr/>
        <a:lstStyle/>
        <a:p>
          <a:endParaRPr lang="en-US"/>
        </a:p>
      </dgm:t>
    </dgm:pt>
    <dgm:pt modelId="{AD9775FC-221C-4776-BE61-4D21A8F40427}" type="sibTrans" cxnId="{5556E8ED-FBD8-4367-857D-9FDC7A1CB3A6}">
      <dgm:prSet/>
      <dgm:spPr/>
      <dgm:t>
        <a:bodyPr/>
        <a:lstStyle/>
        <a:p>
          <a:endParaRPr lang="en-US"/>
        </a:p>
      </dgm:t>
    </dgm:pt>
    <dgm:pt modelId="{A4CA3864-9026-4FC0-9FEB-67C1D1E7F5E5}">
      <dgm:prSet phldrT="[Text]"/>
      <dgm:spPr/>
      <dgm:t>
        <a:bodyPr/>
        <a:lstStyle/>
        <a:p>
          <a:r>
            <a:rPr lang="en-US" dirty="0" smtClean="0"/>
            <a:t>References and further reading for each theme.</a:t>
          </a:r>
          <a:endParaRPr lang="en-US" dirty="0"/>
        </a:p>
      </dgm:t>
    </dgm:pt>
    <dgm:pt modelId="{E068DDAA-72F9-4FA5-B8D5-ABF00EE23327}" type="parTrans" cxnId="{FBF37562-6D6C-4C69-AF33-771FAA28AA70}">
      <dgm:prSet/>
      <dgm:spPr/>
    </dgm:pt>
    <dgm:pt modelId="{86F4954E-1D8C-4AAC-A9B7-0248B25744E2}" type="sibTrans" cxnId="{FBF37562-6D6C-4C69-AF33-771FAA28AA70}">
      <dgm:prSet/>
      <dgm:spPr/>
    </dgm:pt>
    <dgm:pt modelId="{53204F5B-2924-4BF1-96BD-030EADB36257}" type="pres">
      <dgm:prSet presAssocID="{CBB81385-C86C-4EC3-9F58-41916085A2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8E2D18-AD5F-4237-8235-C9171B5CA146}" type="pres">
      <dgm:prSet presAssocID="{29C5A30D-4980-487A-A208-05D3D2AD34C7}" presName="linNode" presStyleCnt="0"/>
      <dgm:spPr/>
    </dgm:pt>
    <dgm:pt modelId="{6728C4CA-CE0F-46E4-A50B-8811F68BDC34}" type="pres">
      <dgm:prSet presAssocID="{29C5A30D-4980-487A-A208-05D3D2AD34C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CB538-B99B-4748-B84F-2E45E95C1D89}" type="pres">
      <dgm:prSet presAssocID="{29C5A30D-4980-487A-A208-05D3D2AD34C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B1164-AD24-42C9-B8BA-71008B4E75F9}" type="pres">
      <dgm:prSet presAssocID="{AF8C17C8-8D2A-4434-B97C-53962043ECF1}" presName="sp" presStyleCnt="0"/>
      <dgm:spPr/>
    </dgm:pt>
    <dgm:pt modelId="{AB9668B8-8CD3-49F2-9CD7-0AFAE3399FD7}" type="pres">
      <dgm:prSet presAssocID="{3BC1566A-9ABD-4E2E-A5AD-509D977549E8}" presName="linNode" presStyleCnt="0"/>
      <dgm:spPr/>
    </dgm:pt>
    <dgm:pt modelId="{C639A1B0-59E2-4307-9C3D-E62A912289AF}" type="pres">
      <dgm:prSet presAssocID="{3BC1566A-9ABD-4E2E-A5AD-509D977549E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0480F-0BD1-49E2-B150-ABB0B9AEAFE5}" type="pres">
      <dgm:prSet presAssocID="{3BC1566A-9ABD-4E2E-A5AD-509D977549E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56E8ED-FBD8-4367-857D-9FDC7A1CB3A6}" srcId="{3BC1566A-9ABD-4E2E-A5AD-509D977549E8}" destId="{03E320E8-FD8A-4B4C-BB83-C8991D71C23C}" srcOrd="1" destOrd="0" parTransId="{867A66AD-AE0B-443D-93E4-FEEB3DB2265C}" sibTransId="{AD9775FC-221C-4776-BE61-4D21A8F40427}"/>
    <dgm:cxn modelId="{FBF37562-6D6C-4C69-AF33-771FAA28AA70}" srcId="{3BC1566A-9ABD-4E2E-A5AD-509D977549E8}" destId="{A4CA3864-9026-4FC0-9FEB-67C1D1E7F5E5}" srcOrd="2" destOrd="0" parTransId="{E068DDAA-72F9-4FA5-B8D5-ABF00EE23327}" sibTransId="{86F4954E-1D8C-4AAC-A9B7-0248B25744E2}"/>
    <dgm:cxn modelId="{7D32D7CE-AF52-4C6F-BB75-CCF6F0222A72}" srcId="{29C5A30D-4980-487A-A208-05D3D2AD34C7}" destId="{0CD07793-30EF-410F-9DB3-4A94C975F376}" srcOrd="0" destOrd="0" parTransId="{326D294B-F12A-4235-81C0-57B54DA21113}" sibTransId="{CD0FAB0F-29B2-4BFE-9B31-9632BF3B58BF}"/>
    <dgm:cxn modelId="{D58C5497-24BC-42EF-B4B5-212800F07C7B}" type="presOf" srcId="{29C5A30D-4980-487A-A208-05D3D2AD34C7}" destId="{6728C4CA-CE0F-46E4-A50B-8811F68BDC34}" srcOrd="0" destOrd="0" presId="urn:microsoft.com/office/officeart/2005/8/layout/vList5"/>
    <dgm:cxn modelId="{CF27AD23-3AF3-485E-A100-873D4970EF99}" type="presOf" srcId="{A4CA3864-9026-4FC0-9FEB-67C1D1E7F5E5}" destId="{0750480F-0BD1-49E2-B150-ABB0B9AEAFE5}" srcOrd="0" destOrd="2" presId="urn:microsoft.com/office/officeart/2005/8/layout/vList5"/>
    <dgm:cxn modelId="{7B3A5DEC-F95E-4BB4-BF98-8BE25C12EBF5}" type="presOf" srcId="{03E320E8-FD8A-4B4C-BB83-C8991D71C23C}" destId="{0750480F-0BD1-49E2-B150-ABB0B9AEAFE5}" srcOrd="0" destOrd="1" presId="urn:microsoft.com/office/officeart/2005/8/layout/vList5"/>
    <dgm:cxn modelId="{D7E74FEF-2BAE-4F17-8427-1D056D2DB43D}" type="presOf" srcId="{105E5B69-EC8E-4EC0-8427-268E8327B6D8}" destId="{0750480F-0BD1-49E2-B150-ABB0B9AEAFE5}" srcOrd="0" destOrd="0" presId="urn:microsoft.com/office/officeart/2005/8/layout/vList5"/>
    <dgm:cxn modelId="{F3A1703E-0619-4344-994F-9F03337750BB}" type="presOf" srcId="{CBB81385-C86C-4EC3-9F58-41916085A297}" destId="{53204F5B-2924-4BF1-96BD-030EADB36257}" srcOrd="0" destOrd="0" presId="urn:microsoft.com/office/officeart/2005/8/layout/vList5"/>
    <dgm:cxn modelId="{8EF9BB48-7D3E-4688-9ED4-1D9DD1DB56BD}" srcId="{CBB81385-C86C-4EC3-9F58-41916085A297}" destId="{3BC1566A-9ABD-4E2E-A5AD-509D977549E8}" srcOrd="1" destOrd="0" parTransId="{00043EB1-6D12-4595-9A7D-22510B419703}" sibTransId="{EEBB512A-898C-413D-B263-4005978F565F}"/>
    <dgm:cxn modelId="{C5064392-F8F0-4E83-A0BD-FCD130AC1952}" srcId="{CBB81385-C86C-4EC3-9F58-41916085A297}" destId="{29C5A30D-4980-487A-A208-05D3D2AD34C7}" srcOrd="0" destOrd="0" parTransId="{355568BF-CB17-4D7A-861A-FBE56CA1CDD6}" sibTransId="{AF8C17C8-8D2A-4434-B97C-53962043ECF1}"/>
    <dgm:cxn modelId="{D858D8DD-5343-4ECF-BC6F-9236329954D3}" srcId="{3BC1566A-9ABD-4E2E-A5AD-509D977549E8}" destId="{105E5B69-EC8E-4EC0-8427-268E8327B6D8}" srcOrd="0" destOrd="0" parTransId="{110137A7-8C7B-4710-A4CF-FE255B8C986E}" sibTransId="{5A3437C7-45F1-41AD-8B6A-AD9D545061B4}"/>
    <dgm:cxn modelId="{02C58923-D060-4145-BB1A-02B68CC58116}" type="presOf" srcId="{3BC1566A-9ABD-4E2E-A5AD-509D977549E8}" destId="{C639A1B0-59E2-4307-9C3D-E62A912289AF}" srcOrd="0" destOrd="0" presId="urn:microsoft.com/office/officeart/2005/8/layout/vList5"/>
    <dgm:cxn modelId="{A321328E-8339-4CB8-B72D-AC76DBB16978}" type="presOf" srcId="{0CD07793-30EF-410F-9DB3-4A94C975F376}" destId="{DCDCB538-B99B-4748-B84F-2E45E95C1D89}" srcOrd="0" destOrd="0" presId="urn:microsoft.com/office/officeart/2005/8/layout/vList5"/>
    <dgm:cxn modelId="{F951947D-D45E-42CE-A1C4-369DD4B72825}" type="presParOf" srcId="{53204F5B-2924-4BF1-96BD-030EADB36257}" destId="{5E8E2D18-AD5F-4237-8235-C9171B5CA146}" srcOrd="0" destOrd="0" presId="urn:microsoft.com/office/officeart/2005/8/layout/vList5"/>
    <dgm:cxn modelId="{1F8812B3-D696-4431-B6BF-E583FC7A104B}" type="presParOf" srcId="{5E8E2D18-AD5F-4237-8235-C9171B5CA146}" destId="{6728C4CA-CE0F-46E4-A50B-8811F68BDC34}" srcOrd="0" destOrd="0" presId="urn:microsoft.com/office/officeart/2005/8/layout/vList5"/>
    <dgm:cxn modelId="{0BCDBD0E-143B-4702-8165-19EA403FEDAA}" type="presParOf" srcId="{5E8E2D18-AD5F-4237-8235-C9171B5CA146}" destId="{DCDCB538-B99B-4748-B84F-2E45E95C1D89}" srcOrd="1" destOrd="0" presId="urn:microsoft.com/office/officeart/2005/8/layout/vList5"/>
    <dgm:cxn modelId="{29FB5066-2E53-4726-B83C-FFBE492E5C65}" type="presParOf" srcId="{53204F5B-2924-4BF1-96BD-030EADB36257}" destId="{AA0B1164-AD24-42C9-B8BA-71008B4E75F9}" srcOrd="1" destOrd="0" presId="urn:microsoft.com/office/officeart/2005/8/layout/vList5"/>
    <dgm:cxn modelId="{19922437-615A-4F0E-A067-03A6C1FD9CCA}" type="presParOf" srcId="{53204F5B-2924-4BF1-96BD-030EADB36257}" destId="{AB9668B8-8CD3-49F2-9CD7-0AFAE3399FD7}" srcOrd="2" destOrd="0" presId="urn:microsoft.com/office/officeart/2005/8/layout/vList5"/>
    <dgm:cxn modelId="{34971639-1DA1-450C-9142-28076D78D1A9}" type="presParOf" srcId="{AB9668B8-8CD3-49F2-9CD7-0AFAE3399FD7}" destId="{C639A1B0-59E2-4307-9C3D-E62A912289AF}" srcOrd="0" destOrd="0" presId="urn:microsoft.com/office/officeart/2005/8/layout/vList5"/>
    <dgm:cxn modelId="{DF86DEF3-022F-4D69-AD7C-D6CF36E079D9}" type="presParOf" srcId="{AB9668B8-8CD3-49F2-9CD7-0AFAE3399FD7}" destId="{0750480F-0BD1-49E2-B150-ABB0B9AEAF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BB81385-C86C-4EC3-9F58-41916085A29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5A30D-4980-487A-A208-05D3D2AD34C7}">
      <dgm:prSet phldrT="[Text]"/>
      <dgm:spPr/>
      <dgm:t>
        <a:bodyPr/>
        <a:lstStyle/>
        <a:p>
          <a:r>
            <a:rPr lang="en-US" dirty="0" smtClean="0"/>
            <a:t>Section 3: Putting Best Practices into Practice</a:t>
          </a:r>
          <a:endParaRPr lang="en-US" dirty="0"/>
        </a:p>
      </dgm:t>
    </dgm:pt>
    <dgm:pt modelId="{355568BF-CB17-4D7A-861A-FBE56CA1CDD6}" type="parTrans" cxnId="{C5064392-F8F0-4E83-A0BD-FCD130AC1952}">
      <dgm:prSet/>
      <dgm:spPr/>
      <dgm:t>
        <a:bodyPr/>
        <a:lstStyle/>
        <a:p>
          <a:endParaRPr lang="en-US"/>
        </a:p>
      </dgm:t>
    </dgm:pt>
    <dgm:pt modelId="{AF8C17C8-8D2A-4434-B97C-53962043ECF1}" type="sibTrans" cxnId="{C5064392-F8F0-4E83-A0BD-FCD130AC1952}">
      <dgm:prSet/>
      <dgm:spPr/>
      <dgm:t>
        <a:bodyPr/>
        <a:lstStyle/>
        <a:p>
          <a:endParaRPr lang="en-US"/>
        </a:p>
      </dgm:t>
    </dgm:pt>
    <dgm:pt modelId="{0CD07793-30EF-410F-9DB3-4A94C975F376}">
      <dgm:prSet phldrT="[Text]"/>
      <dgm:spPr/>
      <dgm:t>
        <a:bodyPr/>
        <a:lstStyle/>
        <a:p>
          <a:r>
            <a:rPr lang="en-US" dirty="0" smtClean="0"/>
            <a:t>Self-reflection</a:t>
          </a:r>
          <a:endParaRPr lang="en-US" dirty="0"/>
        </a:p>
      </dgm:t>
    </dgm:pt>
    <dgm:pt modelId="{326D294B-F12A-4235-81C0-57B54DA21113}" type="parTrans" cxnId="{7D32D7CE-AF52-4C6F-BB75-CCF6F0222A72}">
      <dgm:prSet/>
      <dgm:spPr/>
      <dgm:t>
        <a:bodyPr/>
        <a:lstStyle/>
        <a:p>
          <a:endParaRPr lang="en-US"/>
        </a:p>
      </dgm:t>
    </dgm:pt>
    <dgm:pt modelId="{CD0FAB0F-29B2-4BFE-9B31-9632BF3B58BF}" type="sibTrans" cxnId="{7D32D7CE-AF52-4C6F-BB75-CCF6F0222A72}">
      <dgm:prSet/>
      <dgm:spPr/>
      <dgm:t>
        <a:bodyPr/>
        <a:lstStyle/>
        <a:p>
          <a:endParaRPr lang="en-US"/>
        </a:p>
      </dgm:t>
    </dgm:pt>
    <dgm:pt modelId="{3BC1566A-9ABD-4E2E-A5AD-509D977549E8}">
      <dgm:prSet phldrT="[Text]"/>
      <dgm:spPr/>
      <dgm:t>
        <a:bodyPr/>
        <a:lstStyle/>
        <a:p>
          <a:r>
            <a:rPr lang="en-US" dirty="0" smtClean="0"/>
            <a:t>Appendices</a:t>
          </a:r>
          <a:endParaRPr lang="en-US" dirty="0"/>
        </a:p>
      </dgm:t>
    </dgm:pt>
    <dgm:pt modelId="{00043EB1-6D12-4595-9A7D-22510B419703}" type="parTrans" cxnId="{8EF9BB48-7D3E-4688-9ED4-1D9DD1DB56BD}">
      <dgm:prSet/>
      <dgm:spPr/>
      <dgm:t>
        <a:bodyPr/>
        <a:lstStyle/>
        <a:p>
          <a:endParaRPr lang="en-US"/>
        </a:p>
      </dgm:t>
    </dgm:pt>
    <dgm:pt modelId="{EEBB512A-898C-413D-B263-4005978F565F}" type="sibTrans" cxnId="{8EF9BB48-7D3E-4688-9ED4-1D9DD1DB56BD}">
      <dgm:prSet/>
      <dgm:spPr/>
      <dgm:t>
        <a:bodyPr/>
        <a:lstStyle/>
        <a:p>
          <a:endParaRPr lang="en-US"/>
        </a:p>
      </dgm:t>
    </dgm:pt>
    <dgm:pt modelId="{105E5B69-EC8E-4EC0-8427-268E8327B6D8}">
      <dgm:prSet phldrT="[Text]"/>
      <dgm:spPr/>
      <dgm:t>
        <a:bodyPr/>
        <a:lstStyle/>
        <a:p>
          <a:r>
            <a:rPr lang="en-US" dirty="0" smtClean="0"/>
            <a:t>Report</a:t>
          </a:r>
          <a:endParaRPr lang="en-US" dirty="0"/>
        </a:p>
      </dgm:t>
    </dgm:pt>
    <dgm:pt modelId="{110137A7-8C7B-4710-A4CF-FE255B8C986E}" type="parTrans" cxnId="{D858D8DD-5343-4ECF-BC6F-9236329954D3}">
      <dgm:prSet/>
      <dgm:spPr/>
      <dgm:t>
        <a:bodyPr/>
        <a:lstStyle/>
        <a:p>
          <a:endParaRPr lang="en-US"/>
        </a:p>
      </dgm:t>
    </dgm:pt>
    <dgm:pt modelId="{5A3437C7-45F1-41AD-8B6A-AD9D545061B4}" type="sibTrans" cxnId="{D858D8DD-5343-4ECF-BC6F-9236329954D3}">
      <dgm:prSet/>
      <dgm:spPr/>
      <dgm:t>
        <a:bodyPr/>
        <a:lstStyle/>
        <a:p>
          <a:endParaRPr lang="en-US"/>
        </a:p>
      </dgm:t>
    </dgm:pt>
    <dgm:pt modelId="{0488BDD1-C35A-4FFD-B192-1C3B4867CD49}">
      <dgm:prSet phldrT="[Text]"/>
      <dgm:spPr/>
      <dgm:t>
        <a:bodyPr/>
        <a:lstStyle/>
        <a:p>
          <a:r>
            <a:rPr lang="en-US" dirty="0" smtClean="0"/>
            <a:t>References</a:t>
          </a:r>
          <a:endParaRPr lang="en-US" dirty="0"/>
        </a:p>
      </dgm:t>
    </dgm:pt>
    <dgm:pt modelId="{293FECD4-DBAB-4D48-B71C-A197FDEF8A31}" type="parTrans" cxnId="{454AD638-16CA-4CAF-8F45-373635516E64}">
      <dgm:prSet/>
      <dgm:spPr/>
    </dgm:pt>
    <dgm:pt modelId="{E00B0E0B-750E-4C81-9EC1-62F09A10850B}" type="sibTrans" cxnId="{454AD638-16CA-4CAF-8F45-373635516E64}">
      <dgm:prSet/>
      <dgm:spPr/>
    </dgm:pt>
    <dgm:pt modelId="{4A1D8D62-F969-4850-A33A-2DC12F56FC7B}">
      <dgm:prSet phldrT="[Text]"/>
      <dgm:spPr/>
      <dgm:t>
        <a:bodyPr/>
        <a:lstStyle/>
        <a:p>
          <a:r>
            <a:rPr lang="en-US" dirty="0" smtClean="0"/>
            <a:t>Evaluation tool</a:t>
          </a:r>
          <a:endParaRPr lang="en-US" dirty="0"/>
        </a:p>
      </dgm:t>
    </dgm:pt>
    <dgm:pt modelId="{8B27EA5C-5A3A-4C7B-8C4B-CDC4801AF9D5}" type="parTrans" cxnId="{5C28A252-D7F6-4318-A6AD-127A22657FAF}">
      <dgm:prSet/>
      <dgm:spPr/>
    </dgm:pt>
    <dgm:pt modelId="{8249726B-D160-471E-92E3-2CEC4E84C890}" type="sibTrans" cxnId="{5C28A252-D7F6-4318-A6AD-127A22657FAF}">
      <dgm:prSet/>
      <dgm:spPr/>
    </dgm:pt>
    <dgm:pt modelId="{DAB2CA0D-DC4B-4545-AC1F-BBE65A130CAD}">
      <dgm:prSet phldrT="[Text]"/>
      <dgm:spPr/>
      <dgm:t>
        <a:bodyPr/>
        <a:lstStyle/>
        <a:p>
          <a:r>
            <a:rPr lang="en-US" dirty="0" smtClean="0"/>
            <a:t>Program self-evaluation</a:t>
          </a:r>
          <a:endParaRPr lang="en-US" dirty="0"/>
        </a:p>
      </dgm:t>
    </dgm:pt>
    <dgm:pt modelId="{05D33112-C278-4568-9862-F3BD868CACC8}" type="parTrans" cxnId="{62282412-41EF-4130-8977-96F2C6E71A07}">
      <dgm:prSet/>
      <dgm:spPr/>
    </dgm:pt>
    <dgm:pt modelId="{DD3C1246-25FB-4FD8-865C-24505F95456B}" type="sibTrans" cxnId="{62282412-41EF-4130-8977-96F2C6E71A07}">
      <dgm:prSet/>
      <dgm:spPr/>
    </dgm:pt>
    <dgm:pt modelId="{21D48FA8-0869-4AE3-A305-B5ADD30482E9}">
      <dgm:prSet phldrT="[Text]"/>
      <dgm:spPr/>
      <dgm:t>
        <a:bodyPr/>
        <a:lstStyle/>
        <a:p>
          <a:r>
            <a:rPr lang="en-US" dirty="0" smtClean="0"/>
            <a:t>Identifying effective programs</a:t>
          </a:r>
          <a:endParaRPr lang="en-US" dirty="0"/>
        </a:p>
      </dgm:t>
    </dgm:pt>
    <dgm:pt modelId="{58752451-2319-468F-B196-FACECC8CC793}" type="parTrans" cxnId="{3BBDC2E5-7D93-4D77-BE6D-F5359C8314CC}">
      <dgm:prSet/>
      <dgm:spPr/>
    </dgm:pt>
    <dgm:pt modelId="{E8D72B19-CEE2-4BFE-8674-D749981D7BCE}" type="sibTrans" cxnId="{3BBDC2E5-7D93-4D77-BE6D-F5359C8314CC}">
      <dgm:prSet/>
      <dgm:spPr/>
    </dgm:pt>
    <dgm:pt modelId="{53204F5B-2924-4BF1-96BD-030EADB36257}" type="pres">
      <dgm:prSet presAssocID="{CBB81385-C86C-4EC3-9F58-41916085A2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8E2D18-AD5F-4237-8235-C9171B5CA146}" type="pres">
      <dgm:prSet presAssocID="{29C5A30D-4980-487A-A208-05D3D2AD34C7}" presName="linNode" presStyleCnt="0"/>
      <dgm:spPr/>
    </dgm:pt>
    <dgm:pt modelId="{6728C4CA-CE0F-46E4-A50B-8811F68BDC34}" type="pres">
      <dgm:prSet presAssocID="{29C5A30D-4980-487A-A208-05D3D2AD34C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CB538-B99B-4748-B84F-2E45E95C1D89}" type="pres">
      <dgm:prSet presAssocID="{29C5A30D-4980-487A-A208-05D3D2AD34C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B1164-AD24-42C9-B8BA-71008B4E75F9}" type="pres">
      <dgm:prSet presAssocID="{AF8C17C8-8D2A-4434-B97C-53962043ECF1}" presName="sp" presStyleCnt="0"/>
      <dgm:spPr/>
    </dgm:pt>
    <dgm:pt modelId="{AB9668B8-8CD3-49F2-9CD7-0AFAE3399FD7}" type="pres">
      <dgm:prSet presAssocID="{3BC1566A-9ABD-4E2E-A5AD-509D977549E8}" presName="linNode" presStyleCnt="0"/>
      <dgm:spPr/>
    </dgm:pt>
    <dgm:pt modelId="{C639A1B0-59E2-4307-9C3D-E62A912289AF}" type="pres">
      <dgm:prSet presAssocID="{3BC1566A-9ABD-4E2E-A5AD-509D977549E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0480F-0BD1-49E2-B150-ABB0B9AEAFE5}" type="pres">
      <dgm:prSet presAssocID="{3BC1566A-9ABD-4E2E-A5AD-509D977549E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6ED147-F4EA-409E-A348-AF6000A935CE}" type="presOf" srcId="{21D48FA8-0869-4AE3-A305-B5ADD30482E9}" destId="{DCDCB538-B99B-4748-B84F-2E45E95C1D89}" srcOrd="0" destOrd="2" presId="urn:microsoft.com/office/officeart/2005/8/layout/vList5"/>
    <dgm:cxn modelId="{5EB3A059-1A9F-417B-BCDF-CD30C79A044A}" type="presOf" srcId="{0CD07793-30EF-410F-9DB3-4A94C975F376}" destId="{DCDCB538-B99B-4748-B84F-2E45E95C1D89}" srcOrd="0" destOrd="0" presId="urn:microsoft.com/office/officeart/2005/8/layout/vList5"/>
    <dgm:cxn modelId="{62282412-41EF-4130-8977-96F2C6E71A07}" srcId="{29C5A30D-4980-487A-A208-05D3D2AD34C7}" destId="{DAB2CA0D-DC4B-4545-AC1F-BBE65A130CAD}" srcOrd="1" destOrd="0" parTransId="{05D33112-C278-4568-9862-F3BD868CACC8}" sibTransId="{DD3C1246-25FB-4FD8-865C-24505F95456B}"/>
    <dgm:cxn modelId="{94FF7972-FAF3-4D95-B03B-52A95951DD25}" type="presOf" srcId="{105E5B69-EC8E-4EC0-8427-268E8327B6D8}" destId="{0750480F-0BD1-49E2-B150-ABB0B9AEAFE5}" srcOrd="0" destOrd="0" presId="urn:microsoft.com/office/officeart/2005/8/layout/vList5"/>
    <dgm:cxn modelId="{454AD638-16CA-4CAF-8F45-373635516E64}" srcId="{3BC1566A-9ABD-4E2E-A5AD-509D977549E8}" destId="{0488BDD1-C35A-4FFD-B192-1C3B4867CD49}" srcOrd="1" destOrd="0" parTransId="{293FECD4-DBAB-4D48-B71C-A197FDEF8A31}" sibTransId="{E00B0E0B-750E-4C81-9EC1-62F09A10850B}"/>
    <dgm:cxn modelId="{7D32D7CE-AF52-4C6F-BB75-CCF6F0222A72}" srcId="{29C5A30D-4980-487A-A208-05D3D2AD34C7}" destId="{0CD07793-30EF-410F-9DB3-4A94C975F376}" srcOrd="0" destOrd="0" parTransId="{326D294B-F12A-4235-81C0-57B54DA21113}" sibTransId="{CD0FAB0F-29B2-4BFE-9B31-9632BF3B58BF}"/>
    <dgm:cxn modelId="{41268A32-6EFF-449E-8BF2-2617F319DFC9}" type="presOf" srcId="{29C5A30D-4980-487A-A208-05D3D2AD34C7}" destId="{6728C4CA-CE0F-46E4-A50B-8811F68BDC34}" srcOrd="0" destOrd="0" presId="urn:microsoft.com/office/officeart/2005/8/layout/vList5"/>
    <dgm:cxn modelId="{5C28A252-D7F6-4318-A6AD-127A22657FAF}" srcId="{3BC1566A-9ABD-4E2E-A5AD-509D977549E8}" destId="{4A1D8D62-F969-4850-A33A-2DC12F56FC7B}" srcOrd="2" destOrd="0" parTransId="{8B27EA5C-5A3A-4C7B-8C4B-CDC4801AF9D5}" sibTransId="{8249726B-D160-471E-92E3-2CEC4E84C890}"/>
    <dgm:cxn modelId="{9FA7EBC9-7B9F-4D5E-8041-D6AA01157EDF}" type="presOf" srcId="{CBB81385-C86C-4EC3-9F58-41916085A297}" destId="{53204F5B-2924-4BF1-96BD-030EADB36257}" srcOrd="0" destOrd="0" presId="urn:microsoft.com/office/officeart/2005/8/layout/vList5"/>
    <dgm:cxn modelId="{3BBDC2E5-7D93-4D77-BE6D-F5359C8314CC}" srcId="{29C5A30D-4980-487A-A208-05D3D2AD34C7}" destId="{21D48FA8-0869-4AE3-A305-B5ADD30482E9}" srcOrd="2" destOrd="0" parTransId="{58752451-2319-468F-B196-FACECC8CC793}" sibTransId="{E8D72B19-CEE2-4BFE-8674-D749981D7BCE}"/>
    <dgm:cxn modelId="{CBC1C5B8-E3B9-4A16-A8A7-8A299DAAF214}" type="presOf" srcId="{4A1D8D62-F969-4850-A33A-2DC12F56FC7B}" destId="{0750480F-0BD1-49E2-B150-ABB0B9AEAFE5}" srcOrd="0" destOrd="2" presId="urn:microsoft.com/office/officeart/2005/8/layout/vList5"/>
    <dgm:cxn modelId="{C9D0BD25-FB95-4CEC-AACF-652B01AC84CE}" type="presOf" srcId="{3BC1566A-9ABD-4E2E-A5AD-509D977549E8}" destId="{C639A1B0-59E2-4307-9C3D-E62A912289AF}" srcOrd="0" destOrd="0" presId="urn:microsoft.com/office/officeart/2005/8/layout/vList5"/>
    <dgm:cxn modelId="{8EF9BB48-7D3E-4688-9ED4-1D9DD1DB56BD}" srcId="{CBB81385-C86C-4EC3-9F58-41916085A297}" destId="{3BC1566A-9ABD-4E2E-A5AD-509D977549E8}" srcOrd="1" destOrd="0" parTransId="{00043EB1-6D12-4595-9A7D-22510B419703}" sibTransId="{EEBB512A-898C-413D-B263-4005978F565F}"/>
    <dgm:cxn modelId="{C5064392-F8F0-4E83-A0BD-FCD130AC1952}" srcId="{CBB81385-C86C-4EC3-9F58-41916085A297}" destId="{29C5A30D-4980-487A-A208-05D3D2AD34C7}" srcOrd="0" destOrd="0" parTransId="{355568BF-CB17-4D7A-861A-FBE56CA1CDD6}" sibTransId="{AF8C17C8-8D2A-4434-B97C-53962043ECF1}"/>
    <dgm:cxn modelId="{D858D8DD-5343-4ECF-BC6F-9236329954D3}" srcId="{3BC1566A-9ABD-4E2E-A5AD-509D977549E8}" destId="{105E5B69-EC8E-4EC0-8427-268E8327B6D8}" srcOrd="0" destOrd="0" parTransId="{110137A7-8C7B-4710-A4CF-FE255B8C986E}" sibTransId="{5A3437C7-45F1-41AD-8B6A-AD9D545061B4}"/>
    <dgm:cxn modelId="{F3A99FE1-F408-437A-ACE5-2D4352544038}" type="presOf" srcId="{DAB2CA0D-DC4B-4545-AC1F-BBE65A130CAD}" destId="{DCDCB538-B99B-4748-B84F-2E45E95C1D89}" srcOrd="0" destOrd="1" presId="urn:microsoft.com/office/officeart/2005/8/layout/vList5"/>
    <dgm:cxn modelId="{A87F64A1-97FF-4947-A05B-8843946044CE}" type="presOf" srcId="{0488BDD1-C35A-4FFD-B192-1C3B4867CD49}" destId="{0750480F-0BD1-49E2-B150-ABB0B9AEAFE5}" srcOrd="0" destOrd="1" presId="urn:microsoft.com/office/officeart/2005/8/layout/vList5"/>
    <dgm:cxn modelId="{AD7BC3AF-2AD5-4F34-894F-41ECFFDE4225}" type="presParOf" srcId="{53204F5B-2924-4BF1-96BD-030EADB36257}" destId="{5E8E2D18-AD5F-4237-8235-C9171B5CA146}" srcOrd="0" destOrd="0" presId="urn:microsoft.com/office/officeart/2005/8/layout/vList5"/>
    <dgm:cxn modelId="{8B94F995-99D4-41A7-8752-8BFB5A02C5D2}" type="presParOf" srcId="{5E8E2D18-AD5F-4237-8235-C9171B5CA146}" destId="{6728C4CA-CE0F-46E4-A50B-8811F68BDC34}" srcOrd="0" destOrd="0" presId="urn:microsoft.com/office/officeart/2005/8/layout/vList5"/>
    <dgm:cxn modelId="{D8E35CE5-267F-458F-8BDD-255391E3EB62}" type="presParOf" srcId="{5E8E2D18-AD5F-4237-8235-C9171B5CA146}" destId="{DCDCB538-B99B-4748-B84F-2E45E95C1D89}" srcOrd="1" destOrd="0" presId="urn:microsoft.com/office/officeart/2005/8/layout/vList5"/>
    <dgm:cxn modelId="{E86AF2F7-A856-401A-ABA6-15DDBAD845F3}" type="presParOf" srcId="{53204F5B-2924-4BF1-96BD-030EADB36257}" destId="{AA0B1164-AD24-42C9-B8BA-71008B4E75F9}" srcOrd="1" destOrd="0" presId="urn:microsoft.com/office/officeart/2005/8/layout/vList5"/>
    <dgm:cxn modelId="{2285D8BC-86E3-4354-AC9F-66D79ECD3C77}" type="presParOf" srcId="{53204F5B-2924-4BF1-96BD-030EADB36257}" destId="{AB9668B8-8CD3-49F2-9CD7-0AFAE3399FD7}" srcOrd="2" destOrd="0" presId="urn:microsoft.com/office/officeart/2005/8/layout/vList5"/>
    <dgm:cxn modelId="{4A682CBE-6098-4C15-AB75-19855E4DB1D5}" type="presParOf" srcId="{AB9668B8-8CD3-49F2-9CD7-0AFAE3399FD7}" destId="{C639A1B0-59E2-4307-9C3D-E62A912289AF}" srcOrd="0" destOrd="0" presId="urn:microsoft.com/office/officeart/2005/8/layout/vList5"/>
    <dgm:cxn modelId="{1E71E505-55B5-4B0A-BB9F-20CB2DC3C1CB}" type="presParOf" srcId="{AB9668B8-8CD3-49F2-9CD7-0AFAE3399FD7}" destId="{0750480F-0BD1-49E2-B150-ABB0B9AEAF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3A10E56-000D-4648-8871-99093EF8CAAF}" type="doc">
      <dgm:prSet loTypeId="urn:microsoft.com/office/officeart/2005/8/layout/venn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B28066-5788-4395-ABA9-7B5C8CDA29D4}">
      <dgm:prSet phldrT="[Text]"/>
      <dgm:spPr/>
      <dgm:t>
        <a:bodyPr/>
        <a:lstStyle/>
        <a:p>
          <a:r>
            <a:rPr lang="en-US" dirty="0" smtClean="0"/>
            <a:t>To compensate for an area of weakness or gap in training</a:t>
          </a:r>
          <a:endParaRPr lang="en-US" dirty="0"/>
        </a:p>
      </dgm:t>
    </dgm:pt>
    <dgm:pt modelId="{89CE2EEC-4951-4A04-9B15-C12A4F295CA6}" type="parTrans" cxnId="{69A3997F-C4DE-467D-9AC9-EEC387DB1288}">
      <dgm:prSet/>
      <dgm:spPr/>
      <dgm:t>
        <a:bodyPr/>
        <a:lstStyle/>
        <a:p>
          <a:endParaRPr lang="en-US"/>
        </a:p>
      </dgm:t>
    </dgm:pt>
    <dgm:pt modelId="{FF6CE8E9-297A-49CB-9BCE-78A09095ED82}" type="sibTrans" cxnId="{69A3997F-C4DE-467D-9AC9-EEC387DB1288}">
      <dgm:prSet/>
      <dgm:spPr/>
      <dgm:t>
        <a:bodyPr/>
        <a:lstStyle/>
        <a:p>
          <a:endParaRPr lang="en-US"/>
        </a:p>
      </dgm:t>
    </dgm:pt>
    <dgm:pt modelId="{EEA96B43-E852-4F6A-9E4B-C547D076E2C9}">
      <dgm:prSet phldrT="[Text]"/>
      <dgm:spPr/>
      <dgm:t>
        <a:bodyPr/>
        <a:lstStyle/>
        <a:p>
          <a:r>
            <a:rPr lang="en-US" dirty="0" smtClean="0"/>
            <a:t>To</a:t>
          </a:r>
          <a:br>
            <a:rPr lang="en-US" dirty="0" smtClean="0"/>
          </a:br>
          <a:r>
            <a:rPr lang="en-US" dirty="0" smtClean="0"/>
            <a:t>provide an overview to </a:t>
          </a:r>
          <a:br>
            <a:rPr lang="en-US" dirty="0" smtClean="0"/>
          </a:br>
          <a:r>
            <a:rPr lang="en-US" dirty="0" smtClean="0"/>
            <a:t>an unfamiliar area</a:t>
          </a:r>
          <a:endParaRPr lang="en-US" dirty="0"/>
        </a:p>
      </dgm:t>
    </dgm:pt>
    <dgm:pt modelId="{7B63F988-A863-40CE-9F62-35BF2AF5963C}" type="parTrans" cxnId="{0D020764-2153-4F70-9CF7-B08F9734A919}">
      <dgm:prSet/>
      <dgm:spPr/>
      <dgm:t>
        <a:bodyPr/>
        <a:lstStyle/>
        <a:p>
          <a:endParaRPr lang="en-US"/>
        </a:p>
      </dgm:t>
    </dgm:pt>
    <dgm:pt modelId="{7ADBDE57-A2E4-48DE-B121-A956994D36B3}" type="sibTrans" cxnId="{0D020764-2153-4F70-9CF7-B08F9734A919}">
      <dgm:prSet/>
      <dgm:spPr/>
      <dgm:t>
        <a:bodyPr/>
        <a:lstStyle/>
        <a:p>
          <a:endParaRPr lang="en-US"/>
        </a:p>
      </dgm:t>
    </dgm:pt>
    <dgm:pt modelId="{FF3849BC-C9A3-4280-A0CA-EA595A290834}">
      <dgm:prSet phldrT="[Text]"/>
      <dgm:spPr/>
      <dgm:t>
        <a:bodyPr/>
        <a:lstStyle/>
        <a:p>
          <a:r>
            <a:rPr lang="en-US" dirty="0" smtClean="0"/>
            <a:t>To provide support for someone taking on new responsibilities</a:t>
          </a:r>
          <a:endParaRPr lang="en-US" dirty="0"/>
        </a:p>
      </dgm:t>
    </dgm:pt>
    <dgm:pt modelId="{652F6C6F-5800-4B65-82BD-8581F7000605}" type="parTrans" cxnId="{6F749EF9-D445-42DA-A524-596C066BB00E}">
      <dgm:prSet/>
      <dgm:spPr/>
      <dgm:t>
        <a:bodyPr/>
        <a:lstStyle/>
        <a:p>
          <a:endParaRPr lang="en-US"/>
        </a:p>
      </dgm:t>
    </dgm:pt>
    <dgm:pt modelId="{D12B7291-C249-4BF4-8A5C-33193FEC93EB}" type="sibTrans" cxnId="{6F749EF9-D445-42DA-A524-596C066BB00E}">
      <dgm:prSet/>
      <dgm:spPr/>
      <dgm:t>
        <a:bodyPr/>
        <a:lstStyle/>
        <a:p>
          <a:endParaRPr lang="en-US"/>
        </a:p>
      </dgm:t>
    </dgm:pt>
    <dgm:pt modelId="{7F1BD71F-F57E-4E10-B903-E18F7AEC7122}">
      <dgm:prSet phldrT="[Text]"/>
      <dgm:spPr/>
      <dgm:t>
        <a:bodyPr/>
        <a:lstStyle/>
        <a:p>
          <a:r>
            <a:rPr lang="en-US" dirty="0" smtClean="0"/>
            <a:t>As a  resource for new ideas</a:t>
          </a:r>
          <a:endParaRPr lang="en-US" dirty="0"/>
        </a:p>
      </dgm:t>
    </dgm:pt>
    <dgm:pt modelId="{8944FB3A-D142-478E-8449-27CB505286AD}" type="parTrans" cxnId="{FBD1A015-B529-470B-882D-0C0269CCF81A}">
      <dgm:prSet/>
      <dgm:spPr/>
      <dgm:t>
        <a:bodyPr/>
        <a:lstStyle/>
        <a:p>
          <a:endParaRPr lang="en-US"/>
        </a:p>
      </dgm:t>
    </dgm:pt>
    <dgm:pt modelId="{E8F6E60E-5826-44D9-9832-6991D2DBCC71}" type="sibTrans" cxnId="{FBD1A015-B529-470B-882D-0C0269CCF81A}">
      <dgm:prSet/>
      <dgm:spPr/>
      <dgm:t>
        <a:bodyPr/>
        <a:lstStyle/>
        <a:p>
          <a:endParaRPr lang="en-US"/>
        </a:p>
      </dgm:t>
    </dgm:pt>
    <dgm:pt modelId="{E334F50D-8A1C-4794-A7A6-6384E323FD47}" type="pres">
      <dgm:prSet presAssocID="{63A10E56-000D-4648-8871-99093EF8CA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FB338D-1A7B-4EBC-A4AD-86DB8A104157}" type="pres">
      <dgm:prSet presAssocID="{D1B28066-5788-4395-ABA9-7B5C8CDA29D4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6EFA0-3A83-462F-84C8-4FB20E3203B5}" type="pres">
      <dgm:prSet presAssocID="{FF6CE8E9-297A-49CB-9BCE-78A09095ED82}" presName="space" presStyleCnt="0"/>
      <dgm:spPr/>
    </dgm:pt>
    <dgm:pt modelId="{3EE7E9C4-F7BC-46B8-B41A-B8DEEDAB8072}" type="pres">
      <dgm:prSet presAssocID="{EEA96B43-E852-4F6A-9E4B-C547D076E2C9}" presName="Name5" presStyleLbl="vennNode1" presStyleIdx="1" presStyleCnt="4" custLinFactNeighborX="10468" custLinFactNeighborY="2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7005B-872A-482A-9756-09E3FAF56928}" type="pres">
      <dgm:prSet presAssocID="{7ADBDE57-A2E4-48DE-B121-A956994D36B3}" presName="space" presStyleCnt="0"/>
      <dgm:spPr/>
    </dgm:pt>
    <dgm:pt modelId="{752EE2B3-D6DC-4DBC-92D0-3329C635B4DF}" type="pres">
      <dgm:prSet presAssocID="{FF3849BC-C9A3-4280-A0CA-EA595A290834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9F617-BDA4-4D70-93C4-27A6C1E625E0}" type="pres">
      <dgm:prSet presAssocID="{D12B7291-C249-4BF4-8A5C-33193FEC93EB}" presName="space" presStyleCnt="0"/>
      <dgm:spPr/>
    </dgm:pt>
    <dgm:pt modelId="{29DEB5AD-23F9-401B-A404-F4649F012F1D}" type="pres">
      <dgm:prSet presAssocID="{7F1BD71F-F57E-4E10-B903-E18F7AEC712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080ACC-8443-4917-80B8-B2C53B2D6391}" type="presOf" srcId="{D1B28066-5788-4395-ABA9-7B5C8CDA29D4}" destId="{44FB338D-1A7B-4EBC-A4AD-86DB8A104157}" srcOrd="0" destOrd="0" presId="urn:microsoft.com/office/officeart/2005/8/layout/venn3"/>
    <dgm:cxn modelId="{6F749EF9-D445-42DA-A524-596C066BB00E}" srcId="{63A10E56-000D-4648-8871-99093EF8CAAF}" destId="{FF3849BC-C9A3-4280-A0CA-EA595A290834}" srcOrd="2" destOrd="0" parTransId="{652F6C6F-5800-4B65-82BD-8581F7000605}" sibTransId="{D12B7291-C249-4BF4-8A5C-33193FEC93EB}"/>
    <dgm:cxn modelId="{FBD1A015-B529-470B-882D-0C0269CCF81A}" srcId="{63A10E56-000D-4648-8871-99093EF8CAAF}" destId="{7F1BD71F-F57E-4E10-B903-E18F7AEC7122}" srcOrd="3" destOrd="0" parTransId="{8944FB3A-D142-478E-8449-27CB505286AD}" sibTransId="{E8F6E60E-5826-44D9-9832-6991D2DBCC71}"/>
    <dgm:cxn modelId="{0D020764-2153-4F70-9CF7-B08F9734A919}" srcId="{63A10E56-000D-4648-8871-99093EF8CAAF}" destId="{EEA96B43-E852-4F6A-9E4B-C547D076E2C9}" srcOrd="1" destOrd="0" parTransId="{7B63F988-A863-40CE-9F62-35BF2AF5963C}" sibTransId="{7ADBDE57-A2E4-48DE-B121-A956994D36B3}"/>
    <dgm:cxn modelId="{69A3997F-C4DE-467D-9AC9-EEC387DB1288}" srcId="{63A10E56-000D-4648-8871-99093EF8CAAF}" destId="{D1B28066-5788-4395-ABA9-7B5C8CDA29D4}" srcOrd="0" destOrd="0" parTransId="{89CE2EEC-4951-4A04-9B15-C12A4F295CA6}" sibTransId="{FF6CE8E9-297A-49CB-9BCE-78A09095ED82}"/>
    <dgm:cxn modelId="{7CFAF678-42B9-4C11-BD69-0B16DCCB4603}" type="presOf" srcId="{63A10E56-000D-4648-8871-99093EF8CAAF}" destId="{E334F50D-8A1C-4794-A7A6-6384E323FD47}" srcOrd="0" destOrd="0" presId="urn:microsoft.com/office/officeart/2005/8/layout/venn3"/>
    <dgm:cxn modelId="{5ABFA936-DC3C-4F30-83D8-AAEE959C3E09}" type="presOf" srcId="{7F1BD71F-F57E-4E10-B903-E18F7AEC7122}" destId="{29DEB5AD-23F9-401B-A404-F4649F012F1D}" srcOrd="0" destOrd="0" presId="urn:microsoft.com/office/officeart/2005/8/layout/venn3"/>
    <dgm:cxn modelId="{A9D87AE6-F0E0-431B-A4CF-A99ABB83E2E6}" type="presOf" srcId="{EEA96B43-E852-4F6A-9E4B-C547D076E2C9}" destId="{3EE7E9C4-F7BC-46B8-B41A-B8DEEDAB8072}" srcOrd="0" destOrd="0" presId="urn:microsoft.com/office/officeart/2005/8/layout/venn3"/>
    <dgm:cxn modelId="{1EB0B8B4-949D-498F-93BF-FE523F7385D1}" type="presOf" srcId="{FF3849BC-C9A3-4280-A0CA-EA595A290834}" destId="{752EE2B3-D6DC-4DBC-92D0-3329C635B4DF}" srcOrd="0" destOrd="0" presId="urn:microsoft.com/office/officeart/2005/8/layout/venn3"/>
    <dgm:cxn modelId="{83AF91D8-ED3A-46F0-8693-33959C868012}" type="presParOf" srcId="{E334F50D-8A1C-4794-A7A6-6384E323FD47}" destId="{44FB338D-1A7B-4EBC-A4AD-86DB8A104157}" srcOrd="0" destOrd="0" presId="urn:microsoft.com/office/officeart/2005/8/layout/venn3"/>
    <dgm:cxn modelId="{53501883-6A0B-4A26-8EB6-AF97DDB5E2A8}" type="presParOf" srcId="{E334F50D-8A1C-4794-A7A6-6384E323FD47}" destId="{1056EFA0-3A83-462F-84C8-4FB20E3203B5}" srcOrd="1" destOrd="0" presId="urn:microsoft.com/office/officeart/2005/8/layout/venn3"/>
    <dgm:cxn modelId="{CB494D6C-FD97-4F3D-A2A9-566BCC43363A}" type="presParOf" srcId="{E334F50D-8A1C-4794-A7A6-6384E323FD47}" destId="{3EE7E9C4-F7BC-46B8-B41A-B8DEEDAB8072}" srcOrd="2" destOrd="0" presId="urn:microsoft.com/office/officeart/2005/8/layout/venn3"/>
    <dgm:cxn modelId="{2277B26F-AA92-40E6-A873-421D5C0A67BA}" type="presParOf" srcId="{E334F50D-8A1C-4794-A7A6-6384E323FD47}" destId="{9B37005B-872A-482A-9756-09E3FAF56928}" srcOrd="3" destOrd="0" presId="urn:microsoft.com/office/officeart/2005/8/layout/venn3"/>
    <dgm:cxn modelId="{24974E31-33C5-49E9-91EC-8F087592A24E}" type="presParOf" srcId="{E334F50D-8A1C-4794-A7A6-6384E323FD47}" destId="{752EE2B3-D6DC-4DBC-92D0-3329C635B4DF}" srcOrd="4" destOrd="0" presId="urn:microsoft.com/office/officeart/2005/8/layout/venn3"/>
    <dgm:cxn modelId="{44B64221-35AF-4F48-856D-122C31EF245A}" type="presParOf" srcId="{E334F50D-8A1C-4794-A7A6-6384E323FD47}" destId="{C809F617-BDA4-4D70-93C4-27A6C1E625E0}" srcOrd="5" destOrd="0" presId="urn:microsoft.com/office/officeart/2005/8/layout/venn3"/>
    <dgm:cxn modelId="{205FDFC7-449A-481F-990E-10EBCF4273F3}" type="presParOf" srcId="{E334F50D-8A1C-4794-A7A6-6384E323FD47}" destId="{29DEB5AD-23F9-401B-A404-F4649F012F1D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B729009-0966-45DF-B63D-5E8851C28D67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FE63CA1-16BA-4C92-86A5-716E75ED4234}">
      <dgm:prSet phldrT="[Text]"/>
      <dgm:spPr/>
      <dgm:t>
        <a:bodyPr/>
        <a:lstStyle/>
        <a:p>
          <a:pPr algn="l"/>
          <a:r>
            <a:rPr lang="en-US" dirty="0" smtClean="0"/>
            <a:t>Tami has TEFL training and experience teaching ESL overseas, but CLBs are completely new to her. She’s teaching LINC 2, and confused about CLBs.  </a:t>
          </a:r>
          <a:endParaRPr lang="en-US" dirty="0"/>
        </a:p>
      </dgm:t>
    </dgm:pt>
    <dgm:pt modelId="{5E99564B-F734-42AF-9E29-F488182C7B36}" type="parTrans" cxnId="{E60E11A1-39E7-423B-BEEF-FBCA88B8BE17}">
      <dgm:prSet/>
      <dgm:spPr/>
      <dgm:t>
        <a:bodyPr/>
        <a:lstStyle/>
        <a:p>
          <a:pPr algn="l"/>
          <a:endParaRPr lang="en-US"/>
        </a:p>
      </dgm:t>
    </dgm:pt>
    <dgm:pt modelId="{93A45EDB-59E5-4F58-8EE5-97AEF6D3D209}" type="sibTrans" cxnId="{E60E11A1-39E7-423B-BEEF-FBCA88B8BE17}">
      <dgm:prSet/>
      <dgm:spPr/>
      <dgm:t>
        <a:bodyPr/>
        <a:lstStyle/>
        <a:p>
          <a:pPr algn="l"/>
          <a:endParaRPr lang="en-US"/>
        </a:p>
      </dgm:t>
    </dgm:pt>
    <dgm:pt modelId="{4F2E7F20-AA48-4694-875B-4A5AF8BFC03B}">
      <dgm:prSet phldrT="[Text]"/>
      <dgm:spPr/>
      <dgm:t>
        <a:bodyPr/>
        <a:lstStyle/>
        <a:p>
          <a:pPr algn="l"/>
          <a:r>
            <a:rPr lang="en-US" dirty="0" smtClean="0"/>
            <a:t>Kim, in a rural setting, has just volunteered to teach an evening ESL class at the library. No TESL background.</a:t>
          </a:r>
          <a:endParaRPr lang="en-US" dirty="0"/>
        </a:p>
      </dgm:t>
    </dgm:pt>
    <dgm:pt modelId="{B5B7BF6C-467C-406E-A3C8-629AAD5DA90C}" type="parTrans" cxnId="{1F1C79E0-BC07-4602-ADE9-834AB6045D3A}">
      <dgm:prSet/>
      <dgm:spPr/>
      <dgm:t>
        <a:bodyPr/>
        <a:lstStyle/>
        <a:p>
          <a:pPr algn="l"/>
          <a:endParaRPr lang="en-US"/>
        </a:p>
      </dgm:t>
    </dgm:pt>
    <dgm:pt modelId="{7D8B1124-4E41-4956-B920-EE593EAF9A3E}" type="sibTrans" cxnId="{1F1C79E0-BC07-4602-ADE9-834AB6045D3A}">
      <dgm:prSet/>
      <dgm:spPr/>
      <dgm:t>
        <a:bodyPr/>
        <a:lstStyle/>
        <a:p>
          <a:pPr algn="l"/>
          <a:endParaRPr lang="en-US"/>
        </a:p>
      </dgm:t>
    </dgm:pt>
    <dgm:pt modelId="{FF2DD805-3D8A-40E6-B6C1-5B780C90361D}">
      <dgm:prSet phldrT="[Text]"/>
      <dgm:spPr/>
      <dgm:t>
        <a:bodyPr/>
        <a:lstStyle/>
        <a:p>
          <a:pPr algn="l"/>
          <a:r>
            <a:rPr lang="en-US" dirty="0" smtClean="0"/>
            <a:t>Jake is on a committee which decides on PD opportunities for ESL instructors.</a:t>
          </a:r>
        </a:p>
      </dgm:t>
    </dgm:pt>
    <dgm:pt modelId="{26FEE568-D105-436C-B773-A9443E6FBCDA}" type="parTrans" cxnId="{F2F084AB-B24C-4294-9BCB-675ED2750BD2}">
      <dgm:prSet/>
      <dgm:spPr/>
      <dgm:t>
        <a:bodyPr/>
        <a:lstStyle/>
        <a:p>
          <a:pPr algn="l"/>
          <a:endParaRPr lang="en-US"/>
        </a:p>
      </dgm:t>
    </dgm:pt>
    <dgm:pt modelId="{FE14A1ED-5C45-4DB7-8844-69881FE6CB32}" type="sibTrans" cxnId="{F2F084AB-B24C-4294-9BCB-675ED2750BD2}">
      <dgm:prSet/>
      <dgm:spPr/>
      <dgm:t>
        <a:bodyPr/>
        <a:lstStyle/>
        <a:p>
          <a:pPr algn="l"/>
          <a:endParaRPr lang="en-US"/>
        </a:p>
      </dgm:t>
    </dgm:pt>
    <dgm:pt modelId="{F1823E68-C7B8-46A2-906B-FE8C14EFD820}">
      <dgm:prSet phldrT="[Text]"/>
      <dgm:spPr/>
      <dgm:t>
        <a:bodyPr/>
        <a:lstStyle/>
        <a:p>
          <a:pPr algn="l"/>
          <a:r>
            <a:rPr lang="en-US" dirty="0" smtClean="0"/>
            <a:t>Neal’s organization is offering an ESL literacy class – and it looks like Neal is going to be teaching the class.</a:t>
          </a:r>
        </a:p>
      </dgm:t>
    </dgm:pt>
    <dgm:pt modelId="{9FD58EB0-3120-405D-A23A-648D8EF19710}" type="parTrans" cxnId="{5E6170AB-52C4-4816-9D80-C1604E53DB61}">
      <dgm:prSet/>
      <dgm:spPr/>
      <dgm:t>
        <a:bodyPr/>
        <a:lstStyle/>
        <a:p>
          <a:pPr algn="l"/>
          <a:endParaRPr lang="en-US"/>
        </a:p>
      </dgm:t>
    </dgm:pt>
    <dgm:pt modelId="{502CA18F-E3EB-47D9-9697-A7357FE7EEE2}" type="sibTrans" cxnId="{5E6170AB-52C4-4816-9D80-C1604E53DB61}">
      <dgm:prSet/>
      <dgm:spPr/>
      <dgm:t>
        <a:bodyPr/>
        <a:lstStyle/>
        <a:p>
          <a:pPr algn="l"/>
          <a:endParaRPr lang="en-US"/>
        </a:p>
      </dgm:t>
    </dgm:pt>
    <dgm:pt modelId="{8E8BD605-3CFA-49DB-8C1C-F4A94B4649F5}">
      <dgm:prSet phldrT="[Text]"/>
      <dgm:spPr/>
      <dgm:t>
        <a:bodyPr/>
        <a:lstStyle/>
        <a:p>
          <a:pPr algn="l"/>
          <a:r>
            <a:rPr lang="en-US" dirty="0" smtClean="0"/>
            <a:t>Val, with experience teaching ESL and a medical background, will be teaching medical terminology.  She’s never taught a vocabulary course.  </a:t>
          </a:r>
        </a:p>
      </dgm:t>
    </dgm:pt>
    <dgm:pt modelId="{1B399423-C548-490E-9EAA-2E89C7F85EE7}" type="parTrans" cxnId="{20F7DB28-F057-41EC-BD7C-8D7C77002881}">
      <dgm:prSet/>
      <dgm:spPr/>
      <dgm:t>
        <a:bodyPr/>
        <a:lstStyle/>
        <a:p>
          <a:pPr algn="l"/>
          <a:endParaRPr lang="en-US"/>
        </a:p>
      </dgm:t>
    </dgm:pt>
    <dgm:pt modelId="{B0BC569F-0A5F-4CB1-8496-FD584231F9C4}" type="sibTrans" cxnId="{20F7DB28-F057-41EC-BD7C-8D7C77002881}">
      <dgm:prSet/>
      <dgm:spPr/>
      <dgm:t>
        <a:bodyPr/>
        <a:lstStyle/>
        <a:p>
          <a:pPr algn="l"/>
          <a:endParaRPr lang="en-US"/>
        </a:p>
      </dgm:t>
    </dgm:pt>
    <dgm:pt modelId="{95BE3CBC-5979-488B-BFDC-EC90C5EB0B9E}">
      <dgm:prSet phldrT="[Text]"/>
      <dgm:spPr/>
      <dgm:t>
        <a:bodyPr/>
        <a:lstStyle/>
        <a:p>
          <a:pPr algn="l"/>
          <a:r>
            <a:rPr lang="en-US" dirty="0" smtClean="0"/>
            <a:t>Tyler has never used the CLB, but has been offered a contract to develop a curriculum based on the CLB.</a:t>
          </a:r>
          <a:endParaRPr lang="en-US" dirty="0"/>
        </a:p>
      </dgm:t>
    </dgm:pt>
    <dgm:pt modelId="{60F2F79B-8FF0-4184-8ED2-4BE2D7424EA1}" type="parTrans" cxnId="{09A4CFF9-C613-4DF3-8E87-AE56A2C0C51F}">
      <dgm:prSet/>
      <dgm:spPr/>
      <dgm:t>
        <a:bodyPr/>
        <a:lstStyle/>
        <a:p>
          <a:endParaRPr lang="en-US"/>
        </a:p>
      </dgm:t>
    </dgm:pt>
    <dgm:pt modelId="{0CBDC825-FFE6-4FA2-B11B-B0D5AF4B392A}" type="sibTrans" cxnId="{09A4CFF9-C613-4DF3-8E87-AE56A2C0C51F}">
      <dgm:prSet/>
      <dgm:spPr/>
      <dgm:t>
        <a:bodyPr/>
        <a:lstStyle/>
        <a:p>
          <a:endParaRPr lang="en-US"/>
        </a:p>
      </dgm:t>
    </dgm:pt>
    <dgm:pt modelId="{6F55AEF0-277D-47F1-A5BC-9507FB808B0B}">
      <dgm:prSet phldrT="[Text]"/>
      <dgm:spPr/>
      <dgm:t>
        <a:bodyPr/>
        <a:lstStyle/>
        <a:p>
          <a:pPr algn="l"/>
          <a:r>
            <a:rPr lang="en-US" smtClean="0"/>
            <a:t>Kim, a TOEFL prep teacher, has a new job teaching listening and speaking.  She’s finding the transition difficult.</a:t>
          </a:r>
          <a:endParaRPr lang="en-US" dirty="0" smtClean="0"/>
        </a:p>
      </dgm:t>
    </dgm:pt>
    <dgm:pt modelId="{31E83333-557F-445C-A693-8E3A0870D3C4}" type="parTrans" cxnId="{B5870347-6F5A-4601-986F-7564B93F1FE6}">
      <dgm:prSet/>
      <dgm:spPr/>
      <dgm:t>
        <a:bodyPr/>
        <a:lstStyle/>
        <a:p>
          <a:endParaRPr lang="en-US"/>
        </a:p>
      </dgm:t>
    </dgm:pt>
    <dgm:pt modelId="{CA199023-2F3D-4537-A07E-AD00B38ED8C3}" type="sibTrans" cxnId="{B5870347-6F5A-4601-986F-7564B93F1FE6}">
      <dgm:prSet/>
      <dgm:spPr/>
      <dgm:t>
        <a:bodyPr/>
        <a:lstStyle/>
        <a:p>
          <a:endParaRPr lang="en-US"/>
        </a:p>
      </dgm:t>
    </dgm:pt>
    <dgm:pt modelId="{FB88690E-63A1-4CDF-89A6-2DF3EFA2E0BE}" type="pres">
      <dgm:prSet presAssocID="{0B729009-0966-45DF-B63D-5E8851C28D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EAD2FC-7DAD-4DA2-97B8-1AED59B9AD2E}" type="pres">
      <dgm:prSet presAssocID="{8FE63CA1-16BA-4C92-86A5-716E75ED423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AA1D0-CF0B-41E2-A1A1-2DF9DCE1CC34}" type="pres">
      <dgm:prSet presAssocID="{93A45EDB-59E5-4F58-8EE5-97AEF6D3D209}" presName="sibTrans" presStyleCnt="0"/>
      <dgm:spPr/>
    </dgm:pt>
    <dgm:pt modelId="{A254D5FB-4832-473F-857E-76432A24BB7E}" type="pres">
      <dgm:prSet presAssocID="{95BE3CBC-5979-488B-BFDC-EC90C5EB0B9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2557C-1717-4ABA-B65F-F03C5E045D6F}" type="pres">
      <dgm:prSet presAssocID="{0CBDC825-FFE6-4FA2-B11B-B0D5AF4B392A}" presName="sibTrans" presStyleCnt="0"/>
      <dgm:spPr/>
    </dgm:pt>
    <dgm:pt modelId="{68D1E8BA-55A4-4FD4-8FE6-16C7C51EB565}" type="pres">
      <dgm:prSet presAssocID="{4F2E7F20-AA48-4694-875B-4A5AF8BFC03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3CFF0-FF04-47F8-826C-99A992ACAE3A}" type="pres">
      <dgm:prSet presAssocID="{7D8B1124-4E41-4956-B920-EE593EAF9A3E}" presName="sibTrans" presStyleCnt="0"/>
      <dgm:spPr/>
    </dgm:pt>
    <dgm:pt modelId="{E24D620D-DB3A-4EE9-8211-AEC71791CA01}" type="pres">
      <dgm:prSet presAssocID="{FF2DD805-3D8A-40E6-B6C1-5B780C90361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884E4-DAB2-4DC3-8008-FAB8126B3059}" type="pres">
      <dgm:prSet presAssocID="{FE14A1ED-5C45-4DB7-8844-69881FE6CB32}" presName="sibTrans" presStyleCnt="0"/>
      <dgm:spPr/>
    </dgm:pt>
    <dgm:pt modelId="{8EB28D71-EEE1-4AFE-AE16-08599FA704A7}" type="pres">
      <dgm:prSet presAssocID="{F1823E68-C7B8-46A2-906B-FE8C14EFD82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8589F-3D9B-4F23-96FD-7B7CD8E6F1BC}" type="pres">
      <dgm:prSet presAssocID="{502CA18F-E3EB-47D9-9697-A7357FE7EEE2}" presName="sibTrans" presStyleCnt="0"/>
      <dgm:spPr/>
    </dgm:pt>
    <dgm:pt modelId="{95B0F37B-E885-415A-8CE6-73EA64F6361F}" type="pres">
      <dgm:prSet presAssocID="{8E8BD605-3CFA-49DB-8C1C-F4A94B4649F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712BB-FD2F-4283-89C5-720D710D9933}" type="pres">
      <dgm:prSet presAssocID="{B0BC569F-0A5F-4CB1-8496-FD584231F9C4}" presName="sibTrans" presStyleCnt="0"/>
      <dgm:spPr/>
    </dgm:pt>
    <dgm:pt modelId="{2999A51C-DA5F-459C-B1B9-AF246C135008}" type="pres">
      <dgm:prSet presAssocID="{6F55AEF0-277D-47F1-A5BC-9507FB808B0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A4CFF9-C613-4DF3-8E87-AE56A2C0C51F}" srcId="{0B729009-0966-45DF-B63D-5E8851C28D67}" destId="{95BE3CBC-5979-488B-BFDC-EC90C5EB0B9E}" srcOrd="1" destOrd="0" parTransId="{60F2F79B-8FF0-4184-8ED2-4BE2D7424EA1}" sibTransId="{0CBDC825-FFE6-4FA2-B11B-B0D5AF4B392A}"/>
    <dgm:cxn modelId="{F2F084AB-B24C-4294-9BCB-675ED2750BD2}" srcId="{0B729009-0966-45DF-B63D-5E8851C28D67}" destId="{FF2DD805-3D8A-40E6-B6C1-5B780C90361D}" srcOrd="3" destOrd="0" parTransId="{26FEE568-D105-436C-B773-A9443E6FBCDA}" sibTransId="{FE14A1ED-5C45-4DB7-8844-69881FE6CB32}"/>
    <dgm:cxn modelId="{20F7DB28-F057-41EC-BD7C-8D7C77002881}" srcId="{0B729009-0966-45DF-B63D-5E8851C28D67}" destId="{8E8BD605-3CFA-49DB-8C1C-F4A94B4649F5}" srcOrd="5" destOrd="0" parTransId="{1B399423-C548-490E-9EAA-2E89C7F85EE7}" sibTransId="{B0BC569F-0A5F-4CB1-8496-FD584231F9C4}"/>
    <dgm:cxn modelId="{941645D1-2CAD-45EC-AD29-42C019B083ED}" type="presOf" srcId="{0B729009-0966-45DF-B63D-5E8851C28D67}" destId="{FB88690E-63A1-4CDF-89A6-2DF3EFA2E0BE}" srcOrd="0" destOrd="0" presId="urn:microsoft.com/office/officeart/2005/8/layout/default"/>
    <dgm:cxn modelId="{1F1C79E0-BC07-4602-ADE9-834AB6045D3A}" srcId="{0B729009-0966-45DF-B63D-5E8851C28D67}" destId="{4F2E7F20-AA48-4694-875B-4A5AF8BFC03B}" srcOrd="2" destOrd="0" parTransId="{B5B7BF6C-467C-406E-A3C8-629AAD5DA90C}" sibTransId="{7D8B1124-4E41-4956-B920-EE593EAF9A3E}"/>
    <dgm:cxn modelId="{B5870347-6F5A-4601-986F-7564B93F1FE6}" srcId="{0B729009-0966-45DF-B63D-5E8851C28D67}" destId="{6F55AEF0-277D-47F1-A5BC-9507FB808B0B}" srcOrd="6" destOrd="0" parTransId="{31E83333-557F-445C-A693-8E3A0870D3C4}" sibTransId="{CA199023-2F3D-4537-A07E-AD00B38ED8C3}"/>
    <dgm:cxn modelId="{6A84CD58-004B-40B3-AF37-8F899C52B66E}" type="presOf" srcId="{F1823E68-C7B8-46A2-906B-FE8C14EFD820}" destId="{8EB28D71-EEE1-4AFE-AE16-08599FA704A7}" srcOrd="0" destOrd="0" presId="urn:microsoft.com/office/officeart/2005/8/layout/default"/>
    <dgm:cxn modelId="{F1465B3D-8B20-4849-826F-D7606E1D17AE}" type="presOf" srcId="{8E8BD605-3CFA-49DB-8C1C-F4A94B4649F5}" destId="{95B0F37B-E885-415A-8CE6-73EA64F6361F}" srcOrd="0" destOrd="0" presId="urn:microsoft.com/office/officeart/2005/8/layout/default"/>
    <dgm:cxn modelId="{DEE75482-0868-40D9-A0A0-52B340985E23}" type="presOf" srcId="{6F55AEF0-277D-47F1-A5BC-9507FB808B0B}" destId="{2999A51C-DA5F-459C-B1B9-AF246C135008}" srcOrd="0" destOrd="0" presId="urn:microsoft.com/office/officeart/2005/8/layout/default"/>
    <dgm:cxn modelId="{49954EEE-C042-4C1F-B7BE-7EE7B6A97302}" type="presOf" srcId="{FF2DD805-3D8A-40E6-B6C1-5B780C90361D}" destId="{E24D620D-DB3A-4EE9-8211-AEC71791CA01}" srcOrd="0" destOrd="0" presId="urn:microsoft.com/office/officeart/2005/8/layout/default"/>
    <dgm:cxn modelId="{5E6170AB-52C4-4816-9D80-C1604E53DB61}" srcId="{0B729009-0966-45DF-B63D-5E8851C28D67}" destId="{F1823E68-C7B8-46A2-906B-FE8C14EFD820}" srcOrd="4" destOrd="0" parTransId="{9FD58EB0-3120-405D-A23A-648D8EF19710}" sibTransId="{502CA18F-E3EB-47D9-9697-A7357FE7EEE2}"/>
    <dgm:cxn modelId="{DB968C36-69E7-4437-9645-E63EEE04F7A1}" type="presOf" srcId="{95BE3CBC-5979-488B-BFDC-EC90C5EB0B9E}" destId="{A254D5FB-4832-473F-857E-76432A24BB7E}" srcOrd="0" destOrd="0" presId="urn:microsoft.com/office/officeart/2005/8/layout/default"/>
    <dgm:cxn modelId="{D9CDF096-8171-4491-98A2-F97B00B9971C}" type="presOf" srcId="{8FE63CA1-16BA-4C92-86A5-716E75ED4234}" destId="{C7EAD2FC-7DAD-4DA2-97B8-1AED59B9AD2E}" srcOrd="0" destOrd="0" presId="urn:microsoft.com/office/officeart/2005/8/layout/default"/>
    <dgm:cxn modelId="{E60E11A1-39E7-423B-BEEF-FBCA88B8BE17}" srcId="{0B729009-0966-45DF-B63D-5E8851C28D67}" destId="{8FE63CA1-16BA-4C92-86A5-716E75ED4234}" srcOrd="0" destOrd="0" parTransId="{5E99564B-F734-42AF-9E29-F488182C7B36}" sibTransId="{93A45EDB-59E5-4F58-8EE5-97AEF6D3D209}"/>
    <dgm:cxn modelId="{4B026EF6-B775-41DA-8174-EC82A9F3F720}" type="presOf" srcId="{4F2E7F20-AA48-4694-875B-4A5AF8BFC03B}" destId="{68D1E8BA-55A4-4FD4-8FE6-16C7C51EB565}" srcOrd="0" destOrd="0" presId="urn:microsoft.com/office/officeart/2005/8/layout/default"/>
    <dgm:cxn modelId="{48E8B586-2E0B-4875-A5F9-7F2C3828A3CF}" type="presParOf" srcId="{FB88690E-63A1-4CDF-89A6-2DF3EFA2E0BE}" destId="{C7EAD2FC-7DAD-4DA2-97B8-1AED59B9AD2E}" srcOrd="0" destOrd="0" presId="urn:microsoft.com/office/officeart/2005/8/layout/default"/>
    <dgm:cxn modelId="{428E3880-5E88-4025-B9B4-04B4D071E8D6}" type="presParOf" srcId="{FB88690E-63A1-4CDF-89A6-2DF3EFA2E0BE}" destId="{409AA1D0-CF0B-41E2-A1A1-2DF9DCE1CC34}" srcOrd="1" destOrd="0" presId="urn:microsoft.com/office/officeart/2005/8/layout/default"/>
    <dgm:cxn modelId="{61744CCE-CAFD-4F4E-9F56-643C93160AFB}" type="presParOf" srcId="{FB88690E-63A1-4CDF-89A6-2DF3EFA2E0BE}" destId="{A254D5FB-4832-473F-857E-76432A24BB7E}" srcOrd="2" destOrd="0" presId="urn:microsoft.com/office/officeart/2005/8/layout/default"/>
    <dgm:cxn modelId="{906DEBB6-9248-4EF7-A1C2-57F81E0941DE}" type="presParOf" srcId="{FB88690E-63A1-4CDF-89A6-2DF3EFA2E0BE}" destId="{ACD2557C-1717-4ABA-B65F-F03C5E045D6F}" srcOrd="3" destOrd="0" presId="urn:microsoft.com/office/officeart/2005/8/layout/default"/>
    <dgm:cxn modelId="{A846F071-F7DA-491E-95CB-A22B4A514E82}" type="presParOf" srcId="{FB88690E-63A1-4CDF-89A6-2DF3EFA2E0BE}" destId="{68D1E8BA-55A4-4FD4-8FE6-16C7C51EB565}" srcOrd="4" destOrd="0" presId="urn:microsoft.com/office/officeart/2005/8/layout/default"/>
    <dgm:cxn modelId="{01D8183F-E970-43D6-8D79-211541A121BF}" type="presParOf" srcId="{FB88690E-63A1-4CDF-89A6-2DF3EFA2E0BE}" destId="{7333CFF0-FF04-47F8-826C-99A992ACAE3A}" srcOrd="5" destOrd="0" presId="urn:microsoft.com/office/officeart/2005/8/layout/default"/>
    <dgm:cxn modelId="{BEF560EE-2CB4-4152-9A0F-69ED8C4829E0}" type="presParOf" srcId="{FB88690E-63A1-4CDF-89A6-2DF3EFA2E0BE}" destId="{E24D620D-DB3A-4EE9-8211-AEC71791CA01}" srcOrd="6" destOrd="0" presId="urn:microsoft.com/office/officeart/2005/8/layout/default"/>
    <dgm:cxn modelId="{55CE66CF-C078-4570-BFC4-24CBD519F976}" type="presParOf" srcId="{FB88690E-63A1-4CDF-89A6-2DF3EFA2E0BE}" destId="{CD9884E4-DAB2-4DC3-8008-FAB8126B3059}" srcOrd="7" destOrd="0" presId="urn:microsoft.com/office/officeart/2005/8/layout/default"/>
    <dgm:cxn modelId="{B98D654C-82EF-49C8-AEA1-2AB98D1BA125}" type="presParOf" srcId="{FB88690E-63A1-4CDF-89A6-2DF3EFA2E0BE}" destId="{8EB28D71-EEE1-4AFE-AE16-08599FA704A7}" srcOrd="8" destOrd="0" presId="urn:microsoft.com/office/officeart/2005/8/layout/default"/>
    <dgm:cxn modelId="{2B190AE6-751D-4AFC-94B4-1824DE091A0F}" type="presParOf" srcId="{FB88690E-63A1-4CDF-89A6-2DF3EFA2E0BE}" destId="{38B8589F-3D9B-4F23-96FD-7B7CD8E6F1BC}" srcOrd="9" destOrd="0" presId="urn:microsoft.com/office/officeart/2005/8/layout/default"/>
    <dgm:cxn modelId="{0200AA94-C1A5-4D4A-980A-33B19FD1EEBE}" type="presParOf" srcId="{FB88690E-63A1-4CDF-89A6-2DF3EFA2E0BE}" destId="{95B0F37B-E885-415A-8CE6-73EA64F6361F}" srcOrd="10" destOrd="0" presId="urn:microsoft.com/office/officeart/2005/8/layout/default"/>
    <dgm:cxn modelId="{28845287-BD5A-4A3E-A62D-243295FCAA4C}" type="presParOf" srcId="{FB88690E-63A1-4CDF-89A6-2DF3EFA2E0BE}" destId="{1B1712BB-FD2F-4283-89C5-720D710D9933}" srcOrd="11" destOrd="0" presId="urn:microsoft.com/office/officeart/2005/8/layout/default"/>
    <dgm:cxn modelId="{DBD21CE4-18BA-4837-A06C-CC008BEDF1CC}" type="presParOf" srcId="{FB88690E-63A1-4CDF-89A6-2DF3EFA2E0BE}" destId="{2999A51C-DA5F-459C-B1B9-AF246C13500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D1AAE-EC8B-4F4E-A58A-4ECBE55640C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E8B34-2E16-47C1-A55C-021E7C1693CD}">
      <dgm:prSet phldrT="[Text]"/>
      <dgm:spPr/>
      <dgm:t>
        <a:bodyPr/>
        <a:lstStyle/>
        <a:p>
          <a:r>
            <a:rPr lang="en-US" dirty="0" smtClean="0"/>
            <a:t>1992 LINC  -- increased funding</a:t>
          </a:r>
          <a:endParaRPr lang="en-US" dirty="0"/>
        </a:p>
      </dgm:t>
    </dgm:pt>
    <dgm:pt modelId="{B70FABDB-FE58-4849-986F-8DC699E72857}" type="parTrans" cxnId="{517D19BA-1827-445F-8907-C98BD702A1CF}">
      <dgm:prSet/>
      <dgm:spPr/>
      <dgm:t>
        <a:bodyPr/>
        <a:lstStyle/>
        <a:p>
          <a:endParaRPr lang="en-US"/>
        </a:p>
      </dgm:t>
    </dgm:pt>
    <dgm:pt modelId="{05659A3F-AAD3-4452-8B6A-0D2B17920519}" type="sibTrans" cxnId="{517D19BA-1827-445F-8907-C98BD702A1CF}">
      <dgm:prSet/>
      <dgm:spPr/>
      <dgm:t>
        <a:bodyPr/>
        <a:lstStyle/>
        <a:p>
          <a:endParaRPr lang="en-US"/>
        </a:p>
      </dgm:t>
    </dgm:pt>
    <dgm:pt modelId="{5A22303F-ADD4-4583-A8E7-EBD74994C47E}">
      <dgm:prSet phldrT="[Text]"/>
      <dgm:spPr/>
      <dgm:t>
        <a:bodyPr/>
        <a:lstStyle/>
        <a:p>
          <a:r>
            <a:rPr lang="en-US" dirty="0" smtClean="0"/>
            <a:t>1994 Drafting of original Best Practice Guidelines, revised 2004.</a:t>
          </a:r>
          <a:endParaRPr lang="en-US" dirty="0"/>
        </a:p>
      </dgm:t>
    </dgm:pt>
    <dgm:pt modelId="{A13DB6FE-D327-49C1-8076-63D2B5C095D9}" type="parTrans" cxnId="{5F4986DB-F398-458A-B2E1-3E687EFB23B3}">
      <dgm:prSet/>
      <dgm:spPr/>
      <dgm:t>
        <a:bodyPr/>
        <a:lstStyle/>
        <a:p>
          <a:endParaRPr lang="en-US"/>
        </a:p>
      </dgm:t>
    </dgm:pt>
    <dgm:pt modelId="{38519E81-5C11-433D-AFAB-44C814340F4D}" type="sibTrans" cxnId="{5F4986DB-F398-458A-B2E1-3E687EFB23B3}">
      <dgm:prSet/>
      <dgm:spPr/>
      <dgm:t>
        <a:bodyPr/>
        <a:lstStyle/>
        <a:p>
          <a:endParaRPr lang="en-US"/>
        </a:p>
      </dgm:t>
    </dgm:pt>
    <dgm:pt modelId="{ABF590E8-597A-458A-B305-D5AB3D1FA24E}">
      <dgm:prSet phldrT="[Text]"/>
      <dgm:spPr/>
      <dgm:t>
        <a:bodyPr/>
        <a:lstStyle/>
        <a:p>
          <a:r>
            <a:rPr lang="en-US" dirty="0" smtClean="0"/>
            <a:t>Emerging standards and best practice documents in other jurisdictions</a:t>
          </a:r>
          <a:endParaRPr lang="en-US" dirty="0"/>
        </a:p>
      </dgm:t>
    </dgm:pt>
    <dgm:pt modelId="{F21C268F-5BB9-4D23-87AA-78FEDB42F43A}" type="parTrans" cxnId="{44165E0F-DFB7-476D-A63E-95F9E21864F2}">
      <dgm:prSet/>
      <dgm:spPr/>
      <dgm:t>
        <a:bodyPr/>
        <a:lstStyle/>
        <a:p>
          <a:endParaRPr lang="en-US"/>
        </a:p>
      </dgm:t>
    </dgm:pt>
    <dgm:pt modelId="{C9228F64-312A-4449-9303-6EC472505A9E}" type="sibTrans" cxnId="{44165E0F-DFB7-476D-A63E-95F9E21864F2}">
      <dgm:prSet/>
      <dgm:spPr/>
      <dgm:t>
        <a:bodyPr/>
        <a:lstStyle/>
        <a:p>
          <a:endParaRPr lang="en-US"/>
        </a:p>
      </dgm:t>
    </dgm:pt>
    <dgm:pt modelId="{CEB7B465-A4BA-4608-AFFC-6242E3528272}">
      <dgm:prSet phldrT="[Text]"/>
      <dgm:spPr/>
      <dgm:t>
        <a:bodyPr/>
        <a:lstStyle/>
        <a:p>
          <a:r>
            <a:rPr lang="en-US" dirty="0" smtClean="0"/>
            <a:t>Time to renew the ATESL best practices.</a:t>
          </a:r>
          <a:endParaRPr lang="en-US" dirty="0"/>
        </a:p>
      </dgm:t>
    </dgm:pt>
    <dgm:pt modelId="{2874351B-DBE6-4242-83C5-9DF4CB1A81C5}" type="parTrans" cxnId="{FBD91742-F53A-43D9-8317-93655233A0EA}">
      <dgm:prSet/>
      <dgm:spPr/>
      <dgm:t>
        <a:bodyPr/>
        <a:lstStyle/>
        <a:p>
          <a:endParaRPr lang="en-US"/>
        </a:p>
      </dgm:t>
    </dgm:pt>
    <dgm:pt modelId="{92F5314B-F39E-4908-AD9F-7FA3E70CBD1A}" type="sibTrans" cxnId="{FBD91742-F53A-43D9-8317-93655233A0EA}">
      <dgm:prSet/>
      <dgm:spPr/>
      <dgm:t>
        <a:bodyPr/>
        <a:lstStyle/>
        <a:p>
          <a:endParaRPr lang="en-US"/>
        </a:p>
      </dgm:t>
    </dgm:pt>
    <dgm:pt modelId="{AFBC422A-4D33-4F07-8A16-BBA603C2C9F1}">
      <dgm:prSet phldrT="[Text]"/>
      <dgm:spPr/>
      <dgm:t>
        <a:bodyPr/>
        <a:lstStyle/>
        <a:p>
          <a:r>
            <a:rPr lang="en-US" dirty="0" smtClean="0"/>
            <a:t>ATESL concern about quality</a:t>
          </a:r>
          <a:endParaRPr lang="en-US" dirty="0"/>
        </a:p>
      </dgm:t>
    </dgm:pt>
    <dgm:pt modelId="{FB76299F-AA12-430D-A4F1-AAF796A421EF}" type="parTrans" cxnId="{F3474077-68C4-4C39-94E0-88ECB31A55A9}">
      <dgm:prSet/>
      <dgm:spPr/>
      <dgm:t>
        <a:bodyPr/>
        <a:lstStyle/>
        <a:p>
          <a:endParaRPr lang="en-US"/>
        </a:p>
      </dgm:t>
    </dgm:pt>
    <dgm:pt modelId="{809348BE-6AC5-4001-A851-34D4541712DB}" type="sibTrans" cxnId="{F3474077-68C4-4C39-94E0-88ECB31A55A9}">
      <dgm:prSet/>
      <dgm:spPr/>
      <dgm:t>
        <a:bodyPr/>
        <a:lstStyle/>
        <a:p>
          <a:endParaRPr lang="en-US"/>
        </a:p>
      </dgm:t>
    </dgm:pt>
    <dgm:pt modelId="{099B773A-A226-456E-A4C5-530B137956AD}" type="pres">
      <dgm:prSet presAssocID="{C3BD1AAE-EC8B-4F4E-A58A-4ECBE55640C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88505B-0AC4-4099-822C-FC1E0B431EF1}" type="pres">
      <dgm:prSet presAssocID="{C3BD1AAE-EC8B-4F4E-A58A-4ECBE55640C5}" presName="arrow" presStyleLbl="bgShp" presStyleIdx="0" presStyleCnt="1"/>
      <dgm:spPr/>
    </dgm:pt>
    <dgm:pt modelId="{89F12185-F6AB-4785-9E8B-2B746B94D01F}" type="pres">
      <dgm:prSet presAssocID="{C3BD1AAE-EC8B-4F4E-A58A-4ECBE55640C5}" presName="arrowDiagram5" presStyleCnt="0"/>
      <dgm:spPr/>
    </dgm:pt>
    <dgm:pt modelId="{5E95CA2D-B3F4-4DB6-82BC-573945FE0CCE}" type="pres">
      <dgm:prSet presAssocID="{5D1E8B34-2E16-47C1-A55C-021E7C1693CD}" presName="bullet5a" presStyleLbl="node1" presStyleIdx="0" presStyleCnt="5"/>
      <dgm:spPr/>
    </dgm:pt>
    <dgm:pt modelId="{4F179F71-9E9C-4A93-A313-1D31B2547362}" type="pres">
      <dgm:prSet presAssocID="{5D1E8B34-2E16-47C1-A55C-021E7C1693CD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59B13-54DD-4243-9154-7C54B9875509}" type="pres">
      <dgm:prSet presAssocID="{AFBC422A-4D33-4F07-8A16-BBA603C2C9F1}" presName="bullet5b" presStyleLbl="node1" presStyleIdx="1" presStyleCnt="5"/>
      <dgm:spPr/>
    </dgm:pt>
    <dgm:pt modelId="{C237958F-8F98-429C-BA85-E1424F21FB79}" type="pres">
      <dgm:prSet presAssocID="{AFBC422A-4D33-4F07-8A16-BBA603C2C9F1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BA26A-2159-4430-9CB9-7F151E19A6CC}" type="pres">
      <dgm:prSet presAssocID="{5A22303F-ADD4-4583-A8E7-EBD74994C47E}" presName="bullet5c" presStyleLbl="node1" presStyleIdx="2" presStyleCnt="5"/>
      <dgm:spPr/>
    </dgm:pt>
    <dgm:pt modelId="{7A88F424-B82B-4B0D-A124-C57265D94D75}" type="pres">
      <dgm:prSet presAssocID="{5A22303F-ADD4-4583-A8E7-EBD74994C47E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C0285-E5DD-46EE-883C-A5A62EFB07AF}" type="pres">
      <dgm:prSet presAssocID="{ABF590E8-597A-458A-B305-D5AB3D1FA24E}" presName="bullet5d" presStyleLbl="node1" presStyleIdx="3" presStyleCnt="5"/>
      <dgm:spPr/>
    </dgm:pt>
    <dgm:pt modelId="{523B8FE7-55B9-49C2-89C8-24511D24F71B}" type="pres">
      <dgm:prSet presAssocID="{ABF590E8-597A-458A-B305-D5AB3D1FA24E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B22B7-1F1A-483D-A598-CB72B406A73A}" type="pres">
      <dgm:prSet presAssocID="{CEB7B465-A4BA-4608-AFFC-6242E3528272}" presName="bullet5e" presStyleLbl="node1" presStyleIdx="4" presStyleCnt="5"/>
      <dgm:spPr/>
    </dgm:pt>
    <dgm:pt modelId="{6D5EE36E-8157-4B04-9BE8-61988615A19F}" type="pres">
      <dgm:prSet presAssocID="{CEB7B465-A4BA-4608-AFFC-6242E3528272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4986DB-F398-458A-B2E1-3E687EFB23B3}" srcId="{C3BD1AAE-EC8B-4F4E-A58A-4ECBE55640C5}" destId="{5A22303F-ADD4-4583-A8E7-EBD74994C47E}" srcOrd="2" destOrd="0" parTransId="{A13DB6FE-D327-49C1-8076-63D2B5C095D9}" sibTransId="{38519E81-5C11-433D-AFAB-44C814340F4D}"/>
    <dgm:cxn modelId="{B48D4035-7DE2-472E-9280-FB6235C23407}" type="presOf" srcId="{AFBC422A-4D33-4F07-8A16-BBA603C2C9F1}" destId="{C237958F-8F98-429C-BA85-E1424F21FB79}" srcOrd="0" destOrd="0" presId="urn:microsoft.com/office/officeart/2005/8/layout/arrow2"/>
    <dgm:cxn modelId="{2890B6BA-0C59-40C9-A54B-1DC94AC91714}" type="presOf" srcId="{C3BD1AAE-EC8B-4F4E-A58A-4ECBE55640C5}" destId="{099B773A-A226-456E-A4C5-530B137956AD}" srcOrd="0" destOrd="0" presId="urn:microsoft.com/office/officeart/2005/8/layout/arrow2"/>
    <dgm:cxn modelId="{5E1403DF-1478-4DA8-8974-F764E3BD743B}" type="presOf" srcId="{ABF590E8-597A-458A-B305-D5AB3D1FA24E}" destId="{523B8FE7-55B9-49C2-89C8-24511D24F71B}" srcOrd="0" destOrd="0" presId="urn:microsoft.com/office/officeart/2005/8/layout/arrow2"/>
    <dgm:cxn modelId="{517D19BA-1827-445F-8907-C98BD702A1CF}" srcId="{C3BD1AAE-EC8B-4F4E-A58A-4ECBE55640C5}" destId="{5D1E8B34-2E16-47C1-A55C-021E7C1693CD}" srcOrd="0" destOrd="0" parTransId="{B70FABDB-FE58-4849-986F-8DC699E72857}" sibTransId="{05659A3F-AAD3-4452-8B6A-0D2B17920519}"/>
    <dgm:cxn modelId="{44165E0F-DFB7-476D-A63E-95F9E21864F2}" srcId="{C3BD1AAE-EC8B-4F4E-A58A-4ECBE55640C5}" destId="{ABF590E8-597A-458A-B305-D5AB3D1FA24E}" srcOrd="3" destOrd="0" parTransId="{F21C268F-5BB9-4D23-87AA-78FEDB42F43A}" sibTransId="{C9228F64-312A-4449-9303-6EC472505A9E}"/>
    <dgm:cxn modelId="{FBD91742-F53A-43D9-8317-93655233A0EA}" srcId="{C3BD1AAE-EC8B-4F4E-A58A-4ECBE55640C5}" destId="{CEB7B465-A4BA-4608-AFFC-6242E3528272}" srcOrd="4" destOrd="0" parTransId="{2874351B-DBE6-4242-83C5-9DF4CB1A81C5}" sibTransId="{92F5314B-F39E-4908-AD9F-7FA3E70CBD1A}"/>
    <dgm:cxn modelId="{73044DB5-4A99-4DFB-B7BA-0129C4D3EA3C}" type="presOf" srcId="{5D1E8B34-2E16-47C1-A55C-021E7C1693CD}" destId="{4F179F71-9E9C-4A93-A313-1D31B2547362}" srcOrd="0" destOrd="0" presId="urn:microsoft.com/office/officeart/2005/8/layout/arrow2"/>
    <dgm:cxn modelId="{F3474077-68C4-4C39-94E0-88ECB31A55A9}" srcId="{C3BD1AAE-EC8B-4F4E-A58A-4ECBE55640C5}" destId="{AFBC422A-4D33-4F07-8A16-BBA603C2C9F1}" srcOrd="1" destOrd="0" parTransId="{FB76299F-AA12-430D-A4F1-AAF796A421EF}" sibTransId="{809348BE-6AC5-4001-A851-34D4541712DB}"/>
    <dgm:cxn modelId="{E086FBF1-506E-4D6C-AAC8-18E99549786E}" type="presOf" srcId="{5A22303F-ADD4-4583-A8E7-EBD74994C47E}" destId="{7A88F424-B82B-4B0D-A124-C57265D94D75}" srcOrd="0" destOrd="0" presId="urn:microsoft.com/office/officeart/2005/8/layout/arrow2"/>
    <dgm:cxn modelId="{F6DE23DD-9FD0-4786-8019-8123075B488D}" type="presOf" srcId="{CEB7B465-A4BA-4608-AFFC-6242E3528272}" destId="{6D5EE36E-8157-4B04-9BE8-61988615A19F}" srcOrd="0" destOrd="0" presId="urn:microsoft.com/office/officeart/2005/8/layout/arrow2"/>
    <dgm:cxn modelId="{27ED5CE5-97EA-45BC-8DE0-056AB2F2B81C}" type="presParOf" srcId="{099B773A-A226-456E-A4C5-530B137956AD}" destId="{FB88505B-0AC4-4099-822C-FC1E0B431EF1}" srcOrd="0" destOrd="0" presId="urn:microsoft.com/office/officeart/2005/8/layout/arrow2"/>
    <dgm:cxn modelId="{60B56850-4970-4B66-B54A-13A10537A4FD}" type="presParOf" srcId="{099B773A-A226-456E-A4C5-530B137956AD}" destId="{89F12185-F6AB-4785-9E8B-2B746B94D01F}" srcOrd="1" destOrd="0" presId="urn:microsoft.com/office/officeart/2005/8/layout/arrow2"/>
    <dgm:cxn modelId="{AFFAD06B-6F19-4F59-8011-342C402C6A2A}" type="presParOf" srcId="{89F12185-F6AB-4785-9E8B-2B746B94D01F}" destId="{5E95CA2D-B3F4-4DB6-82BC-573945FE0CCE}" srcOrd="0" destOrd="0" presId="urn:microsoft.com/office/officeart/2005/8/layout/arrow2"/>
    <dgm:cxn modelId="{39274779-93F6-4163-BD43-F45E6DF5CE61}" type="presParOf" srcId="{89F12185-F6AB-4785-9E8B-2B746B94D01F}" destId="{4F179F71-9E9C-4A93-A313-1D31B2547362}" srcOrd="1" destOrd="0" presId="urn:microsoft.com/office/officeart/2005/8/layout/arrow2"/>
    <dgm:cxn modelId="{686BB0EA-BCA8-4FC1-BB2D-F191572FDCFD}" type="presParOf" srcId="{89F12185-F6AB-4785-9E8B-2B746B94D01F}" destId="{DBC59B13-54DD-4243-9154-7C54B9875509}" srcOrd="2" destOrd="0" presId="urn:microsoft.com/office/officeart/2005/8/layout/arrow2"/>
    <dgm:cxn modelId="{BDA02EB4-C4F3-4274-8D68-C8B603CE7B02}" type="presParOf" srcId="{89F12185-F6AB-4785-9E8B-2B746B94D01F}" destId="{C237958F-8F98-429C-BA85-E1424F21FB79}" srcOrd="3" destOrd="0" presId="urn:microsoft.com/office/officeart/2005/8/layout/arrow2"/>
    <dgm:cxn modelId="{7538BDB7-71EF-464E-A793-35784702FB3D}" type="presParOf" srcId="{89F12185-F6AB-4785-9E8B-2B746B94D01F}" destId="{E15BA26A-2159-4430-9CB9-7F151E19A6CC}" srcOrd="4" destOrd="0" presId="urn:microsoft.com/office/officeart/2005/8/layout/arrow2"/>
    <dgm:cxn modelId="{53689526-F67D-4D59-9B2F-C47A1DCF98AB}" type="presParOf" srcId="{89F12185-F6AB-4785-9E8B-2B746B94D01F}" destId="{7A88F424-B82B-4B0D-A124-C57265D94D75}" srcOrd="5" destOrd="0" presId="urn:microsoft.com/office/officeart/2005/8/layout/arrow2"/>
    <dgm:cxn modelId="{931BEC33-89D9-49D8-BE77-B91AE417915D}" type="presParOf" srcId="{89F12185-F6AB-4785-9E8B-2B746B94D01F}" destId="{BCFC0285-E5DD-46EE-883C-A5A62EFB07AF}" srcOrd="6" destOrd="0" presId="urn:microsoft.com/office/officeart/2005/8/layout/arrow2"/>
    <dgm:cxn modelId="{B58CC9A4-783F-4968-8200-ADF54EB8E214}" type="presParOf" srcId="{89F12185-F6AB-4785-9E8B-2B746B94D01F}" destId="{523B8FE7-55B9-49C2-89C8-24511D24F71B}" srcOrd="7" destOrd="0" presId="urn:microsoft.com/office/officeart/2005/8/layout/arrow2"/>
    <dgm:cxn modelId="{588D3D5C-BC38-4BDF-9423-C84A54379112}" type="presParOf" srcId="{89F12185-F6AB-4785-9E8B-2B746B94D01F}" destId="{EB5B22B7-1F1A-483D-A598-CB72B406A73A}" srcOrd="8" destOrd="0" presId="urn:microsoft.com/office/officeart/2005/8/layout/arrow2"/>
    <dgm:cxn modelId="{880DD8BF-3D5E-400F-9019-A2FF7013A390}" type="presParOf" srcId="{89F12185-F6AB-4785-9E8B-2B746B94D01F}" destId="{6D5EE36E-8157-4B04-9BE8-61988615A19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BE8A348-955E-44E1-A7A3-B78FBE2CE39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92319D3-8B3C-49F1-B342-ED85F0F77242}">
      <dgm:prSet phldrT="[Text]"/>
      <dgm:spPr/>
      <dgm:t>
        <a:bodyPr/>
        <a:lstStyle/>
        <a:p>
          <a:r>
            <a:rPr lang="en-US" dirty="0" smtClean="0"/>
            <a:t>Definitely… I/we do this</a:t>
          </a:r>
          <a:endParaRPr lang="en-US" dirty="0"/>
        </a:p>
      </dgm:t>
    </dgm:pt>
    <dgm:pt modelId="{C420BA5B-A741-4A14-B8F3-338E07AF10A3}" type="parTrans" cxnId="{CC3056CA-02D4-429E-86C4-91769B7A95B5}">
      <dgm:prSet/>
      <dgm:spPr/>
      <dgm:t>
        <a:bodyPr/>
        <a:lstStyle/>
        <a:p>
          <a:endParaRPr lang="en-US"/>
        </a:p>
      </dgm:t>
    </dgm:pt>
    <dgm:pt modelId="{C8C75427-51A8-4DAE-B27A-0E3534018A65}" type="sibTrans" cxnId="{CC3056CA-02D4-429E-86C4-91769B7A95B5}">
      <dgm:prSet/>
      <dgm:spPr/>
      <dgm:t>
        <a:bodyPr/>
        <a:lstStyle/>
        <a:p>
          <a:endParaRPr lang="en-US"/>
        </a:p>
      </dgm:t>
    </dgm:pt>
    <dgm:pt modelId="{A4260507-AA61-4CDC-B222-41F370176375}">
      <dgm:prSet phldrT="[Text]"/>
      <dgm:spPr/>
      <dgm:t>
        <a:bodyPr/>
        <a:lstStyle/>
        <a:p>
          <a:r>
            <a:rPr lang="en-US" dirty="0" smtClean="0"/>
            <a:t>Hmm…not sure about this </a:t>
          </a:r>
          <a:endParaRPr lang="en-US" dirty="0"/>
        </a:p>
      </dgm:t>
    </dgm:pt>
    <dgm:pt modelId="{19F226AB-2602-4C1B-AB8E-9FC99424B2AB}" type="parTrans" cxnId="{48551633-7630-4F1E-9617-68B5A9A5A600}">
      <dgm:prSet/>
      <dgm:spPr/>
      <dgm:t>
        <a:bodyPr/>
        <a:lstStyle/>
        <a:p>
          <a:endParaRPr lang="en-US"/>
        </a:p>
      </dgm:t>
    </dgm:pt>
    <dgm:pt modelId="{4E64D310-6D2A-4290-A1E4-0DA8FCC2A299}" type="sibTrans" cxnId="{48551633-7630-4F1E-9617-68B5A9A5A600}">
      <dgm:prSet/>
      <dgm:spPr/>
      <dgm:t>
        <a:bodyPr/>
        <a:lstStyle/>
        <a:p>
          <a:endParaRPr lang="en-US"/>
        </a:p>
      </dgm:t>
    </dgm:pt>
    <dgm:pt modelId="{8792910E-A536-4E07-B926-99695E657EA6}">
      <dgm:prSet phldrT="[Text]"/>
      <dgm:spPr/>
      <dgm:t>
        <a:bodyPr/>
        <a:lstStyle/>
        <a:p>
          <a:r>
            <a:rPr lang="en-US" dirty="0" smtClean="0"/>
            <a:t>I’ve got to look into this</a:t>
          </a:r>
          <a:endParaRPr lang="en-US" dirty="0"/>
        </a:p>
      </dgm:t>
    </dgm:pt>
    <dgm:pt modelId="{96AC8C03-3F52-4D33-BEBC-CA33DF2329A0}" type="parTrans" cxnId="{CAF41E81-4B04-41B6-ADE2-3D641670637D}">
      <dgm:prSet/>
      <dgm:spPr/>
      <dgm:t>
        <a:bodyPr/>
        <a:lstStyle/>
        <a:p>
          <a:endParaRPr lang="en-US"/>
        </a:p>
      </dgm:t>
    </dgm:pt>
    <dgm:pt modelId="{E64B25A9-28E6-4466-8273-CAF82BA31B09}" type="sibTrans" cxnId="{CAF41E81-4B04-41B6-ADE2-3D641670637D}">
      <dgm:prSet/>
      <dgm:spPr/>
      <dgm:t>
        <a:bodyPr/>
        <a:lstStyle/>
        <a:p>
          <a:endParaRPr lang="en-US"/>
        </a:p>
      </dgm:t>
    </dgm:pt>
    <dgm:pt modelId="{7223B2C0-F3DC-496A-A5D2-6C3E8D4E00DE}" type="pres">
      <dgm:prSet presAssocID="{CBE8A348-955E-44E1-A7A3-B78FBE2CE39B}" presName="linearFlow" presStyleCnt="0">
        <dgm:presLayoutVars>
          <dgm:dir/>
          <dgm:resizeHandles val="exact"/>
        </dgm:presLayoutVars>
      </dgm:prSet>
      <dgm:spPr/>
    </dgm:pt>
    <dgm:pt modelId="{DD8256EE-0CC9-4F42-9C5C-FA55DF8BFD44}" type="pres">
      <dgm:prSet presAssocID="{092319D3-8B3C-49F1-B342-ED85F0F77242}" presName="composite" presStyleCnt="0"/>
      <dgm:spPr/>
    </dgm:pt>
    <dgm:pt modelId="{B214E715-8C58-4958-88A4-053DF143C53A}" type="pres">
      <dgm:prSet presAssocID="{092319D3-8B3C-49F1-B342-ED85F0F77242}" presName="imgShp" presStyleLbl="fgImgPlace1" presStyleIdx="0" presStyleCnt="3" custLinFactNeighborX="-4205" custLinFactNeighborY="-1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87827BB-9E99-4F20-A799-01E1A8BE790B}" type="pres">
      <dgm:prSet presAssocID="{092319D3-8B3C-49F1-B342-ED85F0F7724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7A333-F8BA-4C83-9C43-38BFE879BE51}" type="pres">
      <dgm:prSet presAssocID="{C8C75427-51A8-4DAE-B27A-0E3534018A65}" presName="spacing" presStyleCnt="0"/>
      <dgm:spPr/>
    </dgm:pt>
    <dgm:pt modelId="{8AAC8EDF-8E4C-4E7B-B579-3680421A69C2}" type="pres">
      <dgm:prSet presAssocID="{A4260507-AA61-4CDC-B222-41F370176375}" presName="composite" presStyleCnt="0"/>
      <dgm:spPr/>
    </dgm:pt>
    <dgm:pt modelId="{6B022709-F90C-4A36-AABB-C7F931020952}" type="pres">
      <dgm:prSet presAssocID="{A4260507-AA61-4CDC-B222-41F370176375}" presName="imgShp" presStyleLbl="fgImgPlace1" presStyleIdx="1" presStyleCnt="3"/>
      <dgm:spPr/>
    </dgm:pt>
    <dgm:pt modelId="{6D484721-7D1E-466B-854D-4E4AC4FA58D2}" type="pres">
      <dgm:prSet presAssocID="{A4260507-AA61-4CDC-B222-41F37017637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2CA9E-5D08-4F22-87EC-006EEFB12ACB}" type="pres">
      <dgm:prSet presAssocID="{4E64D310-6D2A-4290-A1E4-0DA8FCC2A299}" presName="spacing" presStyleCnt="0"/>
      <dgm:spPr/>
    </dgm:pt>
    <dgm:pt modelId="{5D059214-0D3C-45A2-A58F-C4C715B63ABD}" type="pres">
      <dgm:prSet presAssocID="{8792910E-A536-4E07-B926-99695E657EA6}" presName="composite" presStyleCnt="0"/>
      <dgm:spPr/>
    </dgm:pt>
    <dgm:pt modelId="{49EF5B8A-17AC-424B-A4D5-22D1070C1B82}" type="pres">
      <dgm:prSet presAssocID="{8792910E-A536-4E07-B926-99695E657EA6}" presName="imgShp" presStyleLbl="fgImgPlace1" presStyleIdx="2" presStyleCnt="3" custScaleX="99433" custScaleY="1414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B834EC5-6EFB-41CB-9031-3061FA745F63}" type="pres">
      <dgm:prSet presAssocID="{8792910E-A536-4E07-B926-99695E657EA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5AAE85-15E0-41E8-B047-E5D13A731B3A}" type="presOf" srcId="{092319D3-8B3C-49F1-B342-ED85F0F77242}" destId="{B87827BB-9E99-4F20-A799-01E1A8BE790B}" srcOrd="0" destOrd="0" presId="urn:microsoft.com/office/officeart/2005/8/layout/vList3"/>
    <dgm:cxn modelId="{B449ADDD-764C-4434-8018-F600038C775E}" type="presOf" srcId="{8792910E-A536-4E07-B926-99695E657EA6}" destId="{6B834EC5-6EFB-41CB-9031-3061FA745F63}" srcOrd="0" destOrd="0" presId="urn:microsoft.com/office/officeart/2005/8/layout/vList3"/>
    <dgm:cxn modelId="{C559A118-254E-4C2F-AF43-EABCAEF0A92D}" type="presOf" srcId="{CBE8A348-955E-44E1-A7A3-B78FBE2CE39B}" destId="{7223B2C0-F3DC-496A-A5D2-6C3E8D4E00DE}" srcOrd="0" destOrd="0" presId="urn:microsoft.com/office/officeart/2005/8/layout/vList3"/>
    <dgm:cxn modelId="{CAF41E81-4B04-41B6-ADE2-3D641670637D}" srcId="{CBE8A348-955E-44E1-A7A3-B78FBE2CE39B}" destId="{8792910E-A536-4E07-B926-99695E657EA6}" srcOrd="2" destOrd="0" parTransId="{96AC8C03-3F52-4D33-BEBC-CA33DF2329A0}" sibTransId="{E64B25A9-28E6-4466-8273-CAF82BA31B09}"/>
    <dgm:cxn modelId="{CC3056CA-02D4-429E-86C4-91769B7A95B5}" srcId="{CBE8A348-955E-44E1-A7A3-B78FBE2CE39B}" destId="{092319D3-8B3C-49F1-B342-ED85F0F77242}" srcOrd="0" destOrd="0" parTransId="{C420BA5B-A741-4A14-B8F3-338E07AF10A3}" sibTransId="{C8C75427-51A8-4DAE-B27A-0E3534018A65}"/>
    <dgm:cxn modelId="{76D3A050-9B56-4832-B4C1-2A4A34370BD7}" type="presOf" srcId="{A4260507-AA61-4CDC-B222-41F370176375}" destId="{6D484721-7D1E-466B-854D-4E4AC4FA58D2}" srcOrd="0" destOrd="0" presId="urn:microsoft.com/office/officeart/2005/8/layout/vList3"/>
    <dgm:cxn modelId="{48551633-7630-4F1E-9617-68B5A9A5A600}" srcId="{CBE8A348-955E-44E1-A7A3-B78FBE2CE39B}" destId="{A4260507-AA61-4CDC-B222-41F370176375}" srcOrd="1" destOrd="0" parTransId="{19F226AB-2602-4C1B-AB8E-9FC99424B2AB}" sibTransId="{4E64D310-6D2A-4290-A1E4-0DA8FCC2A299}"/>
    <dgm:cxn modelId="{998FF7A5-4B72-4FB5-967A-5D5CC1FBE8DF}" type="presParOf" srcId="{7223B2C0-F3DC-496A-A5D2-6C3E8D4E00DE}" destId="{DD8256EE-0CC9-4F42-9C5C-FA55DF8BFD44}" srcOrd="0" destOrd="0" presId="urn:microsoft.com/office/officeart/2005/8/layout/vList3"/>
    <dgm:cxn modelId="{46CF2F7D-873B-42A5-AFA2-93171CFC440C}" type="presParOf" srcId="{DD8256EE-0CC9-4F42-9C5C-FA55DF8BFD44}" destId="{B214E715-8C58-4958-88A4-053DF143C53A}" srcOrd="0" destOrd="0" presId="urn:microsoft.com/office/officeart/2005/8/layout/vList3"/>
    <dgm:cxn modelId="{6283537C-783D-47FF-B665-BC8EBCE3EFEF}" type="presParOf" srcId="{DD8256EE-0CC9-4F42-9C5C-FA55DF8BFD44}" destId="{B87827BB-9E99-4F20-A799-01E1A8BE790B}" srcOrd="1" destOrd="0" presId="urn:microsoft.com/office/officeart/2005/8/layout/vList3"/>
    <dgm:cxn modelId="{A6C15622-FEFE-469D-BB25-47E5A722EB24}" type="presParOf" srcId="{7223B2C0-F3DC-496A-A5D2-6C3E8D4E00DE}" destId="{7477A333-F8BA-4C83-9C43-38BFE879BE51}" srcOrd="1" destOrd="0" presId="urn:microsoft.com/office/officeart/2005/8/layout/vList3"/>
    <dgm:cxn modelId="{47670CD8-6232-4AEA-B92A-054EE344E7E2}" type="presParOf" srcId="{7223B2C0-F3DC-496A-A5D2-6C3E8D4E00DE}" destId="{8AAC8EDF-8E4C-4E7B-B579-3680421A69C2}" srcOrd="2" destOrd="0" presId="urn:microsoft.com/office/officeart/2005/8/layout/vList3"/>
    <dgm:cxn modelId="{E520A66A-44E1-4B59-B1C5-EE5F5BABA59A}" type="presParOf" srcId="{8AAC8EDF-8E4C-4E7B-B579-3680421A69C2}" destId="{6B022709-F90C-4A36-AABB-C7F931020952}" srcOrd="0" destOrd="0" presId="urn:microsoft.com/office/officeart/2005/8/layout/vList3"/>
    <dgm:cxn modelId="{D0A5545B-9F82-42F5-9A55-BF3CEDC5EDF8}" type="presParOf" srcId="{8AAC8EDF-8E4C-4E7B-B579-3680421A69C2}" destId="{6D484721-7D1E-466B-854D-4E4AC4FA58D2}" srcOrd="1" destOrd="0" presId="urn:microsoft.com/office/officeart/2005/8/layout/vList3"/>
    <dgm:cxn modelId="{49F3D6E8-5075-4340-B25F-576147CEE279}" type="presParOf" srcId="{7223B2C0-F3DC-496A-A5D2-6C3E8D4E00DE}" destId="{5C02CA9E-5D08-4F22-87EC-006EEFB12ACB}" srcOrd="3" destOrd="0" presId="urn:microsoft.com/office/officeart/2005/8/layout/vList3"/>
    <dgm:cxn modelId="{0F003C6B-464B-4AF2-8BBE-5C70DF7A19EA}" type="presParOf" srcId="{7223B2C0-F3DC-496A-A5D2-6C3E8D4E00DE}" destId="{5D059214-0D3C-45A2-A58F-C4C715B63ABD}" srcOrd="4" destOrd="0" presId="urn:microsoft.com/office/officeart/2005/8/layout/vList3"/>
    <dgm:cxn modelId="{318A6504-CC05-4DDE-8273-DA6BD5243AAA}" type="presParOf" srcId="{5D059214-0D3C-45A2-A58F-C4C715B63ABD}" destId="{49EF5B8A-17AC-424B-A4D5-22D1070C1B82}" srcOrd="0" destOrd="0" presId="urn:microsoft.com/office/officeart/2005/8/layout/vList3"/>
    <dgm:cxn modelId="{5F9E29B7-29B5-4716-88BA-BBCA0536E679}" type="presParOf" srcId="{5D059214-0D3C-45A2-A58F-C4C715B63ABD}" destId="{6B834EC5-6EFB-41CB-9031-3061FA745F6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BE8A348-955E-44E1-A7A3-B78FBE2CE39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92319D3-8B3C-49F1-B342-ED85F0F77242}">
      <dgm:prSet phldrT="[Text]"/>
      <dgm:spPr/>
      <dgm:t>
        <a:bodyPr/>
        <a:lstStyle/>
        <a:p>
          <a:r>
            <a:rPr lang="en-US" dirty="0" smtClean="0"/>
            <a:t>Definitely… I do this</a:t>
          </a:r>
          <a:endParaRPr lang="en-US" dirty="0"/>
        </a:p>
      </dgm:t>
    </dgm:pt>
    <dgm:pt modelId="{C420BA5B-A741-4A14-B8F3-338E07AF10A3}" type="parTrans" cxnId="{CC3056CA-02D4-429E-86C4-91769B7A95B5}">
      <dgm:prSet/>
      <dgm:spPr/>
      <dgm:t>
        <a:bodyPr/>
        <a:lstStyle/>
        <a:p>
          <a:endParaRPr lang="en-US"/>
        </a:p>
      </dgm:t>
    </dgm:pt>
    <dgm:pt modelId="{C8C75427-51A8-4DAE-B27A-0E3534018A65}" type="sibTrans" cxnId="{CC3056CA-02D4-429E-86C4-91769B7A95B5}">
      <dgm:prSet/>
      <dgm:spPr/>
      <dgm:t>
        <a:bodyPr/>
        <a:lstStyle/>
        <a:p>
          <a:endParaRPr lang="en-US"/>
        </a:p>
      </dgm:t>
    </dgm:pt>
    <dgm:pt modelId="{A4260507-AA61-4CDC-B222-41F370176375}">
      <dgm:prSet phldrT="[Text]"/>
      <dgm:spPr/>
      <dgm:t>
        <a:bodyPr/>
        <a:lstStyle/>
        <a:p>
          <a:r>
            <a:rPr lang="en-US" dirty="0" smtClean="0"/>
            <a:t>Hmm…not sure about this </a:t>
          </a:r>
          <a:endParaRPr lang="en-US" dirty="0"/>
        </a:p>
      </dgm:t>
    </dgm:pt>
    <dgm:pt modelId="{19F226AB-2602-4C1B-AB8E-9FC99424B2AB}" type="parTrans" cxnId="{48551633-7630-4F1E-9617-68B5A9A5A600}">
      <dgm:prSet/>
      <dgm:spPr/>
      <dgm:t>
        <a:bodyPr/>
        <a:lstStyle/>
        <a:p>
          <a:endParaRPr lang="en-US"/>
        </a:p>
      </dgm:t>
    </dgm:pt>
    <dgm:pt modelId="{4E64D310-6D2A-4290-A1E4-0DA8FCC2A299}" type="sibTrans" cxnId="{48551633-7630-4F1E-9617-68B5A9A5A600}">
      <dgm:prSet/>
      <dgm:spPr/>
      <dgm:t>
        <a:bodyPr/>
        <a:lstStyle/>
        <a:p>
          <a:endParaRPr lang="en-US"/>
        </a:p>
      </dgm:t>
    </dgm:pt>
    <dgm:pt modelId="{8792910E-A536-4E07-B926-99695E657EA6}">
      <dgm:prSet phldrT="[Text]"/>
      <dgm:spPr/>
      <dgm:t>
        <a:bodyPr/>
        <a:lstStyle/>
        <a:p>
          <a:r>
            <a:rPr lang="en-US" dirty="0" smtClean="0"/>
            <a:t>I’m going to work on this</a:t>
          </a:r>
          <a:endParaRPr lang="en-US" dirty="0"/>
        </a:p>
      </dgm:t>
    </dgm:pt>
    <dgm:pt modelId="{96AC8C03-3F52-4D33-BEBC-CA33DF2329A0}" type="parTrans" cxnId="{CAF41E81-4B04-41B6-ADE2-3D641670637D}">
      <dgm:prSet/>
      <dgm:spPr/>
      <dgm:t>
        <a:bodyPr/>
        <a:lstStyle/>
        <a:p>
          <a:endParaRPr lang="en-US"/>
        </a:p>
      </dgm:t>
    </dgm:pt>
    <dgm:pt modelId="{E64B25A9-28E6-4466-8273-CAF82BA31B09}" type="sibTrans" cxnId="{CAF41E81-4B04-41B6-ADE2-3D641670637D}">
      <dgm:prSet/>
      <dgm:spPr/>
      <dgm:t>
        <a:bodyPr/>
        <a:lstStyle/>
        <a:p>
          <a:endParaRPr lang="en-US"/>
        </a:p>
      </dgm:t>
    </dgm:pt>
    <dgm:pt modelId="{7223B2C0-F3DC-496A-A5D2-6C3E8D4E00DE}" type="pres">
      <dgm:prSet presAssocID="{CBE8A348-955E-44E1-A7A3-B78FBE2CE39B}" presName="linearFlow" presStyleCnt="0">
        <dgm:presLayoutVars>
          <dgm:dir/>
          <dgm:resizeHandles val="exact"/>
        </dgm:presLayoutVars>
      </dgm:prSet>
      <dgm:spPr/>
    </dgm:pt>
    <dgm:pt modelId="{DD8256EE-0CC9-4F42-9C5C-FA55DF8BFD44}" type="pres">
      <dgm:prSet presAssocID="{092319D3-8B3C-49F1-B342-ED85F0F77242}" presName="composite" presStyleCnt="0"/>
      <dgm:spPr/>
    </dgm:pt>
    <dgm:pt modelId="{B214E715-8C58-4958-88A4-053DF143C53A}" type="pres">
      <dgm:prSet presAssocID="{092319D3-8B3C-49F1-B342-ED85F0F77242}" presName="imgShp" presStyleLbl="fgImgPlace1" presStyleIdx="0" presStyleCnt="3" custLinFactNeighborX="-4205" custLinFactNeighborY="-1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87827BB-9E99-4F20-A799-01E1A8BE790B}" type="pres">
      <dgm:prSet presAssocID="{092319D3-8B3C-49F1-B342-ED85F0F7724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7A333-F8BA-4C83-9C43-38BFE879BE51}" type="pres">
      <dgm:prSet presAssocID="{C8C75427-51A8-4DAE-B27A-0E3534018A65}" presName="spacing" presStyleCnt="0"/>
      <dgm:spPr/>
    </dgm:pt>
    <dgm:pt modelId="{8AAC8EDF-8E4C-4E7B-B579-3680421A69C2}" type="pres">
      <dgm:prSet presAssocID="{A4260507-AA61-4CDC-B222-41F370176375}" presName="composite" presStyleCnt="0"/>
      <dgm:spPr/>
    </dgm:pt>
    <dgm:pt modelId="{6B022709-F90C-4A36-AABB-C7F931020952}" type="pres">
      <dgm:prSet presAssocID="{A4260507-AA61-4CDC-B222-41F370176375}" presName="imgShp" presStyleLbl="fgImgPlace1" presStyleIdx="1" presStyleCnt="3"/>
      <dgm:spPr/>
    </dgm:pt>
    <dgm:pt modelId="{6D484721-7D1E-466B-854D-4E4AC4FA58D2}" type="pres">
      <dgm:prSet presAssocID="{A4260507-AA61-4CDC-B222-41F37017637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2CA9E-5D08-4F22-87EC-006EEFB12ACB}" type="pres">
      <dgm:prSet presAssocID="{4E64D310-6D2A-4290-A1E4-0DA8FCC2A299}" presName="spacing" presStyleCnt="0"/>
      <dgm:spPr/>
    </dgm:pt>
    <dgm:pt modelId="{5D059214-0D3C-45A2-A58F-C4C715B63ABD}" type="pres">
      <dgm:prSet presAssocID="{8792910E-A536-4E07-B926-99695E657EA6}" presName="composite" presStyleCnt="0"/>
      <dgm:spPr/>
    </dgm:pt>
    <dgm:pt modelId="{49EF5B8A-17AC-424B-A4D5-22D1070C1B82}" type="pres">
      <dgm:prSet presAssocID="{8792910E-A536-4E07-B926-99695E657EA6}" presName="imgShp" presStyleLbl="fgImgPlace1" presStyleIdx="2" presStyleCnt="3" custScaleX="99433" custScaleY="1414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B834EC5-6EFB-41CB-9031-3061FA745F63}" type="pres">
      <dgm:prSet presAssocID="{8792910E-A536-4E07-B926-99695E657EA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45A7DF-FF5D-49D2-9178-19C73F359D2C}" type="presOf" srcId="{A4260507-AA61-4CDC-B222-41F370176375}" destId="{6D484721-7D1E-466B-854D-4E4AC4FA58D2}" srcOrd="0" destOrd="0" presId="urn:microsoft.com/office/officeart/2005/8/layout/vList3"/>
    <dgm:cxn modelId="{CAF41E81-4B04-41B6-ADE2-3D641670637D}" srcId="{CBE8A348-955E-44E1-A7A3-B78FBE2CE39B}" destId="{8792910E-A536-4E07-B926-99695E657EA6}" srcOrd="2" destOrd="0" parTransId="{96AC8C03-3F52-4D33-BEBC-CA33DF2329A0}" sibTransId="{E64B25A9-28E6-4466-8273-CAF82BA31B09}"/>
    <dgm:cxn modelId="{CC3056CA-02D4-429E-86C4-91769B7A95B5}" srcId="{CBE8A348-955E-44E1-A7A3-B78FBE2CE39B}" destId="{092319D3-8B3C-49F1-B342-ED85F0F77242}" srcOrd="0" destOrd="0" parTransId="{C420BA5B-A741-4A14-B8F3-338E07AF10A3}" sibTransId="{C8C75427-51A8-4DAE-B27A-0E3534018A65}"/>
    <dgm:cxn modelId="{BE43392A-B40B-4544-9DC6-3B546DEBB323}" type="presOf" srcId="{092319D3-8B3C-49F1-B342-ED85F0F77242}" destId="{B87827BB-9E99-4F20-A799-01E1A8BE790B}" srcOrd="0" destOrd="0" presId="urn:microsoft.com/office/officeart/2005/8/layout/vList3"/>
    <dgm:cxn modelId="{B184A91B-8893-45B3-8617-E17DAB8C7854}" type="presOf" srcId="{8792910E-A536-4E07-B926-99695E657EA6}" destId="{6B834EC5-6EFB-41CB-9031-3061FA745F63}" srcOrd="0" destOrd="0" presId="urn:microsoft.com/office/officeart/2005/8/layout/vList3"/>
    <dgm:cxn modelId="{4891A73D-D6ED-414D-8188-A4D7D0E9F262}" type="presOf" srcId="{CBE8A348-955E-44E1-A7A3-B78FBE2CE39B}" destId="{7223B2C0-F3DC-496A-A5D2-6C3E8D4E00DE}" srcOrd="0" destOrd="0" presId="urn:microsoft.com/office/officeart/2005/8/layout/vList3"/>
    <dgm:cxn modelId="{48551633-7630-4F1E-9617-68B5A9A5A600}" srcId="{CBE8A348-955E-44E1-A7A3-B78FBE2CE39B}" destId="{A4260507-AA61-4CDC-B222-41F370176375}" srcOrd="1" destOrd="0" parTransId="{19F226AB-2602-4C1B-AB8E-9FC99424B2AB}" sibTransId="{4E64D310-6D2A-4290-A1E4-0DA8FCC2A299}"/>
    <dgm:cxn modelId="{94DA7044-18A0-440A-BA27-AB9819F58B50}" type="presParOf" srcId="{7223B2C0-F3DC-496A-A5D2-6C3E8D4E00DE}" destId="{DD8256EE-0CC9-4F42-9C5C-FA55DF8BFD44}" srcOrd="0" destOrd="0" presId="urn:microsoft.com/office/officeart/2005/8/layout/vList3"/>
    <dgm:cxn modelId="{9B2F505D-EED9-416A-B94C-FFF3F826A341}" type="presParOf" srcId="{DD8256EE-0CC9-4F42-9C5C-FA55DF8BFD44}" destId="{B214E715-8C58-4958-88A4-053DF143C53A}" srcOrd="0" destOrd="0" presId="urn:microsoft.com/office/officeart/2005/8/layout/vList3"/>
    <dgm:cxn modelId="{5827C859-61A7-4013-9530-6127DC0F0A6F}" type="presParOf" srcId="{DD8256EE-0CC9-4F42-9C5C-FA55DF8BFD44}" destId="{B87827BB-9E99-4F20-A799-01E1A8BE790B}" srcOrd="1" destOrd="0" presId="urn:microsoft.com/office/officeart/2005/8/layout/vList3"/>
    <dgm:cxn modelId="{4FD8DA27-F346-4A7B-AD16-4EF003C7B8C0}" type="presParOf" srcId="{7223B2C0-F3DC-496A-A5D2-6C3E8D4E00DE}" destId="{7477A333-F8BA-4C83-9C43-38BFE879BE51}" srcOrd="1" destOrd="0" presId="urn:microsoft.com/office/officeart/2005/8/layout/vList3"/>
    <dgm:cxn modelId="{3A96785E-C1AC-4FD1-BB9E-695387DD0492}" type="presParOf" srcId="{7223B2C0-F3DC-496A-A5D2-6C3E8D4E00DE}" destId="{8AAC8EDF-8E4C-4E7B-B579-3680421A69C2}" srcOrd="2" destOrd="0" presId="urn:microsoft.com/office/officeart/2005/8/layout/vList3"/>
    <dgm:cxn modelId="{58066933-93BE-474B-8652-D60BA954AF40}" type="presParOf" srcId="{8AAC8EDF-8E4C-4E7B-B579-3680421A69C2}" destId="{6B022709-F90C-4A36-AABB-C7F931020952}" srcOrd="0" destOrd="0" presId="urn:microsoft.com/office/officeart/2005/8/layout/vList3"/>
    <dgm:cxn modelId="{88516DE4-E266-4177-B27F-4F6B0D1223A5}" type="presParOf" srcId="{8AAC8EDF-8E4C-4E7B-B579-3680421A69C2}" destId="{6D484721-7D1E-466B-854D-4E4AC4FA58D2}" srcOrd="1" destOrd="0" presId="urn:microsoft.com/office/officeart/2005/8/layout/vList3"/>
    <dgm:cxn modelId="{6FEB95A8-2C9D-408B-A595-FAF503D82EA1}" type="presParOf" srcId="{7223B2C0-F3DC-496A-A5D2-6C3E8D4E00DE}" destId="{5C02CA9E-5D08-4F22-87EC-006EEFB12ACB}" srcOrd="3" destOrd="0" presId="urn:microsoft.com/office/officeart/2005/8/layout/vList3"/>
    <dgm:cxn modelId="{9B17ABBB-3250-4A36-A97E-AF8427A90263}" type="presParOf" srcId="{7223B2C0-F3DC-496A-A5D2-6C3E8D4E00DE}" destId="{5D059214-0D3C-45A2-A58F-C4C715B63ABD}" srcOrd="4" destOrd="0" presId="urn:microsoft.com/office/officeart/2005/8/layout/vList3"/>
    <dgm:cxn modelId="{78C0ABE9-E4A0-4985-8922-341B1C4992B7}" type="presParOf" srcId="{5D059214-0D3C-45A2-A58F-C4C715B63ABD}" destId="{49EF5B8A-17AC-424B-A4D5-22D1070C1B82}" srcOrd="0" destOrd="0" presId="urn:microsoft.com/office/officeart/2005/8/layout/vList3"/>
    <dgm:cxn modelId="{CE5A8E3C-1F45-4E52-9F8C-1388AC9C32F4}" type="presParOf" srcId="{5D059214-0D3C-45A2-A58F-C4C715B63ABD}" destId="{6B834EC5-6EFB-41CB-9031-3061FA745F6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A9EC927-B863-4630-AAE3-80C292EDDF9B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BE1EC7A-4B7F-4B87-8778-29955526FB6D}">
      <dgm:prSet phldrT="[Text]" custT="1"/>
      <dgm:spPr/>
      <dgm:t>
        <a:bodyPr/>
        <a:lstStyle/>
        <a:p>
          <a:pPr algn="l"/>
          <a:r>
            <a:rPr lang="en-US" sz="1800" dirty="0" smtClean="0"/>
            <a:t>Talk through the indicators of a BP with a colleague . Identify what you are doing well, what you are not doing, and what needs to be improved.  Together identify actions/steps to take.</a:t>
          </a:r>
          <a:endParaRPr lang="en-US" sz="1800" dirty="0"/>
        </a:p>
      </dgm:t>
    </dgm:pt>
    <dgm:pt modelId="{573E5AFE-A7E4-48C9-9385-97D81D24C66F}" type="parTrans" cxnId="{984542AC-B8DE-4925-B01C-8DE476633BC8}">
      <dgm:prSet/>
      <dgm:spPr/>
      <dgm:t>
        <a:bodyPr/>
        <a:lstStyle/>
        <a:p>
          <a:pPr algn="l"/>
          <a:endParaRPr lang="en-US"/>
        </a:p>
      </dgm:t>
    </dgm:pt>
    <dgm:pt modelId="{1D4C78DF-98F4-4B02-BDC2-CA1B2D717AB3}" type="sibTrans" cxnId="{984542AC-B8DE-4925-B01C-8DE476633BC8}">
      <dgm:prSet/>
      <dgm:spPr/>
      <dgm:t>
        <a:bodyPr/>
        <a:lstStyle/>
        <a:p>
          <a:pPr algn="l"/>
          <a:endParaRPr lang="en-US"/>
        </a:p>
      </dgm:t>
    </dgm:pt>
    <dgm:pt modelId="{FA559325-D83B-484E-AC9E-62D531FC4EF7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/>
            <a:t>Class Observations: Ask an observer (supervisor, colleague) to focus on and provide feedback on a particular BP when observing your class.  </a:t>
          </a:r>
        </a:p>
      </dgm:t>
    </dgm:pt>
    <dgm:pt modelId="{53A37609-9BC5-47AC-A1BD-90DF91261EA9}" type="parTrans" cxnId="{352EDE63-525E-4994-970C-0D66574EB1DD}">
      <dgm:prSet/>
      <dgm:spPr/>
      <dgm:t>
        <a:bodyPr/>
        <a:lstStyle/>
        <a:p>
          <a:pPr algn="l"/>
          <a:endParaRPr lang="en-US"/>
        </a:p>
      </dgm:t>
    </dgm:pt>
    <dgm:pt modelId="{99FF25FB-8D8D-49F1-B077-B049FF8BCC81}" type="sibTrans" cxnId="{352EDE63-525E-4994-970C-0D66574EB1DD}">
      <dgm:prSet/>
      <dgm:spPr/>
      <dgm:t>
        <a:bodyPr/>
        <a:lstStyle/>
        <a:p>
          <a:pPr algn="l"/>
          <a:endParaRPr lang="en-US"/>
        </a:p>
      </dgm:t>
    </dgm:pt>
    <dgm:pt modelId="{2AE7D6EA-E131-4B2B-857A-480087AF57F8}">
      <dgm:prSet phldrT="[Text]" custT="1"/>
      <dgm:spPr/>
      <dgm:t>
        <a:bodyPr/>
        <a:lstStyle/>
        <a:p>
          <a:pPr algn="l"/>
          <a:r>
            <a:rPr lang="en-US" sz="1800" dirty="0" smtClean="0"/>
            <a:t>Staff meeting:  divide into groups and have different groups work through the BPs in different themes to determine whether your program is meeting the BP.</a:t>
          </a:r>
          <a:endParaRPr lang="en-US" sz="1800" dirty="0"/>
        </a:p>
      </dgm:t>
    </dgm:pt>
    <dgm:pt modelId="{171A76EC-4903-4DC3-9C83-26499E33451B}" type="parTrans" cxnId="{EB58069F-72F1-4B07-8CEC-579576566B37}">
      <dgm:prSet/>
      <dgm:spPr/>
      <dgm:t>
        <a:bodyPr/>
        <a:lstStyle/>
        <a:p>
          <a:pPr algn="l"/>
          <a:endParaRPr lang="en-US"/>
        </a:p>
      </dgm:t>
    </dgm:pt>
    <dgm:pt modelId="{0E35766D-9DC4-4DEE-9BF5-97D09A7C4865}" type="sibTrans" cxnId="{EB58069F-72F1-4B07-8CEC-579576566B37}">
      <dgm:prSet/>
      <dgm:spPr/>
      <dgm:t>
        <a:bodyPr/>
        <a:lstStyle/>
        <a:p>
          <a:pPr algn="l"/>
          <a:endParaRPr lang="en-US"/>
        </a:p>
      </dgm:t>
    </dgm:pt>
    <dgm:pt modelId="{024E647F-2166-4B80-8989-2BFF9A427A2F}">
      <dgm:prSet phldrT="[Text]" custT="1"/>
      <dgm:spPr/>
      <dgm:t>
        <a:bodyPr/>
        <a:lstStyle/>
        <a:p>
          <a:pPr algn="l"/>
          <a:r>
            <a:rPr lang="en-US" sz="1800" dirty="0" smtClean="0"/>
            <a:t>Instructors of a particular level work together through the BPs from the Instruction section to identify strengths, weaknesses, gaps.</a:t>
          </a:r>
          <a:endParaRPr lang="en-US" sz="1800" dirty="0"/>
        </a:p>
      </dgm:t>
    </dgm:pt>
    <dgm:pt modelId="{116C2ED3-7B15-4B1A-8C39-80E9D218B05B}" type="parTrans" cxnId="{AE0EF37A-B573-4E76-8165-5A11B6E1E3C2}">
      <dgm:prSet/>
      <dgm:spPr/>
      <dgm:t>
        <a:bodyPr/>
        <a:lstStyle/>
        <a:p>
          <a:pPr algn="l"/>
          <a:endParaRPr lang="en-US"/>
        </a:p>
      </dgm:t>
    </dgm:pt>
    <dgm:pt modelId="{9DD40936-A7A8-4BF7-AF6A-4B9520B6BBCA}" type="sibTrans" cxnId="{AE0EF37A-B573-4E76-8165-5A11B6E1E3C2}">
      <dgm:prSet/>
      <dgm:spPr/>
      <dgm:t>
        <a:bodyPr/>
        <a:lstStyle/>
        <a:p>
          <a:pPr algn="l"/>
          <a:endParaRPr lang="en-US"/>
        </a:p>
      </dgm:t>
    </dgm:pt>
    <dgm:pt modelId="{A674DD36-D13C-4417-B33D-52C5CDEC09A5}" type="pres">
      <dgm:prSet presAssocID="{EA9EC927-B863-4630-AAE3-80C292EDDF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14BBB1-C512-4FCB-8337-EA4FF586F885}" type="pres">
      <dgm:prSet presAssocID="{3BE1EC7A-4B7F-4B87-8778-29955526FB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B91CC-1637-4010-8EF0-DF4BDEE53468}" type="pres">
      <dgm:prSet presAssocID="{1D4C78DF-98F4-4B02-BDC2-CA1B2D717AB3}" presName="sibTrans" presStyleCnt="0"/>
      <dgm:spPr/>
    </dgm:pt>
    <dgm:pt modelId="{11B3BE3C-8850-448D-81B5-2BCFEC93850B}" type="pres">
      <dgm:prSet presAssocID="{FA559325-D83B-484E-AC9E-62D531FC4EF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767C5-B74F-4502-B7D2-4818E476FE45}" type="pres">
      <dgm:prSet presAssocID="{99FF25FB-8D8D-49F1-B077-B049FF8BCC81}" presName="sibTrans" presStyleCnt="0"/>
      <dgm:spPr/>
    </dgm:pt>
    <dgm:pt modelId="{8E7FFFB5-0DF1-4041-A20C-4FED30D3C836}" type="pres">
      <dgm:prSet presAssocID="{2AE7D6EA-E131-4B2B-857A-480087AF57F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BB751-91E1-45EB-B2EC-330D3F76347A}" type="pres">
      <dgm:prSet presAssocID="{0E35766D-9DC4-4DEE-9BF5-97D09A7C4865}" presName="sibTrans" presStyleCnt="0"/>
      <dgm:spPr/>
    </dgm:pt>
    <dgm:pt modelId="{2EAD42EC-93A4-463D-917A-1C957D22B548}" type="pres">
      <dgm:prSet presAssocID="{024E647F-2166-4B80-8989-2BFF9A427A2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58069F-72F1-4B07-8CEC-579576566B37}" srcId="{EA9EC927-B863-4630-AAE3-80C292EDDF9B}" destId="{2AE7D6EA-E131-4B2B-857A-480087AF57F8}" srcOrd="2" destOrd="0" parTransId="{171A76EC-4903-4DC3-9C83-26499E33451B}" sibTransId="{0E35766D-9DC4-4DEE-9BF5-97D09A7C4865}"/>
    <dgm:cxn modelId="{81BB6B22-465B-4118-826E-9F63E8618D60}" type="presOf" srcId="{FA559325-D83B-484E-AC9E-62D531FC4EF7}" destId="{11B3BE3C-8850-448D-81B5-2BCFEC93850B}" srcOrd="0" destOrd="0" presId="urn:microsoft.com/office/officeart/2005/8/layout/default"/>
    <dgm:cxn modelId="{8E04F8DE-5EEA-458E-8C96-312AADFFD546}" type="presOf" srcId="{3BE1EC7A-4B7F-4B87-8778-29955526FB6D}" destId="{4214BBB1-C512-4FCB-8337-EA4FF586F885}" srcOrd="0" destOrd="0" presId="urn:microsoft.com/office/officeart/2005/8/layout/default"/>
    <dgm:cxn modelId="{6081E661-A20F-4BCE-BC21-B7E82654F250}" type="presOf" srcId="{024E647F-2166-4B80-8989-2BFF9A427A2F}" destId="{2EAD42EC-93A4-463D-917A-1C957D22B548}" srcOrd="0" destOrd="0" presId="urn:microsoft.com/office/officeart/2005/8/layout/default"/>
    <dgm:cxn modelId="{352EDE63-525E-4994-970C-0D66574EB1DD}" srcId="{EA9EC927-B863-4630-AAE3-80C292EDDF9B}" destId="{FA559325-D83B-484E-AC9E-62D531FC4EF7}" srcOrd="1" destOrd="0" parTransId="{53A37609-9BC5-47AC-A1BD-90DF91261EA9}" sibTransId="{99FF25FB-8D8D-49F1-B077-B049FF8BCC81}"/>
    <dgm:cxn modelId="{984542AC-B8DE-4925-B01C-8DE476633BC8}" srcId="{EA9EC927-B863-4630-AAE3-80C292EDDF9B}" destId="{3BE1EC7A-4B7F-4B87-8778-29955526FB6D}" srcOrd="0" destOrd="0" parTransId="{573E5AFE-A7E4-48C9-9385-97D81D24C66F}" sibTransId="{1D4C78DF-98F4-4B02-BDC2-CA1B2D717AB3}"/>
    <dgm:cxn modelId="{F97B6ECB-5D2B-4EF9-89B7-8CA9B7DEC13C}" type="presOf" srcId="{2AE7D6EA-E131-4B2B-857A-480087AF57F8}" destId="{8E7FFFB5-0DF1-4041-A20C-4FED30D3C836}" srcOrd="0" destOrd="0" presId="urn:microsoft.com/office/officeart/2005/8/layout/default"/>
    <dgm:cxn modelId="{AE0EF37A-B573-4E76-8165-5A11B6E1E3C2}" srcId="{EA9EC927-B863-4630-AAE3-80C292EDDF9B}" destId="{024E647F-2166-4B80-8989-2BFF9A427A2F}" srcOrd="3" destOrd="0" parTransId="{116C2ED3-7B15-4B1A-8C39-80E9D218B05B}" sibTransId="{9DD40936-A7A8-4BF7-AF6A-4B9520B6BBCA}"/>
    <dgm:cxn modelId="{F71B2D7D-2FE2-4E70-9FBC-130921B72FD7}" type="presOf" srcId="{EA9EC927-B863-4630-AAE3-80C292EDDF9B}" destId="{A674DD36-D13C-4417-B33D-52C5CDEC09A5}" srcOrd="0" destOrd="0" presId="urn:microsoft.com/office/officeart/2005/8/layout/default"/>
    <dgm:cxn modelId="{EA7DAE0A-3D74-4F98-939F-7BCB624E31D3}" type="presParOf" srcId="{A674DD36-D13C-4417-B33D-52C5CDEC09A5}" destId="{4214BBB1-C512-4FCB-8337-EA4FF586F885}" srcOrd="0" destOrd="0" presId="urn:microsoft.com/office/officeart/2005/8/layout/default"/>
    <dgm:cxn modelId="{ECF4436D-DB50-4220-9D66-00C38D421B84}" type="presParOf" srcId="{A674DD36-D13C-4417-B33D-52C5CDEC09A5}" destId="{C4BB91CC-1637-4010-8EF0-DF4BDEE53468}" srcOrd="1" destOrd="0" presId="urn:microsoft.com/office/officeart/2005/8/layout/default"/>
    <dgm:cxn modelId="{8BFB7565-E5E7-4973-801E-47BA8AF1DE05}" type="presParOf" srcId="{A674DD36-D13C-4417-B33D-52C5CDEC09A5}" destId="{11B3BE3C-8850-448D-81B5-2BCFEC93850B}" srcOrd="2" destOrd="0" presId="urn:microsoft.com/office/officeart/2005/8/layout/default"/>
    <dgm:cxn modelId="{E889E6C0-A932-49F4-A082-AD312A325372}" type="presParOf" srcId="{A674DD36-D13C-4417-B33D-52C5CDEC09A5}" destId="{4CB767C5-B74F-4502-B7D2-4818E476FE45}" srcOrd="3" destOrd="0" presId="urn:microsoft.com/office/officeart/2005/8/layout/default"/>
    <dgm:cxn modelId="{97467083-CBFC-4CB8-8FFF-FD6AB553F99E}" type="presParOf" srcId="{A674DD36-D13C-4417-B33D-52C5CDEC09A5}" destId="{8E7FFFB5-0DF1-4041-A20C-4FED30D3C836}" srcOrd="4" destOrd="0" presId="urn:microsoft.com/office/officeart/2005/8/layout/default"/>
    <dgm:cxn modelId="{610CA5BF-7371-48D1-8E04-FCAF0F288DAA}" type="presParOf" srcId="{A674DD36-D13C-4417-B33D-52C5CDEC09A5}" destId="{434BB751-91E1-45EB-B2EC-330D3F76347A}" srcOrd="5" destOrd="0" presId="urn:microsoft.com/office/officeart/2005/8/layout/default"/>
    <dgm:cxn modelId="{7603E67D-80A4-4A1C-99FC-6F7A9C0C73A5}" type="presParOf" srcId="{A674DD36-D13C-4417-B33D-52C5CDEC09A5}" destId="{2EAD42EC-93A4-463D-917A-1C957D22B54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4A8CE23-BCA2-4261-9705-474CFDA5397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5DEDDD-F858-4A1C-8F40-9D3D0E28F25E}">
      <dgm:prSet custT="1"/>
      <dgm:spPr/>
      <dgm:t>
        <a:bodyPr/>
        <a:lstStyle/>
        <a:p>
          <a:pPr algn="l" rtl="0"/>
          <a:r>
            <a:rPr lang="en-US" sz="1800" dirty="0" smtClean="0"/>
            <a:t>No indicators checked; the BP is not at all in place.</a:t>
          </a:r>
          <a:endParaRPr lang="en-US" sz="1800" dirty="0"/>
        </a:p>
      </dgm:t>
    </dgm:pt>
    <dgm:pt modelId="{D6C62139-9AE0-4A6A-91D5-271320CA50CE}" type="parTrans" cxnId="{605FB738-57BE-4E15-831A-BF5DDEE3B237}">
      <dgm:prSet/>
      <dgm:spPr/>
      <dgm:t>
        <a:bodyPr/>
        <a:lstStyle/>
        <a:p>
          <a:endParaRPr lang="en-US"/>
        </a:p>
      </dgm:t>
    </dgm:pt>
    <dgm:pt modelId="{58C9D44E-AFDD-4CFB-B85A-A020FD6EE610}" type="sibTrans" cxnId="{605FB738-57BE-4E15-831A-BF5DDEE3B237}">
      <dgm:prSet/>
      <dgm:spPr/>
      <dgm:t>
        <a:bodyPr/>
        <a:lstStyle/>
        <a:p>
          <a:endParaRPr lang="en-US"/>
        </a:p>
      </dgm:t>
    </dgm:pt>
    <dgm:pt modelId="{0F446231-8D18-4C24-9D49-743D696C3B88}">
      <dgm:prSet custT="1"/>
      <dgm:spPr/>
      <dgm:t>
        <a:bodyPr/>
        <a:lstStyle/>
        <a:p>
          <a:pPr algn="l" rtl="0"/>
          <a:r>
            <a:rPr lang="en-US" sz="1800" dirty="0" smtClean="0"/>
            <a:t>Just one indicator or sub-indicator  checked.  Not fair to say there is nothing in place, but in reality, the BP isn’t being met.</a:t>
          </a:r>
          <a:endParaRPr lang="en-US" sz="1800" dirty="0"/>
        </a:p>
      </dgm:t>
    </dgm:pt>
    <dgm:pt modelId="{EEE8D6AC-F234-49A1-9488-BBB5001A65D4}" type="parTrans" cxnId="{56E2A3AE-B974-42F6-98BF-98A4F6043181}">
      <dgm:prSet/>
      <dgm:spPr/>
      <dgm:t>
        <a:bodyPr/>
        <a:lstStyle/>
        <a:p>
          <a:endParaRPr lang="en-US"/>
        </a:p>
      </dgm:t>
    </dgm:pt>
    <dgm:pt modelId="{B1ACC11F-A823-419B-86C0-65E4FB08BFC9}" type="sibTrans" cxnId="{56E2A3AE-B974-42F6-98BF-98A4F6043181}">
      <dgm:prSet/>
      <dgm:spPr/>
      <dgm:t>
        <a:bodyPr/>
        <a:lstStyle/>
        <a:p>
          <a:endParaRPr lang="en-US"/>
        </a:p>
      </dgm:t>
    </dgm:pt>
    <dgm:pt modelId="{F4814FAB-794E-4AC9-A236-EC2CBC579B22}">
      <dgm:prSet custT="1"/>
      <dgm:spPr/>
      <dgm:t>
        <a:bodyPr/>
        <a:lstStyle/>
        <a:p>
          <a:pPr algn="l" rtl="0"/>
          <a:r>
            <a:rPr lang="en-US" sz="1800" dirty="0" smtClean="0"/>
            <a:t>A few indicators checked.  An attempt is made, but room for much improvement; identifiable gaps.</a:t>
          </a:r>
          <a:endParaRPr lang="en-US" sz="1800" dirty="0"/>
        </a:p>
      </dgm:t>
    </dgm:pt>
    <dgm:pt modelId="{9C930C10-4419-4DDB-A78D-5F9E4E0E9BD4}" type="parTrans" cxnId="{BFFEFBE7-BF36-4C61-B519-A1F57B5FBD7C}">
      <dgm:prSet/>
      <dgm:spPr/>
      <dgm:t>
        <a:bodyPr/>
        <a:lstStyle/>
        <a:p>
          <a:endParaRPr lang="en-US"/>
        </a:p>
      </dgm:t>
    </dgm:pt>
    <dgm:pt modelId="{5FD4CAA0-82E9-4CEF-81B9-3569557B46AF}" type="sibTrans" cxnId="{BFFEFBE7-BF36-4C61-B519-A1F57B5FBD7C}">
      <dgm:prSet/>
      <dgm:spPr/>
      <dgm:t>
        <a:bodyPr/>
        <a:lstStyle/>
        <a:p>
          <a:endParaRPr lang="en-US"/>
        </a:p>
      </dgm:t>
    </dgm:pt>
    <dgm:pt modelId="{67F1556D-8B28-46E7-9772-731EAD82D0AC}">
      <dgm:prSet custT="1"/>
      <dgm:spPr/>
      <dgm:t>
        <a:bodyPr/>
        <a:lstStyle/>
        <a:p>
          <a:pPr algn="l" rtl="0"/>
          <a:r>
            <a:rPr lang="en-US" sz="1800" dirty="0" smtClean="0"/>
            <a:t>A substantial number of indicators checked but  still room for improvement.  The program is “approaching best practice.”</a:t>
          </a:r>
          <a:endParaRPr lang="en-US" sz="1800" dirty="0"/>
        </a:p>
      </dgm:t>
    </dgm:pt>
    <dgm:pt modelId="{2C335B10-8081-485B-B955-B506AAFB1CCD}" type="parTrans" cxnId="{2BF4E85E-85BB-461F-8681-FA6411E9E42F}">
      <dgm:prSet/>
      <dgm:spPr/>
      <dgm:t>
        <a:bodyPr/>
        <a:lstStyle/>
        <a:p>
          <a:endParaRPr lang="en-US"/>
        </a:p>
      </dgm:t>
    </dgm:pt>
    <dgm:pt modelId="{AF527BA1-2C8A-4509-90DF-9761C24EF994}" type="sibTrans" cxnId="{2BF4E85E-85BB-461F-8681-FA6411E9E42F}">
      <dgm:prSet/>
      <dgm:spPr/>
      <dgm:t>
        <a:bodyPr/>
        <a:lstStyle/>
        <a:p>
          <a:endParaRPr lang="en-US"/>
        </a:p>
      </dgm:t>
    </dgm:pt>
    <dgm:pt modelId="{0297F645-F6E0-4A71-941D-CA94DC7193E9}">
      <dgm:prSet custT="1"/>
      <dgm:spPr/>
      <dgm:t>
        <a:bodyPr/>
        <a:lstStyle/>
        <a:p>
          <a:pPr algn="l" rtl="0"/>
          <a:r>
            <a:rPr lang="en-US" sz="1800" dirty="0" smtClean="0"/>
            <a:t>All indicators have been checked and additional indicators may be in place; clearly and substantially meeting BP.</a:t>
          </a:r>
          <a:endParaRPr lang="en-US" sz="1800" dirty="0"/>
        </a:p>
      </dgm:t>
    </dgm:pt>
    <dgm:pt modelId="{94F5EA99-0A5D-415D-A0E5-CC7E1623AF94}" type="parTrans" cxnId="{96F592F5-0364-4794-B5D6-2158D7F3F849}">
      <dgm:prSet/>
      <dgm:spPr/>
      <dgm:t>
        <a:bodyPr/>
        <a:lstStyle/>
        <a:p>
          <a:endParaRPr lang="en-US"/>
        </a:p>
      </dgm:t>
    </dgm:pt>
    <dgm:pt modelId="{79BEC4AC-74E0-4C27-B952-F7B0D8528B75}" type="sibTrans" cxnId="{96F592F5-0364-4794-B5D6-2158D7F3F849}">
      <dgm:prSet/>
      <dgm:spPr/>
      <dgm:t>
        <a:bodyPr/>
        <a:lstStyle/>
        <a:p>
          <a:endParaRPr lang="en-US"/>
        </a:p>
      </dgm:t>
    </dgm:pt>
    <dgm:pt modelId="{25A881EF-7D39-448E-9128-A4FC6A3A9009}" type="pres">
      <dgm:prSet presAssocID="{04A8CE23-BCA2-4261-9705-474CFDA5397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7963A8-2A00-4C2C-94BC-769402BBC588}" type="pres">
      <dgm:prSet presAssocID="{7D5DEDDD-F858-4A1C-8F40-9D3D0E28F25E}" presName="composite" presStyleCnt="0"/>
      <dgm:spPr/>
    </dgm:pt>
    <dgm:pt modelId="{B47FBEE3-BBBD-4A68-90D6-AC270FD15514}" type="pres">
      <dgm:prSet presAssocID="{7D5DEDDD-F858-4A1C-8F40-9D3D0E28F25E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B7D9F0-DE8C-4C53-A78B-F86189784465}" type="pres">
      <dgm:prSet presAssocID="{7D5DEDDD-F858-4A1C-8F40-9D3D0E28F25E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61576-D485-46C2-9401-C50BCB60DE73}" type="pres">
      <dgm:prSet presAssocID="{58C9D44E-AFDD-4CFB-B85A-A020FD6EE610}" presName="spacing" presStyleCnt="0"/>
      <dgm:spPr/>
    </dgm:pt>
    <dgm:pt modelId="{11025EE0-3B6D-458E-9810-0BD4AC1FCEE0}" type="pres">
      <dgm:prSet presAssocID="{0F446231-8D18-4C24-9D49-743D696C3B88}" presName="composite" presStyleCnt="0"/>
      <dgm:spPr/>
    </dgm:pt>
    <dgm:pt modelId="{5F4A1CC6-5FAE-4AB8-B7BC-B34095700BBB}" type="pres">
      <dgm:prSet presAssocID="{0F446231-8D18-4C24-9D49-743D696C3B88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00D3BA8-5070-4B7C-A0B3-210689D551C1}" type="pres">
      <dgm:prSet presAssocID="{0F446231-8D18-4C24-9D49-743D696C3B8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8D273-6C06-4790-8488-5F1DE00FECAF}" type="pres">
      <dgm:prSet presAssocID="{B1ACC11F-A823-419B-86C0-65E4FB08BFC9}" presName="spacing" presStyleCnt="0"/>
      <dgm:spPr/>
    </dgm:pt>
    <dgm:pt modelId="{20C9CBC9-F5EF-4E15-A5BB-E9A4A7DFB697}" type="pres">
      <dgm:prSet presAssocID="{F4814FAB-794E-4AC9-A236-EC2CBC579B22}" presName="composite" presStyleCnt="0"/>
      <dgm:spPr/>
    </dgm:pt>
    <dgm:pt modelId="{0E79BC80-8B89-4033-8EEC-CF196857340E}" type="pres">
      <dgm:prSet presAssocID="{F4814FAB-794E-4AC9-A236-EC2CBC579B22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C604ABD-7C7C-43A8-800A-0B54FECDBCCF}" type="pres">
      <dgm:prSet presAssocID="{F4814FAB-794E-4AC9-A236-EC2CBC579B2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F380F-369F-41C6-87D3-0D074F5B376A}" type="pres">
      <dgm:prSet presAssocID="{5FD4CAA0-82E9-4CEF-81B9-3569557B46AF}" presName="spacing" presStyleCnt="0"/>
      <dgm:spPr/>
    </dgm:pt>
    <dgm:pt modelId="{873AC4C9-2DF6-4B4C-88DC-8208D582243D}" type="pres">
      <dgm:prSet presAssocID="{67F1556D-8B28-46E7-9772-731EAD82D0AC}" presName="composite" presStyleCnt="0"/>
      <dgm:spPr/>
    </dgm:pt>
    <dgm:pt modelId="{F35BC1A0-4F9B-4DCD-84C4-72656B014838}" type="pres">
      <dgm:prSet presAssocID="{67F1556D-8B28-46E7-9772-731EAD82D0AC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A559D39-8FC4-4E5F-A6BB-1629B4189A57}" type="pres">
      <dgm:prSet presAssocID="{67F1556D-8B28-46E7-9772-731EAD82D0AC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7BBA6-FD05-47A1-AC81-51AE0B60D057}" type="pres">
      <dgm:prSet presAssocID="{AF527BA1-2C8A-4509-90DF-9761C24EF994}" presName="spacing" presStyleCnt="0"/>
      <dgm:spPr/>
    </dgm:pt>
    <dgm:pt modelId="{8893C254-6C56-4FC1-A06E-CFDC219C75BA}" type="pres">
      <dgm:prSet presAssocID="{0297F645-F6E0-4A71-941D-CA94DC7193E9}" presName="composite" presStyleCnt="0"/>
      <dgm:spPr/>
    </dgm:pt>
    <dgm:pt modelId="{8C60CE11-1AD8-469D-BD93-0EB66517FB45}" type="pres">
      <dgm:prSet presAssocID="{0297F645-F6E0-4A71-941D-CA94DC7193E9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AAE1A5E-C7FE-4B65-BD61-B2DA78F5AF88}" type="pres">
      <dgm:prSet presAssocID="{0297F645-F6E0-4A71-941D-CA94DC7193E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5FB738-57BE-4E15-831A-BF5DDEE3B237}" srcId="{04A8CE23-BCA2-4261-9705-474CFDA53973}" destId="{7D5DEDDD-F858-4A1C-8F40-9D3D0E28F25E}" srcOrd="0" destOrd="0" parTransId="{D6C62139-9AE0-4A6A-91D5-271320CA50CE}" sibTransId="{58C9D44E-AFDD-4CFB-B85A-A020FD6EE610}"/>
    <dgm:cxn modelId="{11BF041E-39CA-4FD5-99C2-82DFB5D4B2D8}" type="presOf" srcId="{7D5DEDDD-F858-4A1C-8F40-9D3D0E28F25E}" destId="{46B7D9F0-DE8C-4C53-A78B-F86189784465}" srcOrd="0" destOrd="0" presId="urn:microsoft.com/office/officeart/2005/8/layout/vList3"/>
    <dgm:cxn modelId="{5E8B256E-0641-4F4F-8784-14DC51052FD6}" type="presOf" srcId="{04A8CE23-BCA2-4261-9705-474CFDA53973}" destId="{25A881EF-7D39-448E-9128-A4FC6A3A9009}" srcOrd="0" destOrd="0" presId="urn:microsoft.com/office/officeart/2005/8/layout/vList3"/>
    <dgm:cxn modelId="{39281479-3884-4055-9FE4-ECD8AD11B682}" type="presOf" srcId="{F4814FAB-794E-4AC9-A236-EC2CBC579B22}" destId="{9C604ABD-7C7C-43A8-800A-0B54FECDBCCF}" srcOrd="0" destOrd="0" presId="urn:microsoft.com/office/officeart/2005/8/layout/vList3"/>
    <dgm:cxn modelId="{E7AC634D-C7FF-4CFE-970C-429AC0E88941}" type="presOf" srcId="{0297F645-F6E0-4A71-941D-CA94DC7193E9}" destId="{DAAE1A5E-C7FE-4B65-BD61-B2DA78F5AF88}" srcOrd="0" destOrd="0" presId="urn:microsoft.com/office/officeart/2005/8/layout/vList3"/>
    <dgm:cxn modelId="{96F592F5-0364-4794-B5D6-2158D7F3F849}" srcId="{04A8CE23-BCA2-4261-9705-474CFDA53973}" destId="{0297F645-F6E0-4A71-941D-CA94DC7193E9}" srcOrd="4" destOrd="0" parTransId="{94F5EA99-0A5D-415D-A0E5-CC7E1623AF94}" sibTransId="{79BEC4AC-74E0-4C27-B952-F7B0D8528B75}"/>
    <dgm:cxn modelId="{56E2A3AE-B974-42F6-98BF-98A4F6043181}" srcId="{04A8CE23-BCA2-4261-9705-474CFDA53973}" destId="{0F446231-8D18-4C24-9D49-743D696C3B88}" srcOrd="1" destOrd="0" parTransId="{EEE8D6AC-F234-49A1-9488-BBB5001A65D4}" sibTransId="{B1ACC11F-A823-419B-86C0-65E4FB08BFC9}"/>
    <dgm:cxn modelId="{2BF4E85E-85BB-461F-8681-FA6411E9E42F}" srcId="{04A8CE23-BCA2-4261-9705-474CFDA53973}" destId="{67F1556D-8B28-46E7-9772-731EAD82D0AC}" srcOrd="3" destOrd="0" parTransId="{2C335B10-8081-485B-B955-B506AAFB1CCD}" sibTransId="{AF527BA1-2C8A-4509-90DF-9761C24EF994}"/>
    <dgm:cxn modelId="{BFFEFBE7-BF36-4C61-B519-A1F57B5FBD7C}" srcId="{04A8CE23-BCA2-4261-9705-474CFDA53973}" destId="{F4814FAB-794E-4AC9-A236-EC2CBC579B22}" srcOrd="2" destOrd="0" parTransId="{9C930C10-4419-4DDB-A78D-5F9E4E0E9BD4}" sibTransId="{5FD4CAA0-82E9-4CEF-81B9-3569557B46AF}"/>
    <dgm:cxn modelId="{B1BAAF66-8D79-4529-AB20-6262DE6DB025}" type="presOf" srcId="{67F1556D-8B28-46E7-9772-731EAD82D0AC}" destId="{4A559D39-8FC4-4E5F-A6BB-1629B4189A57}" srcOrd="0" destOrd="0" presId="urn:microsoft.com/office/officeart/2005/8/layout/vList3"/>
    <dgm:cxn modelId="{6BE86971-405C-4B44-9CFC-6CEF2F74B712}" type="presOf" srcId="{0F446231-8D18-4C24-9D49-743D696C3B88}" destId="{500D3BA8-5070-4B7C-A0B3-210689D551C1}" srcOrd="0" destOrd="0" presId="urn:microsoft.com/office/officeart/2005/8/layout/vList3"/>
    <dgm:cxn modelId="{61F57B28-15A5-4F2B-AE4E-130D6D964398}" type="presParOf" srcId="{25A881EF-7D39-448E-9128-A4FC6A3A9009}" destId="{FA7963A8-2A00-4C2C-94BC-769402BBC588}" srcOrd="0" destOrd="0" presId="urn:microsoft.com/office/officeart/2005/8/layout/vList3"/>
    <dgm:cxn modelId="{9B5CB7FE-6CDD-4E48-BFF5-4C8E4363C3AD}" type="presParOf" srcId="{FA7963A8-2A00-4C2C-94BC-769402BBC588}" destId="{B47FBEE3-BBBD-4A68-90D6-AC270FD15514}" srcOrd="0" destOrd="0" presId="urn:microsoft.com/office/officeart/2005/8/layout/vList3"/>
    <dgm:cxn modelId="{A92BE21E-2C0B-4FB8-B6FD-27E2A6B0E30C}" type="presParOf" srcId="{FA7963A8-2A00-4C2C-94BC-769402BBC588}" destId="{46B7D9F0-DE8C-4C53-A78B-F86189784465}" srcOrd="1" destOrd="0" presId="urn:microsoft.com/office/officeart/2005/8/layout/vList3"/>
    <dgm:cxn modelId="{1D337B57-D4F8-4977-9D92-6815B93C43C3}" type="presParOf" srcId="{25A881EF-7D39-448E-9128-A4FC6A3A9009}" destId="{82A61576-D485-46C2-9401-C50BCB60DE73}" srcOrd="1" destOrd="0" presId="urn:microsoft.com/office/officeart/2005/8/layout/vList3"/>
    <dgm:cxn modelId="{C8A53488-90A1-422C-90C7-C26C817AE5B1}" type="presParOf" srcId="{25A881EF-7D39-448E-9128-A4FC6A3A9009}" destId="{11025EE0-3B6D-458E-9810-0BD4AC1FCEE0}" srcOrd="2" destOrd="0" presId="urn:microsoft.com/office/officeart/2005/8/layout/vList3"/>
    <dgm:cxn modelId="{CE14C880-C2A2-45BA-8185-1B8574375243}" type="presParOf" srcId="{11025EE0-3B6D-458E-9810-0BD4AC1FCEE0}" destId="{5F4A1CC6-5FAE-4AB8-B7BC-B34095700BBB}" srcOrd="0" destOrd="0" presId="urn:microsoft.com/office/officeart/2005/8/layout/vList3"/>
    <dgm:cxn modelId="{886F402E-78A6-4445-9C9D-11D23D6F662D}" type="presParOf" srcId="{11025EE0-3B6D-458E-9810-0BD4AC1FCEE0}" destId="{500D3BA8-5070-4B7C-A0B3-210689D551C1}" srcOrd="1" destOrd="0" presId="urn:microsoft.com/office/officeart/2005/8/layout/vList3"/>
    <dgm:cxn modelId="{0B67A859-F3D7-464F-A879-0750660A35C5}" type="presParOf" srcId="{25A881EF-7D39-448E-9128-A4FC6A3A9009}" destId="{71C8D273-6C06-4790-8488-5F1DE00FECAF}" srcOrd="3" destOrd="0" presId="urn:microsoft.com/office/officeart/2005/8/layout/vList3"/>
    <dgm:cxn modelId="{E5AA30E0-66B2-4933-AA95-BA985D208681}" type="presParOf" srcId="{25A881EF-7D39-448E-9128-A4FC6A3A9009}" destId="{20C9CBC9-F5EF-4E15-A5BB-E9A4A7DFB697}" srcOrd="4" destOrd="0" presId="urn:microsoft.com/office/officeart/2005/8/layout/vList3"/>
    <dgm:cxn modelId="{132AF6D4-5A5A-4747-ABAE-6C2B7A6A0AE9}" type="presParOf" srcId="{20C9CBC9-F5EF-4E15-A5BB-E9A4A7DFB697}" destId="{0E79BC80-8B89-4033-8EEC-CF196857340E}" srcOrd="0" destOrd="0" presId="urn:microsoft.com/office/officeart/2005/8/layout/vList3"/>
    <dgm:cxn modelId="{30687E9F-2DFA-4E65-8985-747A9080AC1F}" type="presParOf" srcId="{20C9CBC9-F5EF-4E15-A5BB-E9A4A7DFB697}" destId="{9C604ABD-7C7C-43A8-800A-0B54FECDBCCF}" srcOrd="1" destOrd="0" presId="urn:microsoft.com/office/officeart/2005/8/layout/vList3"/>
    <dgm:cxn modelId="{529E76FF-79FB-410F-83DC-5F9D79F1BDFB}" type="presParOf" srcId="{25A881EF-7D39-448E-9128-A4FC6A3A9009}" destId="{D90F380F-369F-41C6-87D3-0D074F5B376A}" srcOrd="5" destOrd="0" presId="urn:microsoft.com/office/officeart/2005/8/layout/vList3"/>
    <dgm:cxn modelId="{DBA00691-7B98-4952-847F-66ECC3267FFB}" type="presParOf" srcId="{25A881EF-7D39-448E-9128-A4FC6A3A9009}" destId="{873AC4C9-2DF6-4B4C-88DC-8208D582243D}" srcOrd="6" destOrd="0" presId="urn:microsoft.com/office/officeart/2005/8/layout/vList3"/>
    <dgm:cxn modelId="{02F39AE7-9553-4A25-8DA5-71E4B55EBE9F}" type="presParOf" srcId="{873AC4C9-2DF6-4B4C-88DC-8208D582243D}" destId="{F35BC1A0-4F9B-4DCD-84C4-72656B014838}" srcOrd="0" destOrd="0" presId="urn:microsoft.com/office/officeart/2005/8/layout/vList3"/>
    <dgm:cxn modelId="{564343A4-B003-4E31-8283-76476A53558B}" type="presParOf" srcId="{873AC4C9-2DF6-4B4C-88DC-8208D582243D}" destId="{4A559D39-8FC4-4E5F-A6BB-1629B4189A57}" srcOrd="1" destOrd="0" presId="urn:microsoft.com/office/officeart/2005/8/layout/vList3"/>
    <dgm:cxn modelId="{CABD9613-5C43-4BF5-8F07-575D165FEE24}" type="presParOf" srcId="{25A881EF-7D39-448E-9128-A4FC6A3A9009}" destId="{39B7BBA6-FD05-47A1-AC81-51AE0B60D057}" srcOrd="7" destOrd="0" presId="urn:microsoft.com/office/officeart/2005/8/layout/vList3"/>
    <dgm:cxn modelId="{B22066FC-87EC-4799-B022-71D3603EFD26}" type="presParOf" srcId="{25A881EF-7D39-448E-9128-A4FC6A3A9009}" destId="{8893C254-6C56-4FC1-A06E-CFDC219C75BA}" srcOrd="8" destOrd="0" presId="urn:microsoft.com/office/officeart/2005/8/layout/vList3"/>
    <dgm:cxn modelId="{F23321C9-00B0-4A18-8CDB-476502162BE2}" type="presParOf" srcId="{8893C254-6C56-4FC1-A06E-CFDC219C75BA}" destId="{8C60CE11-1AD8-469D-BD93-0EB66517FB45}" srcOrd="0" destOrd="0" presId="urn:microsoft.com/office/officeart/2005/8/layout/vList3"/>
    <dgm:cxn modelId="{560C9ADE-74A6-4D6C-B552-3B7B097AF0CB}" type="presParOf" srcId="{8893C254-6C56-4FC1-A06E-CFDC219C75BA}" destId="{DAAE1A5E-C7FE-4B65-BD61-B2DA78F5AF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2D17630-AC50-4159-8B73-A0EFE9698FE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34F123-27DB-407C-987E-F3F56D89BCCB}">
      <dgm:prSet phldrT="[Text]"/>
      <dgm:spPr/>
      <dgm:t>
        <a:bodyPr/>
        <a:lstStyle/>
        <a:p>
          <a:r>
            <a:rPr lang="en-US" dirty="0" smtClean="0"/>
            <a:t>4-5?</a:t>
          </a:r>
          <a:endParaRPr lang="en-US" dirty="0"/>
        </a:p>
      </dgm:t>
    </dgm:pt>
    <dgm:pt modelId="{40A7B906-86A9-4A95-848D-D61442645570}" type="parTrans" cxnId="{B402589F-57B6-4536-8712-865BFD9C1543}">
      <dgm:prSet/>
      <dgm:spPr/>
      <dgm:t>
        <a:bodyPr/>
        <a:lstStyle/>
        <a:p>
          <a:endParaRPr lang="en-US"/>
        </a:p>
      </dgm:t>
    </dgm:pt>
    <dgm:pt modelId="{47870391-0C1F-4D4C-B586-DBCEB47F9338}" type="sibTrans" cxnId="{B402589F-57B6-4536-8712-865BFD9C1543}">
      <dgm:prSet/>
      <dgm:spPr/>
      <dgm:t>
        <a:bodyPr/>
        <a:lstStyle/>
        <a:p>
          <a:endParaRPr lang="en-US"/>
        </a:p>
      </dgm:t>
    </dgm:pt>
    <dgm:pt modelId="{D318E95C-4123-439F-8A0D-D3778676002B}">
      <dgm:prSet phldrT="[Text]"/>
      <dgm:spPr/>
      <dgm:t>
        <a:bodyPr/>
        <a:lstStyle/>
        <a:p>
          <a:r>
            <a:rPr lang="en-US" dirty="0" smtClean="0"/>
            <a:t>Talk through questions in #2, p.121</a:t>
          </a:r>
          <a:endParaRPr lang="en-US" dirty="0"/>
        </a:p>
      </dgm:t>
    </dgm:pt>
    <dgm:pt modelId="{2C4A6453-82AD-4683-AD4B-88ED6833ED01}" type="parTrans" cxnId="{E677E285-153E-461F-8385-0EE2DF6F0546}">
      <dgm:prSet/>
      <dgm:spPr/>
      <dgm:t>
        <a:bodyPr/>
        <a:lstStyle/>
        <a:p>
          <a:endParaRPr lang="en-US"/>
        </a:p>
      </dgm:t>
    </dgm:pt>
    <dgm:pt modelId="{14AABA79-BA55-4811-8EB9-55BBC688E079}" type="sibTrans" cxnId="{E677E285-153E-461F-8385-0EE2DF6F0546}">
      <dgm:prSet/>
      <dgm:spPr/>
      <dgm:t>
        <a:bodyPr/>
        <a:lstStyle/>
        <a:p>
          <a:endParaRPr lang="en-US"/>
        </a:p>
      </dgm:t>
    </dgm:pt>
    <dgm:pt modelId="{548388A5-7E72-4D3F-85B3-24DE1E8A31EE}">
      <dgm:prSet phldrT="[Text]"/>
      <dgm:spPr/>
      <dgm:t>
        <a:bodyPr/>
        <a:lstStyle/>
        <a:p>
          <a:r>
            <a:rPr lang="en-US" dirty="0" smtClean="0"/>
            <a:t>1-2?</a:t>
          </a:r>
          <a:endParaRPr lang="en-US" dirty="0"/>
        </a:p>
      </dgm:t>
    </dgm:pt>
    <dgm:pt modelId="{8A3417F7-775D-42B2-8777-1B546043CCC8}" type="parTrans" cxnId="{0A793168-E496-4B64-8913-63609361E1C6}">
      <dgm:prSet/>
      <dgm:spPr/>
      <dgm:t>
        <a:bodyPr/>
        <a:lstStyle/>
        <a:p>
          <a:endParaRPr lang="en-US"/>
        </a:p>
      </dgm:t>
    </dgm:pt>
    <dgm:pt modelId="{0DB108C6-4B4E-4546-AFAB-6A51A56BFA26}" type="sibTrans" cxnId="{0A793168-E496-4B64-8913-63609361E1C6}">
      <dgm:prSet/>
      <dgm:spPr/>
      <dgm:t>
        <a:bodyPr/>
        <a:lstStyle/>
        <a:p>
          <a:endParaRPr lang="en-US"/>
        </a:p>
      </dgm:t>
    </dgm:pt>
    <dgm:pt modelId="{B2082A30-EBCE-4230-98F6-D6F698077B9D}">
      <dgm:prSet phldrT="[Text]"/>
      <dgm:spPr/>
      <dgm:t>
        <a:bodyPr/>
        <a:lstStyle/>
        <a:p>
          <a:r>
            <a:rPr lang="en-US" dirty="0" smtClean="0"/>
            <a:t>Talk through questions in #4, p.121</a:t>
          </a:r>
          <a:endParaRPr lang="en-US" dirty="0"/>
        </a:p>
      </dgm:t>
    </dgm:pt>
    <dgm:pt modelId="{8A5BEAB3-116B-4511-862D-12BC42777DE7}" type="parTrans" cxnId="{EC8DBD84-26DD-4106-8D88-A27289C741C4}">
      <dgm:prSet/>
      <dgm:spPr/>
      <dgm:t>
        <a:bodyPr/>
        <a:lstStyle/>
        <a:p>
          <a:endParaRPr lang="en-US"/>
        </a:p>
      </dgm:t>
    </dgm:pt>
    <dgm:pt modelId="{0274FC5A-4D0E-4409-82A4-6B306F29FCBB}" type="sibTrans" cxnId="{EC8DBD84-26DD-4106-8D88-A27289C741C4}">
      <dgm:prSet/>
      <dgm:spPr/>
      <dgm:t>
        <a:bodyPr/>
        <a:lstStyle/>
        <a:p>
          <a:endParaRPr lang="en-US"/>
        </a:p>
      </dgm:t>
    </dgm:pt>
    <dgm:pt modelId="{D5C74110-49E6-46C1-8A37-51733DFC103F}">
      <dgm:prSet phldrT="[Text]"/>
      <dgm:spPr/>
      <dgm:t>
        <a:bodyPr/>
        <a:lstStyle/>
        <a:p>
          <a:r>
            <a:rPr lang="en-US" dirty="0" smtClean="0"/>
            <a:t>3?</a:t>
          </a:r>
          <a:endParaRPr lang="en-US" dirty="0"/>
        </a:p>
      </dgm:t>
    </dgm:pt>
    <dgm:pt modelId="{C827E673-EB24-40A1-94D7-817A9305047A}" type="parTrans" cxnId="{F9F16C7A-0528-4A7E-8071-4E56BA7E224C}">
      <dgm:prSet/>
      <dgm:spPr/>
      <dgm:t>
        <a:bodyPr/>
        <a:lstStyle/>
        <a:p>
          <a:endParaRPr lang="en-US"/>
        </a:p>
      </dgm:t>
    </dgm:pt>
    <dgm:pt modelId="{F4A93AFA-9A88-4A39-877F-E0CB8C862C98}" type="sibTrans" cxnId="{F9F16C7A-0528-4A7E-8071-4E56BA7E224C}">
      <dgm:prSet/>
      <dgm:spPr/>
      <dgm:t>
        <a:bodyPr/>
        <a:lstStyle/>
        <a:p>
          <a:endParaRPr lang="en-US"/>
        </a:p>
      </dgm:t>
    </dgm:pt>
    <dgm:pt modelId="{D94D00FF-3175-4519-8319-B8D2B859A568}">
      <dgm:prSet phldrT="[Text]"/>
      <dgm:spPr/>
      <dgm:t>
        <a:bodyPr/>
        <a:lstStyle/>
        <a:p>
          <a:r>
            <a:rPr lang="en-US" dirty="0" smtClean="0"/>
            <a:t>Talk through questions in #5, p.121</a:t>
          </a:r>
          <a:endParaRPr lang="en-US" dirty="0"/>
        </a:p>
      </dgm:t>
    </dgm:pt>
    <dgm:pt modelId="{0201EA07-33F5-40B0-915E-24AE7FCC873F}" type="parTrans" cxnId="{53A5D1B2-C793-40F5-80CA-9F8F3FA312F0}">
      <dgm:prSet/>
      <dgm:spPr/>
      <dgm:t>
        <a:bodyPr/>
        <a:lstStyle/>
        <a:p>
          <a:endParaRPr lang="en-US"/>
        </a:p>
      </dgm:t>
    </dgm:pt>
    <dgm:pt modelId="{1433C086-D302-4817-AE78-1F9B15FADCE8}" type="sibTrans" cxnId="{53A5D1B2-C793-40F5-80CA-9F8F3FA312F0}">
      <dgm:prSet/>
      <dgm:spPr/>
      <dgm:t>
        <a:bodyPr/>
        <a:lstStyle/>
        <a:p>
          <a:endParaRPr lang="en-US"/>
        </a:p>
      </dgm:t>
    </dgm:pt>
    <dgm:pt modelId="{D59D2CFE-F8C3-4E7C-ADCD-D9113E56704A}" type="pres">
      <dgm:prSet presAssocID="{92D17630-AC50-4159-8B73-A0EFE9698F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A46661-C223-43D5-845A-1E5FF01A3A75}" type="pres">
      <dgm:prSet presAssocID="{5D34F123-27DB-407C-987E-F3F56D89BCCB}" presName="composite" presStyleCnt="0"/>
      <dgm:spPr/>
    </dgm:pt>
    <dgm:pt modelId="{84EBC6A9-6536-47E2-8489-E78AB2E452D6}" type="pres">
      <dgm:prSet presAssocID="{5D34F123-27DB-407C-987E-F3F56D89BCC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024C6-0C5C-4C7D-A60C-C0795C760036}" type="pres">
      <dgm:prSet presAssocID="{5D34F123-27DB-407C-987E-F3F56D89BCC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04784-AC76-4A0A-B5E8-350351925AA7}" type="pres">
      <dgm:prSet presAssocID="{47870391-0C1F-4D4C-B586-DBCEB47F9338}" presName="sp" presStyleCnt="0"/>
      <dgm:spPr/>
    </dgm:pt>
    <dgm:pt modelId="{3666A06D-4B64-491D-AF33-B0A8A030D91C}" type="pres">
      <dgm:prSet presAssocID="{548388A5-7E72-4D3F-85B3-24DE1E8A31EE}" presName="composite" presStyleCnt="0"/>
      <dgm:spPr/>
    </dgm:pt>
    <dgm:pt modelId="{24F86C66-AC9E-4945-8A3F-32F651EF0FA0}" type="pres">
      <dgm:prSet presAssocID="{548388A5-7E72-4D3F-85B3-24DE1E8A31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02012-07F6-47F6-980E-4C5ECFC91392}" type="pres">
      <dgm:prSet presAssocID="{548388A5-7E72-4D3F-85B3-24DE1E8A31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489B7-2889-4470-8CA2-2B86C53ACFAD}" type="pres">
      <dgm:prSet presAssocID="{0DB108C6-4B4E-4546-AFAB-6A51A56BFA26}" presName="sp" presStyleCnt="0"/>
      <dgm:spPr/>
    </dgm:pt>
    <dgm:pt modelId="{5A482D43-458B-4B08-9566-243C4D7EF1B0}" type="pres">
      <dgm:prSet presAssocID="{D5C74110-49E6-46C1-8A37-51733DFC103F}" presName="composite" presStyleCnt="0"/>
      <dgm:spPr/>
    </dgm:pt>
    <dgm:pt modelId="{8755429B-D6C7-42AE-BADB-439773D8911B}" type="pres">
      <dgm:prSet presAssocID="{D5C74110-49E6-46C1-8A37-51733DFC103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AAF65-6524-4CEB-9FE0-C2D45E6A0FB2}" type="pres">
      <dgm:prSet presAssocID="{D5C74110-49E6-46C1-8A37-51733DFC103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F16C7A-0528-4A7E-8071-4E56BA7E224C}" srcId="{92D17630-AC50-4159-8B73-A0EFE9698FE4}" destId="{D5C74110-49E6-46C1-8A37-51733DFC103F}" srcOrd="2" destOrd="0" parTransId="{C827E673-EB24-40A1-94D7-817A9305047A}" sibTransId="{F4A93AFA-9A88-4A39-877F-E0CB8C862C98}"/>
    <dgm:cxn modelId="{53A5D1B2-C793-40F5-80CA-9F8F3FA312F0}" srcId="{D5C74110-49E6-46C1-8A37-51733DFC103F}" destId="{D94D00FF-3175-4519-8319-B8D2B859A568}" srcOrd="0" destOrd="0" parTransId="{0201EA07-33F5-40B0-915E-24AE7FCC873F}" sibTransId="{1433C086-D302-4817-AE78-1F9B15FADCE8}"/>
    <dgm:cxn modelId="{0A793168-E496-4B64-8913-63609361E1C6}" srcId="{92D17630-AC50-4159-8B73-A0EFE9698FE4}" destId="{548388A5-7E72-4D3F-85B3-24DE1E8A31EE}" srcOrd="1" destOrd="0" parTransId="{8A3417F7-775D-42B2-8777-1B546043CCC8}" sibTransId="{0DB108C6-4B4E-4546-AFAB-6A51A56BFA26}"/>
    <dgm:cxn modelId="{1AAFAF4F-4172-45F6-91BC-F04809958959}" type="presOf" srcId="{D5C74110-49E6-46C1-8A37-51733DFC103F}" destId="{8755429B-D6C7-42AE-BADB-439773D8911B}" srcOrd="0" destOrd="0" presId="urn:microsoft.com/office/officeart/2005/8/layout/chevron2"/>
    <dgm:cxn modelId="{F83CD06C-05E9-4A5C-8466-CD6628D02700}" type="presOf" srcId="{548388A5-7E72-4D3F-85B3-24DE1E8A31EE}" destId="{24F86C66-AC9E-4945-8A3F-32F651EF0FA0}" srcOrd="0" destOrd="0" presId="urn:microsoft.com/office/officeart/2005/8/layout/chevron2"/>
    <dgm:cxn modelId="{B402589F-57B6-4536-8712-865BFD9C1543}" srcId="{92D17630-AC50-4159-8B73-A0EFE9698FE4}" destId="{5D34F123-27DB-407C-987E-F3F56D89BCCB}" srcOrd="0" destOrd="0" parTransId="{40A7B906-86A9-4A95-848D-D61442645570}" sibTransId="{47870391-0C1F-4D4C-B586-DBCEB47F9338}"/>
    <dgm:cxn modelId="{EC8DBD84-26DD-4106-8D88-A27289C741C4}" srcId="{548388A5-7E72-4D3F-85B3-24DE1E8A31EE}" destId="{B2082A30-EBCE-4230-98F6-D6F698077B9D}" srcOrd="0" destOrd="0" parTransId="{8A5BEAB3-116B-4511-862D-12BC42777DE7}" sibTransId="{0274FC5A-4D0E-4409-82A4-6B306F29FCBB}"/>
    <dgm:cxn modelId="{3CCC7980-B712-463C-889C-3CDA3CF8A816}" type="presOf" srcId="{B2082A30-EBCE-4230-98F6-D6F698077B9D}" destId="{6F902012-07F6-47F6-980E-4C5ECFC91392}" srcOrd="0" destOrd="0" presId="urn:microsoft.com/office/officeart/2005/8/layout/chevron2"/>
    <dgm:cxn modelId="{FE7E5AC3-38F0-4935-8809-2A6B167BD365}" type="presOf" srcId="{92D17630-AC50-4159-8B73-A0EFE9698FE4}" destId="{D59D2CFE-F8C3-4E7C-ADCD-D9113E56704A}" srcOrd="0" destOrd="0" presId="urn:microsoft.com/office/officeart/2005/8/layout/chevron2"/>
    <dgm:cxn modelId="{90C6C569-8367-4116-AC65-EA80918D1AF8}" type="presOf" srcId="{D94D00FF-3175-4519-8319-B8D2B859A568}" destId="{386AAF65-6524-4CEB-9FE0-C2D45E6A0FB2}" srcOrd="0" destOrd="0" presId="urn:microsoft.com/office/officeart/2005/8/layout/chevron2"/>
    <dgm:cxn modelId="{C573DDC8-4845-4399-846E-3DAB7C22B10B}" type="presOf" srcId="{5D34F123-27DB-407C-987E-F3F56D89BCCB}" destId="{84EBC6A9-6536-47E2-8489-E78AB2E452D6}" srcOrd="0" destOrd="0" presId="urn:microsoft.com/office/officeart/2005/8/layout/chevron2"/>
    <dgm:cxn modelId="{E677E285-153E-461F-8385-0EE2DF6F0546}" srcId="{5D34F123-27DB-407C-987E-F3F56D89BCCB}" destId="{D318E95C-4123-439F-8A0D-D3778676002B}" srcOrd="0" destOrd="0" parTransId="{2C4A6453-82AD-4683-AD4B-88ED6833ED01}" sibTransId="{14AABA79-BA55-4811-8EB9-55BBC688E079}"/>
    <dgm:cxn modelId="{9208F7A5-82B5-4C4D-BDC9-5DD945DE379C}" type="presOf" srcId="{D318E95C-4123-439F-8A0D-D3778676002B}" destId="{5DC024C6-0C5C-4C7D-A60C-C0795C760036}" srcOrd="0" destOrd="0" presId="urn:microsoft.com/office/officeart/2005/8/layout/chevron2"/>
    <dgm:cxn modelId="{B208D869-0922-43CF-AD8C-795003A78427}" type="presParOf" srcId="{D59D2CFE-F8C3-4E7C-ADCD-D9113E56704A}" destId="{3EA46661-C223-43D5-845A-1E5FF01A3A75}" srcOrd="0" destOrd="0" presId="urn:microsoft.com/office/officeart/2005/8/layout/chevron2"/>
    <dgm:cxn modelId="{9642D379-7B1E-40AC-A0C3-DDEEFBBC6307}" type="presParOf" srcId="{3EA46661-C223-43D5-845A-1E5FF01A3A75}" destId="{84EBC6A9-6536-47E2-8489-E78AB2E452D6}" srcOrd="0" destOrd="0" presId="urn:microsoft.com/office/officeart/2005/8/layout/chevron2"/>
    <dgm:cxn modelId="{20DB841E-4DAC-4D0C-87B9-5CB0D5C512BE}" type="presParOf" srcId="{3EA46661-C223-43D5-845A-1E5FF01A3A75}" destId="{5DC024C6-0C5C-4C7D-A60C-C0795C760036}" srcOrd="1" destOrd="0" presId="urn:microsoft.com/office/officeart/2005/8/layout/chevron2"/>
    <dgm:cxn modelId="{248737C5-5404-4D20-9A05-021FB599D987}" type="presParOf" srcId="{D59D2CFE-F8C3-4E7C-ADCD-D9113E56704A}" destId="{0BF04784-AC76-4A0A-B5E8-350351925AA7}" srcOrd="1" destOrd="0" presId="urn:microsoft.com/office/officeart/2005/8/layout/chevron2"/>
    <dgm:cxn modelId="{20AA5746-3511-410E-8472-47B7126FED6F}" type="presParOf" srcId="{D59D2CFE-F8C3-4E7C-ADCD-D9113E56704A}" destId="{3666A06D-4B64-491D-AF33-B0A8A030D91C}" srcOrd="2" destOrd="0" presId="urn:microsoft.com/office/officeart/2005/8/layout/chevron2"/>
    <dgm:cxn modelId="{7A68D5FE-0907-4413-AA50-0A113E7C7F71}" type="presParOf" srcId="{3666A06D-4B64-491D-AF33-B0A8A030D91C}" destId="{24F86C66-AC9E-4945-8A3F-32F651EF0FA0}" srcOrd="0" destOrd="0" presId="urn:microsoft.com/office/officeart/2005/8/layout/chevron2"/>
    <dgm:cxn modelId="{B476B488-659F-4588-9755-D57E674CF988}" type="presParOf" srcId="{3666A06D-4B64-491D-AF33-B0A8A030D91C}" destId="{6F902012-07F6-47F6-980E-4C5ECFC91392}" srcOrd="1" destOrd="0" presId="urn:microsoft.com/office/officeart/2005/8/layout/chevron2"/>
    <dgm:cxn modelId="{25E6D780-4304-4C87-B713-434B589C4367}" type="presParOf" srcId="{D59D2CFE-F8C3-4E7C-ADCD-D9113E56704A}" destId="{356489B7-2889-4470-8CA2-2B86C53ACFAD}" srcOrd="3" destOrd="0" presId="urn:microsoft.com/office/officeart/2005/8/layout/chevron2"/>
    <dgm:cxn modelId="{C0047186-8FD0-4C5E-8092-BE6C2CBD822F}" type="presParOf" srcId="{D59D2CFE-F8C3-4E7C-ADCD-D9113E56704A}" destId="{5A482D43-458B-4B08-9566-243C4D7EF1B0}" srcOrd="4" destOrd="0" presId="urn:microsoft.com/office/officeart/2005/8/layout/chevron2"/>
    <dgm:cxn modelId="{A6238283-D795-4C0C-A068-65FE17B367CF}" type="presParOf" srcId="{5A482D43-458B-4B08-9566-243C4D7EF1B0}" destId="{8755429B-D6C7-42AE-BADB-439773D8911B}" srcOrd="0" destOrd="0" presId="urn:microsoft.com/office/officeart/2005/8/layout/chevron2"/>
    <dgm:cxn modelId="{B4EA6B79-0A4D-4670-8E5C-0F76BC9BE35C}" type="presParOf" srcId="{5A482D43-458B-4B08-9566-243C4D7EF1B0}" destId="{386AAF65-6524-4CEB-9FE0-C2D45E6A0F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3D3AA4-5977-4733-BF50-7302E207CBC0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32354B-9091-417C-842E-DF1D60F651B5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Research of standards documents, literature</a:t>
          </a:r>
          <a:endParaRPr lang="en-US" sz="1400" dirty="0">
            <a:solidFill>
              <a:schemeClr val="bg1"/>
            </a:solidFill>
          </a:endParaRPr>
        </a:p>
      </dgm:t>
    </dgm:pt>
    <dgm:pt modelId="{536C447E-A8CD-44D6-9E7E-1CD7DA7861EA}" type="parTrans" cxnId="{E1B86D6F-525B-471A-858B-3943AA4C7A3C}">
      <dgm:prSet/>
      <dgm:spPr/>
      <dgm:t>
        <a:bodyPr/>
        <a:lstStyle/>
        <a:p>
          <a:endParaRPr lang="en-US"/>
        </a:p>
      </dgm:t>
    </dgm:pt>
    <dgm:pt modelId="{4796261F-06D4-48E0-8EB0-B1A34CBDBB4B}" type="sibTrans" cxnId="{E1B86D6F-525B-471A-858B-3943AA4C7A3C}">
      <dgm:prSet/>
      <dgm:spPr/>
      <dgm:t>
        <a:bodyPr/>
        <a:lstStyle/>
        <a:p>
          <a:endParaRPr lang="en-US"/>
        </a:p>
      </dgm:t>
    </dgm:pt>
    <dgm:pt modelId="{5A67B526-94EE-4381-A559-45D0CE86D0BA}">
      <dgm:prSet phldrT="[Text]" custT="1"/>
      <dgm:spPr/>
      <dgm:t>
        <a:bodyPr/>
        <a:lstStyle/>
        <a:p>
          <a:r>
            <a:rPr lang="en-US" sz="1400" dirty="0" smtClean="0"/>
            <a:t>Focus groups &amp; electronic questionnaire</a:t>
          </a:r>
          <a:endParaRPr lang="en-US" sz="1400" dirty="0"/>
        </a:p>
      </dgm:t>
    </dgm:pt>
    <dgm:pt modelId="{3F6C587A-E7E6-4645-B217-A5C7EAE7E001}" type="parTrans" cxnId="{7B7002AF-B582-4673-9DBF-7EB22F1C41A1}">
      <dgm:prSet/>
      <dgm:spPr/>
      <dgm:t>
        <a:bodyPr/>
        <a:lstStyle/>
        <a:p>
          <a:endParaRPr lang="en-US"/>
        </a:p>
      </dgm:t>
    </dgm:pt>
    <dgm:pt modelId="{407623BB-4229-4668-B0D2-D69156CCA1C3}" type="sibTrans" cxnId="{7B7002AF-B582-4673-9DBF-7EB22F1C41A1}">
      <dgm:prSet/>
      <dgm:spPr/>
      <dgm:t>
        <a:bodyPr/>
        <a:lstStyle/>
        <a:p>
          <a:endParaRPr lang="en-US"/>
        </a:p>
      </dgm:t>
    </dgm:pt>
    <dgm:pt modelId="{9CE0C2B2-E540-4455-92A1-98952E815DA8}">
      <dgm:prSet phldrT="[Text]" custT="1"/>
      <dgm:spPr/>
      <dgm:t>
        <a:bodyPr/>
        <a:lstStyle/>
        <a:p>
          <a:r>
            <a:rPr lang="en-US" sz="1400" dirty="0" smtClean="0"/>
            <a:t>Feedback from experts in the field</a:t>
          </a:r>
          <a:endParaRPr lang="en-US" sz="1400" dirty="0"/>
        </a:p>
      </dgm:t>
    </dgm:pt>
    <dgm:pt modelId="{2D4A8D9B-07ED-4A23-8282-F7486BDD6737}" type="parTrans" cxnId="{C74B54F3-45A1-4E4E-A2FC-D0592DF49620}">
      <dgm:prSet/>
      <dgm:spPr/>
      <dgm:t>
        <a:bodyPr/>
        <a:lstStyle/>
        <a:p>
          <a:endParaRPr lang="en-US"/>
        </a:p>
      </dgm:t>
    </dgm:pt>
    <dgm:pt modelId="{5A5A13FA-DDEE-4D23-B874-059E5BDBF686}" type="sibTrans" cxnId="{C74B54F3-45A1-4E4E-A2FC-D0592DF49620}">
      <dgm:prSet/>
      <dgm:spPr/>
      <dgm:t>
        <a:bodyPr/>
        <a:lstStyle/>
        <a:p>
          <a:endParaRPr lang="en-US"/>
        </a:p>
      </dgm:t>
    </dgm:pt>
    <dgm:pt modelId="{9ED0CB3B-AECA-4008-AC3E-B206B58103D0}">
      <dgm:prSet phldrT="[Text]" custT="1"/>
      <dgm:spPr/>
      <dgm:t>
        <a:bodyPr/>
        <a:lstStyle/>
        <a:p>
          <a:r>
            <a:rPr lang="en-US" sz="1400" b="1" i="1" dirty="0" smtClean="0"/>
            <a:t>Best Practices for Adult ESL and LINC programming in Alberta</a:t>
          </a:r>
          <a:endParaRPr lang="en-US" sz="1400" b="1" i="1" dirty="0"/>
        </a:p>
      </dgm:t>
    </dgm:pt>
    <dgm:pt modelId="{C1F0699B-2CE3-4505-B8F8-27308D947D7D}" type="parTrans" cxnId="{95941B41-EE05-4D43-82FF-140613001386}">
      <dgm:prSet/>
      <dgm:spPr/>
      <dgm:t>
        <a:bodyPr/>
        <a:lstStyle/>
        <a:p>
          <a:endParaRPr lang="en-US"/>
        </a:p>
      </dgm:t>
    </dgm:pt>
    <dgm:pt modelId="{4CB26018-EF03-47FB-A74F-D3B2B56B23CA}" type="sibTrans" cxnId="{95941B41-EE05-4D43-82FF-140613001386}">
      <dgm:prSet/>
      <dgm:spPr/>
      <dgm:t>
        <a:bodyPr/>
        <a:lstStyle/>
        <a:p>
          <a:endParaRPr lang="en-US"/>
        </a:p>
      </dgm:t>
    </dgm:pt>
    <dgm:pt modelId="{7557AB79-F175-4141-BCB5-F90AEFBF122B}">
      <dgm:prSet phldrT="[Text]" custT="1"/>
      <dgm:spPr/>
      <dgm:t>
        <a:bodyPr/>
        <a:lstStyle/>
        <a:p>
          <a:r>
            <a:rPr lang="en-US" sz="1400" dirty="0" smtClean="0"/>
            <a:t>Literature research &amp; drafting</a:t>
          </a:r>
          <a:endParaRPr lang="en-US" sz="1400" dirty="0"/>
        </a:p>
      </dgm:t>
    </dgm:pt>
    <dgm:pt modelId="{2973166D-D537-4569-B267-B07639B4DB75}" type="parTrans" cxnId="{90743F94-60EC-49A2-9CD0-38B43758E6A5}">
      <dgm:prSet/>
      <dgm:spPr/>
      <dgm:t>
        <a:bodyPr/>
        <a:lstStyle/>
        <a:p>
          <a:endParaRPr lang="en-US"/>
        </a:p>
      </dgm:t>
    </dgm:pt>
    <dgm:pt modelId="{C13FD90B-9AF4-49F7-8269-662627E124AE}" type="sibTrans" cxnId="{90743F94-60EC-49A2-9CD0-38B43758E6A5}">
      <dgm:prSet/>
      <dgm:spPr/>
      <dgm:t>
        <a:bodyPr/>
        <a:lstStyle/>
        <a:p>
          <a:endParaRPr lang="en-US"/>
        </a:p>
      </dgm:t>
    </dgm:pt>
    <dgm:pt modelId="{5207DAFC-0A05-46F3-B27D-64894D971667}" type="pres">
      <dgm:prSet presAssocID="{383D3AA4-5977-4733-BF50-7302E207CBC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164696-00AF-47EE-ADF5-A3EB90571D43}" type="pres">
      <dgm:prSet presAssocID="{383D3AA4-5977-4733-BF50-7302E207CBC0}" presName="comp1" presStyleCnt="0"/>
      <dgm:spPr/>
    </dgm:pt>
    <dgm:pt modelId="{A2944E03-178A-476A-8326-F1C2B550C270}" type="pres">
      <dgm:prSet presAssocID="{383D3AA4-5977-4733-BF50-7302E207CBC0}" presName="circle1" presStyleLbl="node1" presStyleIdx="0" presStyleCnt="5" custScaleX="133589"/>
      <dgm:spPr/>
      <dgm:t>
        <a:bodyPr/>
        <a:lstStyle/>
        <a:p>
          <a:endParaRPr lang="en-US"/>
        </a:p>
      </dgm:t>
    </dgm:pt>
    <dgm:pt modelId="{2C6182B9-7B87-41E8-A610-CD4E7DA77833}" type="pres">
      <dgm:prSet presAssocID="{383D3AA4-5977-4733-BF50-7302E207CBC0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8BCBE-18EA-4629-B536-9E2FE9B263C1}" type="pres">
      <dgm:prSet presAssocID="{383D3AA4-5977-4733-BF50-7302E207CBC0}" presName="comp2" presStyleCnt="0"/>
      <dgm:spPr/>
    </dgm:pt>
    <dgm:pt modelId="{C38C54AF-88EE-4391-A33F-4A2B4E8E73D0}" type="pres">
      <dgm:prSet presAssocID="{383D3AA4-5977-4733-BF50-7302E207CBC0}" presName="circle2" presStyleLbl="node1" presStyleIdx="1" presStyleCnt="5" custScaleX="128777"/>
      <dgm:spPr/>
      <dgm:t>
        <a:bodyPr/>
        <a:lstStyle/>
        <a:p>
          <a:endParaRPr lang="en-US"/>
        </a:p>
      </dgm:t>
    </dgm:pt>
    <dgm:pt modelId="{A9753CF0-1381-489F-A5C6-95BB8E8BC214}" type="pres">
      <dgm:prSet presAssocID="{383D3AA4-5977-4733-BF50-7302E207CBC0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F60AF-42FC-48D6-A3AD-A7E8ACE54ECE}" type="pres">
      <dgm:prSet presAssocID="{383D3AA4-5977-4733-BF50-7302E207CBC0}" presName="comp3" presStyleCnt="0"/>
      <dgm:spPr/>
    </dgm:pt>
    <dgm:pt modelId="{0495A023-8416-4321-9AAB-13D63191DC71}" type="pres">
      <dgm:prSet presAssocID="{383D3AA4-5977-4733-BF50-7302E207CBC0}" presName="circle3" presStyleLbl="node1" presStyleIdx="2" presStyleCnt="5" custScaleX="136675" custScaleY="94780"/>
      <dgm:spPr/>
      <dgm:t>
        <a:bodyPr/>
        <a:lstStyle/>
        <a:p>
          <a:endParaRPr lang="en-US"/>
        </a:p>
      </dgm:t>
    </dgm:pt>
    <dgm:pt modelId="{FA235F74-DD0F-47D6-A1E6-CDA00D1A3FC8}" type="pres">
      <dgm:prSet presAssocID="{383D3AA4-5977-4733-BF50-7302E207CBC0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9E694-B34A-44DB-ADB0-6277312B7069}" type="pres">
      <dgm:prSet presAssocID="{383D3AA4-5977-4733-BF50-7302E207CBC0}" presName="comp4" presStyleCnt="0"/>
      <dgm:spPr/>
    </dgm:pt>
    <dgm:pt modelId="{6497B651-2CD4-4345-B05C-3DB4090B5326}" type="pres">
      <dgm:prSet presAssocID="{383D3AA4-5977-4733-BF50-7302E207CBC0}" presName="circle4" presStyleLbl="node1" presStyleIdx="3" presStyleCnt="5" custScaleX="142614" custScaleY="91497"/>
      <dgm:spPr/>
      <dgm:t>
        <a:bodyPr/>
        <a:lstStyle/>
        <a:p>
          <a:endParaRPr lang="en-US"/>
        </a:p>
      </dgm:t>
    </dgm:pt>
    <dgm:pt modelId="{8BB0C37E-5E2E-47CC-BCBA-2422FBC3EA4C}" type="pres">
      <dgm:prSet presAssocID="{383D3AA4-5977-4733-BF50-7302E207CBC0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35AEA-B911-43C7-BA56-F143B1E8ECCC}" type="pres">
      <dgm:prSet presAssocID="{383D3AA4-5977-4733-BF50-7302E207CBC0}" presName="comp5" presStyleCnt="0"/>
      <dgm:spPr/>
    </dgm:pt>
    <dgm:pt modelId="{B4CC0DEC-7FE9-4EC7-8228-B4C042B14290}" type="pres">
      <dgm:prSet presAssocID="{383D3AA4-5977-4733-BF50-7302E207CBC0}" presName="circle5" presStyleLbl="node1" presStyleIdx="4" presStyleCnt="5" custScaleX="135772" custScaleY="77134"/>
      <dgm:spPr/>
      <dgm:t>
        <a:bodyPr/>
        <a:lstStyle/>
        <a:p>
          <a:endParaRPr lang="en-US"/>
        </a:p>
      </dgm:t>
    </dgm:pt>
    <dgm:pt modelId="{649468CD-0FF2-4864-A00E-39E52F0CC603}" type="pres">
      <dgm:prSet presAssocID="{383D3AA4-5977-4733-BF50-7302E207CBC0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4B54F3-45A1-4E4E-A2FC-D0592DF49620}" srcId="{383D3AA4-5977-4733-BF50-7302E207CBC0}" destId="{9CE0C2B2-E540-4455-92A1-98952E815DA8}" srcOrd="3" destOrd="0" parTransId="{2D4A8D9B-07ED-4A23-8282-F7486BDD6737}" sibTransId="{5A5A13FA-DDEE-4D23-B874-059E5BDBF686}"/>
    <dgm:cxn modelId="{90743F94-60EC-49A2-9CD0-38B43758E6A5}" srcId="{383D3AA4-5977-4733-BF50-7302E207CBC0}" destId="{7557AB79-F175-4141-BCB5-F90AEFBF122B}" srcOrd="2" destOrd="0" parTransId="{2973166D-D537-4569-B267-B07639B4DB75}" sibTransId="{C13FD90B-9AF4-49F7-8269-662627E124AE}"/>
    <dgm:cxn modelId="{A48BA4FB-1702-4ED5-81B6-6B222D4B8904}" type="presOf" srcId="{383D3AA4-5977-4733-BF50-7302E207CBC0}" destId="{5207DAFC-0A05-46F3-B27D-64894D971667}" srcOrd="0" destOrd="0" presId="urn:microsoft.com/office/officeart/2005/8/layout/venn2"/>
    <dgm:cxn modelId="{95941B41-EE05-4D43-82FF-140613001386}" srcId="{383D3AA4-5977-4733-BF50-7302E207CBC0}" destId="{9ED0CB3B-AECA-4008-AC3E-B206B58103D0}" srcOrd="4" destOrd="0" parTransId="{C1F0699B-2CE3-4505-B8F8-27308D947D7D}" sibTransId="{4CB26018-EF03-47FB-A74F-D3B2B56B23CA}"/>
    <dgm:cxn modelId="{80BF3FFE-BB1B-445A-9370-A5C7108E5D26}" type="presOf" srcId="{9CE0C2B2-E540-4455-92A1-98952E815DA8}" destId="{8BB0C37E-5E2E-47CC-BCBA-2422FBC3EA4C}" srcOrd="1" destOrd="0" presId="urn:microsoft.com/office/officeart/2005/8/layout/venn2"/>
    <dgm:cxn modelId="{EBC00507-F70A-433E-B2B6-027B50B14DFF}" type="presOf" srcId="{5A67B526-94EE-4381-A559-45D0CE86D0BA}" destId="{C38C54AF-88EE-4391-A33F-4A2B4E8E73D0}" srcOrd="0" destOrd="0" presId="urn:microsoft.com/office/officeart/2005/8/layout/venn2"/>
    <dgm:cxn modelId="{9DF1FC01-3240-49CC-8C7A-7B26349E323B}" type="presOf" srcId="{7557AB79-F175-4141-BCB5-F90AEFBF122B}" destId="{FA235F74-DD0F-47D6-A1E6-CDA00D1A3FC8}" srcOrd="1" destOrd="0" presId="urn:microsoft.com/office/officeart/2005/8/layout/venn2"/>
    <dgm:cxn modelId="{FE9C8F81-AF80-450C-8D56-C7BEEF999851}" type="presOf" srcId="{9ED0CB3B-AECA-4008-AC3E-B206B58103D0}" destId="{649468CD-0FF2-4864-A00E-39E52F0CC603}" srcOrd="1" destOrd="0" presId="urn:microsoft.com/office/officeart/2005/8/layout/venn2"/>
    <dgm:cxn modelId="{7B033352-6935-4090-8C44-8EC94049FA12}" type="presOf" srcId="{9ED0CB3B-AECA-4008-AC3E-B206B58103D0}" destId="{B4CC0DEC-7FE9-4EC7-8228-B4C042B14290}" srcOrd="0" destOrd="0" presId="urn:microsoft.com/office/officeart/2005/8/layout/venn2"/>
    <dgm:cxn modelId="{72A3B1BA-A103-4C45-B868-ACD82887F4BD}" type="presOf" srcId="{7557AB79-F175-4141-BCB5-F90AEFBF122B}" destId="{0495A023-8416-4321-9AAB-13D63191DC71}" srcOrd="0" destOrd="0" presId="urn:microsoft.com/office/officeart/2005/8/layout/venn2"/>
    <dgm:cxn modelId="{8450E093-94EA-43B6-96EE-C38FDF76E9B6}" type="presOf" srcId="{6D32354B-9091-417C-842E-DF1D60F651B5}" destId="{2C6182B9-7B87-41E8-A610-CD4E7DA77833}" srcOrd="1" destOrd="0" presId="urn:microsoft.com/office/officeart/2005/8/layout/venn2"/>
    <dgm:cxn modelId="{1132E53A-5785-4768-ABC9-77A3E189FC9D}" type="presOf" srcId="{9CE0C2B2-E540-4455-92A1-98952E815DA8}" destId="{6497B651-2CD4-4345-B05C-3DB4090B5326}" srcOrd="0" destOrd="0" presId="urn:microsoft.com/office/officeart/2005/8/layout/venn2"/>
    <dgm:cxn modelId="{E1B86D6F-525B-471A-858B-3943AA4C7A3C}" srcId="{383D3AA4-5977-4733-BF50-7302E207CBC0}" destId="{6D32354B-9091-417C-842E-DF1D60F651B5}" srcOrd="0" destOrd="0" parTransId="{536C447E-A8CD-44D6-9E7E-1CD7DA7861EA}" sibTransId="{4796261F-06D4-48E0-8EB0-B1A34CBDBB4B}"/>
    <dgm:cxn modelId="{1411BFF7-6EB7-4E45-B2AF-9A420FD6E8F6}" type="presOf" srcId="{6D32354B-9091-417C-842E-DF1D60F651B5}" destId="{A2944E03-178A-476A-8326-F1C2B550C270}" srcOrd="0" destOrd="0" presId="urn:microsoft.com/office/officeart/2005/8/layout/venn2"/>
    <dgm:cxn modelId="{7B7002AF-B582-4673-9DBF-7EB22F1C41A1}" srcId="{383D3AA4-5977-4733-BF50-7302E207CBC0}" destId="{5A67B526-94EE-4381-A559-45D0CE86D0BA}" srcOrd="1" destOrd="0" parTransId="{3F6C587A-E7E6-4645-B217-A5C7EAE7E001}" sibTransId="{407623BB-4229-4668-B0D2-D69156CCA1C3}"/>
    <dgm:cxn modelId="{0C72501E-03B9-41C5-BDA1-63418101E319}" type="presOf" srcId="{5A67B526-94EE-4381-A559-45D0CE86D0BA}" destId="{A9753CF0-1381-489F-A5C6-95BB8E8BC214}" srcOrd="1" destOrd="0" presId="urn:microsoft.com/office/officeart/2005/8/layout/venn2"/>
    <dgm:cxn modelId="{D3240C24-9F51-4C94-B1D5-167D7AAFC510}" type="presParOf" srcId="{5207DAFC-0A05-46F3-B27D-64894D971667}" destId="{87164696-00AF-47EE-ADF5-A3EB90571D43}" srcOrd="0" destOrd="0" presId="urn:microsoft.com/office/officeart/2005/8/layout/venn2"/>
    <dgm:cxn modelId="{985E33BF-10F7-49D9-BE80-4ADFD0DE30D5}" type="presParOf" srcId="{87164696-00AF-47EE-ADF5-A3EB90571D43}" destId="{A2944E03-178A-476A-8326-F1C2B550C270}" srcOrd="0" destOrd="0" presId="urn:microsoft.com/office/officeart/2005/8/layout/venn2"/>
    <dgm:cxn modelId="{AAFC72AB-BEF1-411F-ADA4-1638CDCE08A1}" type="presParOf" srcId="{87164696-00AF-47EE-ADF5-A3EB90571D43}" destId="{2C6182B9-7B87-41E8-A610-CD4E7DA77833}" srcOrd="1" destOrd="0" presId="urn:microsoft.com/office/officeart/2005/8/layout/venn2"/>
    <dgm:cxn modelId="{D63F3768-866E-4656-A439-68118E6FED66}" type="presParOf" srcId="{5207DAFC-0A05-46F3-B27D-64894D971667}" destId="{2B58BCBE-18EA-4629-B536-9E2FE9B263C1}" srcOrd="1" destOrd="0" presId="urn:microsoft.com/office/officeart/2005/8/layout/venn2"/>
    <dgm:cxn modelId="{78CFAA3A-26BC-4794-B2F6-D193779FE5A7}" type="presParOf" srcId="{2B58BCBE-18EA-4629-B536-9E2FE9B263C1}" destId="{C38C54AF-88EE-4391-A33F-4A2B4E8E73D0}" srcOrd="0" destOrd="0" presId="urn:microsoft.com/office/officeart/2005/8/layout/venn2"/>
    <dgm:cxn modelId="{A53DBB65-B835-48F4-AE10-9A68203085D5}" type="presParOf" srcId="{2B58BCBE-18EA-4629-B536-9E2FE9B263C1}" destId="{A9753CF0-1381-489F-A5C6-95BB8E8BC214}" srcOrd="1" destOrd="0" presId="urn:microsoft.com/office/officeart/2005/8/layout/venn2"/>
    <dgm:cxn modelId="{4A8794FC-B41A-4544-9E9C-1799C02827A1}" type="presParOf" srcId="{5207DAFC-0A05-46F3-B27D-64894D971667}" destId="{2D9F60AF-42FC-48D6-A3AD-A7E8ACE54ECE}" srcOrd="2" destOrd="0" presId="urn:microsoft.com/office/officeart/2005/8/layout/venn2"/>
    <dgm:cxn modelId="{01F23B72-420C-4400-9CCE-1BF37D09728A}" type="presParOf" srcId="{2D9F60AF-42FC-48D6-A3AD-A7E8ACE54ECE}" destId="{0495A023-8416-4321-9AAB-13D63191DC71}" srcOrd="0" destOrd="0" presId="urn:microsoft.com/office/officeart/2005/8/layout/venn2"/>
    <dgm:cxn modelId="{749A7169-2C39-4CE7-A0EF-C29A81250B7D}" type="presParOf" srcId="{2D9F60AF-42FC-48D6-A3AD-A7E8ACE54ECE}" destId="{FA235F74-DD0F-47D6-A1E6-CDA00D1A3FC8}" srcOrd="1" destOrd="0" presId="urn:microsoft.com/office/officeart/2005/8/layout/venn2"/>
    <dgm:cxn modelId="{3576EB3B-A568-4DFF-8FD1-89D1F1B1A1F1}" type="presParOf" srcId="{5207DAFC-0A05-46F3-B27D-64894D971667}" destId="{EDC9E694-B34A-44DB-ADB0-6277312B7069}" srcOrd="3" destOrd="0" presId="urn:microsoft.com/office/officeart/2005/8/layout/venn2"/>
    <dgm:cxn modelId="{8775262B-AB9F-473E-9EB9-257C1368A0B7}" type="presParOf" srcId="{EDC9E694-B34A-44DB-ADB0-6277312B7069}" destId="{6497B651-2CD4-4345-B05C-3DB4090B5326}" srcOrd="0" destOrd="0" presId="urn:microsoft.com/office/officeart/2005/8/layout/venn2"/>
    <dgm:cxn modelId="{74A82837-9083-41E0-BF7B-7EA10A5DE403}" type="presParOf" srcId="{EDC9E694-B34A-44DB-ADB0-6277312B7069}" destId="{8BB0C37E-5E2E-47CC-BCBA-2422FBC3EA4C}" srcOrd="1" destOrd="0" presId="urn:microsoft.com/office/officeart/2005/8/layout/venn2"/>
    <dgm:cxn modelId="{C648AAEE-4AD6-4E63-91DB-1E6F6DED3301}" type="presParOf" srcId="{5207DAFC-0A05-46F3-B27D-64894D971667}" destId="{06135AEA-B911-43C7-BA56-F143B1E8ECCC}" srcOrd="4" destOrd="0" presId="urn:microsoft.com/office/officeart/2005/8/layout/venn2"/>
    <dgm:cxn modelId="{C992E80C-706D-49CA-ADF6-05450C1B897A}" type="presParOf" srcId="{06135AEA-B911-43C7-BA56-F143B1E8ECCC}" destId="{B4CC0DEC-7FE9-4EC7-8228-B4C042B14290}" srcOrd="0" destOrd="0" presId="urn:microsoft.com/office/officeart/2005/8/layout/venn2"/>
    <dgm:cxn modelId="{ED69F9EF-05EB-479A-B213-3DC3F8EC5CF5}" type="presParOf" srcId="{06135AEA-B911-43C7-BA56-F143B1E8ECCC}" destId="{649468CD-0FF2-4864-A00E-39E52F0CC60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8AA8E1-7298-4F59-987F-A9D75C8CD22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4BD31F-0549-41FD-923F-4070C433E7EB}">
      <dgm:prSet/>
      <dgm:spPr/>
      <dgm:t>
        <a:bodyPr/>
        <a:lstStyle/>
        <a:p>
          <a:pPr rtl="0"/>
          <a:r>
            <a:rPr lang="en-US" dirty="0" smtClean="0"/>
            <a:t>Original ATESL document</a:t>
          </a:r>
          <a:endParaRPr lang="en-US" dirty="0"/>
        </a:p>
      </dgm:t>
    </dgm:pt>
    <dgm:pt modelId="{0F1FB848-76DD-49A3-B9AB-80CA9A178A0A}" type="parTrans" cxnId="{82C736BF-2B5F-4B5D-98C1-785113A5F28A}">
      <dgm:prSet/>
      <dgm:spPr/>
      <dgm:t>
        <a:bodyPr/>
        <a:lstStyle/>
        <a:p>
          <a:endParaRPr lang="en-US"/>
        </a:p>
      </dgm:t>
    </dgm:pt>
    <dgm:pt modelId="{665C182F-5889-4015-AAB1-650627D41BB5}" type="sibTrans" cxnId="{82C736BF-2B5F-4B5D-98C1-785113A5F28A}">
      <dgm:prSet/>
      <dgm:spPr/>
      <dgm:t>
        <a:bodyPr/>
        <a:lstStyle/>
        <a:p>
          <a:endParaRPr lang="en-US"/>
        </a:p>
      </dgm:t>
    </dgm:pt>
    <dgm:pt modelId="{C854C111-7F6B-4594-9D3A-95DC7FFB3967}">
      <dgm:prSet custT="1"/>
      <dgm:spPr/>
      <dgm:t>
        <a:bodyPr/>
        <a:lstStyle/>
        <a:p>
          <a:pPr rtl="0"/>
          <a:r>
            <a:rPr lang="en-US" sz="1200" b="1" dirty="0" smtClean="0"/>
            <a:t>TESOL Standards for Adult Education ESL Programs (2003)</a:t>
          </a:r>
          <a:endParaRPr lang="en-US" sz="1200" dirty="0"/>
        </a:p>
      </dgm:t>
    </dgm:pt>
    <dgm:pt modelId="{CFF10860-182C-4937-9F87-4EC47C4D90D5}" type="parTrans" cxnId="{37402D3A-EC20-4960-B37A-8BEFAE874834}">
      <dgm:prSet/>
      <dgm:spPr/>
      <dgm:t>
        <a:bodyPr/>
        <a:lstStyle/>
        <a:p>
          <a:endParaRPr lang="en-US"/>
        </a:p>
      </dgm:t>
    </dgm:pt>
    <dgm:pt modelId="{9CD9E699-0C4E-4EA1-9888-4745E731910C}" type="sibTrans" cxnId="{37402D3A-EC20-4960-B37A-8BEFAE874834}">
      <dgm:prSet/>
      <dgm:spPr/>
      <dgm:t>
        <a:bodyPr/>
        <a:lstStyle/>
        <a:p>
          <a:endParaRPr lang="en-US"/>
        </a:p>
      </dgm:t>
    </dgm:pt>
    <dgm:pt modelId="{9631DEE4-47C6-43C1-8ADB-B6EEDFD7B37C}">
      <dgm:prSet custT="1"/>
      <dgm:spPr/>
      <dgm:t>
        <a:bodyPr/>
        <a:lstStyle/>
        <a:p>
          <a:pPr rtl="0"/>
          <a:r>
            <a:rPr lang="en-US" sz="1200" dirty="0" smtClean="0"/>
            <a:t>NEAS: Standards and criteria for ELT </a:t>
          </a:r>
          <a:r>
            <a:rPr lang="en-US" sz="1200" dirty="0" err="1" smtClean="0"/>
            <a:t>centres</a:t>
          </a:r>
          <a:r>
            <a:rPr lang="en-US" sz="1200" dirty="0" smtClean="0"/>
            <a:t>; </a:t>
          </a:r>
          <a:r>
            <a:rPr lang="en-US" sz="1200" i="0" dirty="0" smtClean="0"/>
            <a:t>Standards and criteria for accreditation of providers of the adult migrant English program</a:t>
          </a:r>
          <a:endParaRPr lang="en-US" sz="1200" i="0" dirty="0"/>
        </a:p>
      </dgm:t>
    </dgm:pt>
    <dgm:pt modelId="{D2AE83B8-06AA-40C1-B23B-644989F78315}" type="parTrans" cxnId="{BC19B689-4874-4634-9786-5C5C372B16D5}">
      <dgm:prSet/>
      <dgm:spPr/>
      <dgm:t>
        <a:bodyPr/>
        <a:lstStyle/>
        <a:p>
          <a:endParaRPr lang="en-US"/>
        </a:p>
      </dgm:t>
    </dgm:pt>
    <dgm:pt modelId="{AA2F922F-7998-4ECB-A2B4-018E34490380}" type="sibTrans" cxnId="{BC19B689-4874-4634-9786-5C5C372B16D5}">
      <dgm:prSet/>
      <dgm:spPr/>
      <dgm:t>
        <a:bodyPr/>
        <a:lstStyle/>
        <a:p>
          <a:endParaRPr lang="en-US"/>
        </a:p>
      </dgm:t>
    </dgm:pt>
    <dgm:pt modelId="{118FB093-2230-4E67-9E46-05A29FADE8F8}">
      <dgm:prSet custT="1"/>
      <dgm:spPr/>
      <dgm:t>
        <a:bodyPr/>
        <a:lstStyle/>
        <a:p>
          <a:pPr rtl="0"/>
          <a:r>
            <a:rPr lang="en-US" sz="1200" dirty="0" smtClean="0"/>
            <a:t>Languages Canada quality assurance scheme: Standards and specifications</a:t>
          </a:r>
          <a:endParaRPr lang="en-US" sz="1200" dirty="0"/>
        </a:p>
      </dgm:t>
    </dgm:pt>
    <dgm:pt modelId="{D06A8AFF-BF3D-4A1C-BE07-5A7BEE78C0E5}" type="parTrans" cxnId="{71FC74F6-3F8C-4971-8EC6-E46FBC7C0A33}">
      <dgm:prSet/>
      <dgm:spPr/>
      <dgm:t>
        <a:bodyPr/>
        <a:lstStyle/>
        <a:p>
          <a:endParaRPr lang="en-US"/>
        </a:p>
      </dgm:t>
    </dgm:pt>
    <dgm:pt modelId="{F389DCF2-6724-415D-B739-87AF12C05BE8}" type="sibTrans" cxnId="{71FC74F6-3F8C-4971-8EC6-E46FBC7C0A33}">
      <dgm:prSet/>
      <dgm:spPr/>
      <dgm:t>
        <a:bodyPr/>
        <a:lstStyle/>
        <a:p>
          <a:endParaRPr lang="en-US"/>
        </a:p>
      </dgm:t>
    </dgm:pt>
    <dgm:pt modelId="{671C7D1C-6192-4A9A-B166-6ADB5FF23F08}">
      <dgm:prSet custT="1"/>
      <dgm:spPr/>
      <dgm:t>
        <a:bodyPr/>
        <a:lstStyle/>
        <a:p>
          <a:pPr rtl="0"/>
          <a:r>
            <a:rPr lang="en-US" sz="1200" dirty="0" smtClean="0"/>
            <a:t>Manitoba Adult EAL Curriculum Framework Foundations</a:t>
          </a:r>
          <a:endParaRPr lang="en-US" sz="1200" dirty="0"/>
        </a:p>
      </dgm:t>
    </dgm:pt>
    <dgm:pt modelId="{1190079B-101F-4FD0-B175-683C2CEAF1B3}" type="parTrans" cxnId="{88DE61EF-A86B-41BE-A364-ABC206922763}">
      <dgm:prSet/>
      <dgm:spPr/>
      <dgm:t>
        <a:bodyPr/>
        <a:lstStyle/>
        <a:p>
          <a:endParaRPr lang="en-US"/>
        </a:p>
      </dgm:t>
    </dgm:pt>
    <dgm:pt modelId="{60955206-35ED-4729-87B3-78C3CB70D269}" type="sibTrans" cxnId="{88DE61EF-A86B-41BE-A364-ABC206922763}">
      <dgm:prSet/>
      <dgm:spPr/>
      <dgm:t>
        <a:bodyPr/>
        <a:lstStyle/>
        <a:p>
          <a:endParaRPr lang="en-US"/>
        </a:p>
      </dgm:t>
    </dgm:pt>
    <dgm:pt modelId="{CE704F3E-111A-4069-B77F-BA00AF395414}">
      <dgm:prSet/>
      <dgm:spPr/>
      <dgm:t>
        <a:bodyPr/>
        <a:lstStyle/>
        <a:p>
          <a:pPr rtl="0"/>
          <a:r>
            <a:rPr lang="en-US" dirty="0" smtClean="0"/>
            <a:t>Ontario</a:t>
          </a:r>
          <a:endParaRPr lang="en-US" dirty="0"/>
        </a:p>
      </dgm:t>
    </dgm:pt>
    <dgm:pt modelId="{7F39D392-A2DF-4599-B93E-988EB2B0F376}" type="parTrans" cxnId="{9032E515-5E39-47AA-9C7F-7E7F101DD78F}">
      <dgm:prSet/>
      <dgm:spPr/>
      <dgm:t>
        <a:bodyPr/>
        <a:lstStyle/>
        <a:p>
          <a:endParaRPr lang="en-US"/>
        </a:p>
      </dgm:t>
    </dgm:pt>
    <dgm:pt modelId="{F54DE80A-8645-4EC4-B7DF-536E7C3AB38E}" type="sibTrans" cxnId="{9032E515-5E39-47AA-9C7F-7E7F101DD78F}">
      <dgm:prSet/>
      <dgm:spPr/>
      <dgm:t>
        <a:bodyPr/>
        <a:lstStyle/>
        <a:p>
          <a:endParaRPr lang="en-US"/>
        </a:p>
      </dgm:t>
    </dgm:pt>
    <dgm:pt modelId="{54690E89-8ECE-4CAA-9F69-C44A3EAE9524}">
      <dgm:prSet custT="1"/>
      <dgm:spPr/>
      <dgm:t>
        <a:bodyPr/>
        <a:lstStyle/>
        <a:p>
          <a:pPr rtl="0"/>
          <a:r>
            <a:rPr lang="en-US" sz="1200" i="1" dirty="0" smtClean="0"/>
            <a:t>Best Practice Guidelines for Adult ESL/LINC Programming and Instruction in Alberta</a:t>
          </a:r>
          <a:r>
            <a:rPr lang="en-US" sz="1200" dirty="0" smtClean="0"/>
            <a:t> </a:t>
          </a:r>
          <a:endParaRPr lang="en-US" sz="1200" dirty="0"/>
        </a:p>
      </dgm:t>
    </dgm:pt>
    <dgm:pt modelId="{DFB5A1ED-5ABA-4DAF-9DD3-5C1C8F10502B}" type="parTrans" cxnId="{8F3C42BF-04A7-4834-A0F7-F2BD22221B6F}">
      <dgm:prSet/>
      <dgm:spPr/>
      <dgm:t>
        <a:bodyPr/>
        <a:lstStyle/>
        <a:p>
          <a:endParaRPr lang="en-US"/>
        </a:p>
      </dgm:t>
    </dgm:pt>
    <dgm:pt modelId="{54236D5A-D342-49F3-BB2C-0CD36AB12676}" type="sibTrans" cxnId="{8F3C42BF-04A7-4834-A0F7-F2BD22221B6F}">
      <dgm:prSet/>
      <dgm:spPr/>
      <dgm:t>
        <a:bodyPr/>
        <a:lstStyle/>
        <a:p>
          <a:endParaRPr lang="en-US"/>
        </a:p>
      </dgm:t>
    </dgm:pt>
    <dgm:pt modelId="{93B9D962-D145-4017-AE35-E2DEF4760B63}">
      <dgm:prSet/>
      <dgm:spPr/>
      <dgm:t>
        <a:bodyPr/>
        <a:lstStyle/>
        <a:p>
          <a:pPr rtl="0"/>
          <a:r>
            <a:rPr lang="en-US" dirty="0" smtClean="0"/>
            <a:t>US</a:t>
          </a:r>
          <a:endParaRPr lang="en-US" dirty="0"/>
        </a:p>
      </dgm:t>
    </dgm:pt>
    <dgm:pt modelId="{1F3E9E14-9A58-4A0B-BCC0-7078BFC638C8}" type="parTrans" cxnId="{F063C966-0DDE-4943-8F94-6E88212C8AE8}">
      <dgm:prSet/>
      <dgm:spPr/>
      <dgm:t>
        <a:bodyPr/>
        <a:lstStyle/>
        <a:p>
          <a:endParaRPr lang="en-US"/>
        </a:p>
      </dgm:t>
    </dgm:pt>
    <dgm:pt modelId="{E84C00C0-495E-4807-8341-69949E94E779}" type="sibTrans" cxnId="{F063C966-0DDE-4943-8F94-6E88212C8AE8}">
      <dgm:prSet/>
      <dgm:spPr/>
      <dgm:t>
        <a:bodyPr/>
        <a:lstStyle/>
        <a:p>
          <a:endParaRPr lang="en-US"/>
        </a:p>
      </dgm:t>
    </dgm:pt>
    <dgm:pt modelId="{513FAC9C-52D0-4B88-A063-F2660BF9F549}">
      <dgm:prSet/>
      <dgm:spPr/>
      <dgm:t>
        <a:bodyPr/>
        <a:lstStyle/>
        <a:p>
          <a:pPr rtl="0"/>
          <a:r>
            <a:rPr lang="en-US" dirty="0" smtClean="0"/>
            <a:t>Australia</a:t>
          </a:r>
          <a:endParaRPr lang="en-US" dirty="0"/>
        </a:p>
      </dgm:t>
    </dgm:pt>
    <dgm:pt modelId="{8327779D-A594-46B8-A401-72A095BEBA88}" type="parTrans" cxnId="{F17CE7D1-7D09-407A-8206-4066FBA86958}">
      <dgm:prSet/>
      <dgm:spPr/>
      <dgm:t>
        <a:bodyPr/>
        <a:lstStyle/>
        <a:p>
          <a:endParaRPr lang="en-US"/>
        </a:p>
      </dgm:t>
    </dgm:pt>
    <dgm:pt modelId="{94FCB96F-1EE1-45A0-BEA7-1011608382EA}" type="sibTrans" cxnId="{F17CE7D1-7D09-407A-8206-4066FBA86958}">
      <dgm:prSet/>
      <dgm:spPr/>
      <dgm:t>
        <a:bodyPr/>
        <a:lstStyle/>
        <a:p>
          <a:endParaRPr lang="en-US"/>
        </a:p>
      </dgm:t>
    </dgm:pt>
    <dgm:pt modelId="{60292133-DBE9-4E44-936F-BC995680AC20}">
      <dgm:prSet/>
      <dgm:spPr/>
      <dgm:t>
        <a:bodyPr/>
        <a:lstStyle/>
        <a:p>
          <a:pPr rtl="0"/>
          <a:r>
            <a:rPr lang="en-US" dirty="0" smtClean="0"/>
            <a:t>Canada</a:t>
          </a:r>
          <a:endParaRPr lang="en-US" dirty="0"/>
        </a:p>
      </dgm:t>
    </dgm:pt>
    <dgm:pt modelId="{D9CF70F7-BA3E-4D13-8198-C8814AF7820E}" type="parTrans" cxnId="{7BEA5A6F-D2D4-4A7D-B6DE-7D6EABC71697}">
      <dgm:prSet/>
      <dgm:spPr/>
      <dgm:t>
        <a:bodyPr/>
        <a:lstStyle/>
        <a:p>
          <a:endParaRPr lang="en-US"/>
        </a:p>
      </dgm:t>
    </dgm:pt>
    <dgm:pt modelId="{86C7CAE9-E25D-4B33-8550-9A0FC3185E13}" type="sibTrans" cxnId="{7BEA5A6F-D2D4-4A7D-B6DE-7D6EABC71697}">
      <dgm:prSet/>
      <dgm:spPr/>
      <dgm:t>
        <a:bodyPr/>
        <a:lstStyle/>
        <a:p>
          <a:endParaRPr lang="en-US"/>
        </a:p>
      </dgm:t>
    </dgm:pt>
    <dgm:pt modelId="{6D693185-DD42-4929-9159-D39EA6E8711F}">
      <dgm:prSet/>
      <dgm:spPr/>
      <dgm:t>
        <a:bodyPr/>
        <a:lstStyle/>
        <a:p>
          <a:pPr rtl="0"/>
          <a:r>
            <a:rPr lang="en-US" dirty="0" smtClean="0"/>
            <a:t>Manitoba</a:t>
          </a:r>
          <a:endParaRPr lang="en-US" dirty="0"/>
        </a:p>
      </dgm:t>
    </dgm:pt>
    <dgm:pt modelId="{EA429958-5CB4-489E-99BE-5BC8C6081108}" type="parTrans" cxnId="{CDB965E9-6538-4FFD-863D-A59A2ED61B0C}">
      <dgm:prSet/>
      <dgm:spPr/>
      <dgm:t>
        <a:bodyPr/>
        <a:lstStyle/>
        <a:p>
          <a:endParaRPr lang="en-US"/>
        </a:p>
      </dgm:t>
    </dgm:pt>
    <dgm:pt modelId="{D8591056-41D3-463E-8C41-1A7AD6F7FCE6}" type="sibTrans" cxnId="{CDB965E9-6538-4FFD-863D-A59A2ED61B0C}">
      <dgm:prSet/>
      <dgm:spPr/>
      <dgm:t>
        <a:bodyPr/>
        <a:lstStyle/>
        <a:p>
          <a:endParaRPr lang="en-US"/>
        </a:p>
      </dgm:t>
    </dgm:pt>
    <dgm:pt modelId="{59E9E58B-CB70-470F-8308-B6F819E854C9}">
      <dgm:prSet custT="1"/>
      <dgm:spPr/>
      <dgm:t>
        <a:bodyPr/>
        <a:lstStyle/>
        <a:p>
          <a:pPr rtl="0"/>
          <a:r>
            <a:rPr lang="en-US" sz="1200" dirty="0" smtClean="0"/>
            <a:t>Best practice features of quality LINC programs</a:t>
          </a:r>
          <a:endParaRPr lang="en-US" sz="1200" dirty="0"/>
        </a:p>
      </dgm:t>
    </dgm:pt>
    <dgm:pt modelId="{C277AFEC-91DD-4FAA-A265-49D5F38EE0F5}" type="parTrans" cxnId="{E76C0A30-E745-4827-B856-894606E6C378}">
      <dgm:prSet/>
      <dgm:spPr/>
      <dgm:t>
        <a:bodyPr/>
        <a:lstStyle/>
        <a:p>
          <a:endParaRPr lang="en-US"/>
        </a:p>
      </dgm:t>
    </dgm:pt>
    <dgm:pt modelId="{4C9E123C-7BDE-4665-9219-56EFC7185EA7}" type="sibTrans" cxnId="{E76C0A30-E745-4827-B856-894606E6C378}">
      <dgm:prSet/>
      <dgm:spPr/>
      <dgm:t>
        <a:bodyPr/>
        <a:lstStyle/>
        <a:p>
          <a:endParaRPr lang="en-US"/>
        </a:p>
      </dgm:t>
    </dgm:pt>
    <dgm:pt modelId="{3AAF52C6-EB02-4A75-8797-2C5907BC486C}">
      <dgm:prSet/>
      <dgm:spPr/>
      <dgm:t>
        <a:bodyPr/>
        <a:lstStyle/>
        <a:p>
          <a:pPr rtl="0"/>
          <a:r>
            <a:rPr lang="en-US" dirty="0" smtClean="0"/>
            <a:t>And others</a:t>
          </a:r>
          <a:endParaRPr lang="en-US" dirty="0"/>
        </a:p>
      </dgm:t>
    </dgm:pt>
    <dgm:pt modelId="{C23EBEB2-D2E8-4313-94B8-E0F691F96AFF}" type="parTrans" cxnId="{C338E59C-F71C-4D70-B83D-FAC941E68462}">
      <dgm:prSet/>
      <dgm:spPr/>
      <dgm:t>
        <a:bodyPr/>
        <a:lstStyle/>
        <a:p>
          <a:endParaRPr lang="en-US"/>
        </a:p>
      </dgm:t>
    </dgm:pt>
    <dgm:pt modelId="{2B71E8F9-07CD-49C6-96E9-41066E0F3B4E}" type="sibTrans" cxnId="{C338E59C-F71C-4D70-B83D-FAC941E68462}">
      <dgm:prSet/>
      <dgm:spPr/>
      <dgm:t>
        <a:bodyPr/>
        <a:lstStyle/>
        <a:p>
          <a:endParaRPr lang="en-US"/>
        </a:p>
      </dgm:t>
    </dgm:pt>
    <dgm:pt modelId="{5EDCB8EF-CE5F-4E5C-8557-59D6B4C0101B}">
      <dgm:prSet custT="1"/>
      <dgm:spPr/>
      <dgm:t>
        <a:bodyPr/>
        <a:lstStyle/>
        <a:p>
          <a:pPr rtl="0"/>
          <a:r>
            <a:rPr lang="en-US" sz="1200" dirty="0" smtClean="0"/>
            <a:t>CLB documents, standards for various states, research into second language acquisition, teaching, learning, program administration, etc.</a:t>
          </a:r>
          <a:endParaRPr lang="en-US" sz="1200" dirty="0"/>
        </a:p>
      </dgm:t>
    </dgm:pt>
    <dgm:pt modelId="{C3CED8F7-5DC2-42BC-9EAE-A0D9E3094B50}" type="parTrans" cxnId="{AEE4CA15-BC61-4186-8F46-0BCA2929EB64}">
      <dgm:prSet/>
      <dgm:spPr/>
      <dgm:t>
        <a:bodyPr/>
        <a:lstStyle/>
        <a:p>
          <a:endParaRPr lang="en-US"/>
        </a:p>
      </dgm:t>
    </dgm:pt>
    <dgm:pt modelId="{69F8AF0A-DE88-48D1-BD43-BA4F19369C3D}" type="sibTrans" cxnId="{AEE4CA15-BC61-4186-8F46-0BCA2929EB64}">
      <dgm:prSet/>
      <dgm:spPr/>
      <dgm:t>
        <a:bodyPr/>
        <a:lstStyle/>
        <a:p>
          <a:endParaRPr lang="en-US"/>
        </a:p>
      </dgm:t>
    </dgm:pt>
    <dgm:pt modelId="{C08D7B35-D32F-4162-B61C-8DE356ABD26A}" type="pres">
      <dgm:prSet presAssocID="{B88AA8E1-7298-4F59-987F-A9D75C8CD2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66EE8A-6DBA-4746-8A0F-D73DDAB84E7F}" type="pres">
      <dgm:prSet presAssocID="{874BD31F-0549-41FD-923F-4070C433E7EB}" presName="linNode" presStyleCnt="0"/>
      <dgm:spPr/>
    </dgm:pt>
    <dgm:pt modelId="{A7DDAA3D-0C26-4BE4-99FB-0095DCEE4950}" type="pres">
      <dgm:prSet presAssocID="{874BD31F-0549-41FD-923F-4070C433E7EB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8B7C1-C59C-48FA-A25B-41AAF28D0E92}" type="pres">
      <dgm:prSet presAssocID="{874BD31F-0549-41FD-923F-4070C433E7EB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97AA3-B85D-4FD9-8759-3C1B0EECB357}" type="pres">
      <dgm:prSet presAssocID="{665C182F-5889-4015-AAB1-650627D41BB5}" presName="sp" presStyleCnt="0"/>
      <dgm:spPr/>
    </dgm:pt>
    <dgm:pt modelId="{808769D3-C041-4FDE-8C74-E823D785BC83}" type="pres">
      <dgm:prSet presAssocID="{93B9D962-D145-4017-AE35-E2DEF4760B63}" presName="linNode" presStyleCnt="0"/>
      <dgm:spPr/>
    </dgm:pt>
    <dgm:pt modelId="{2CF0C7DD-26E0-4CC3-A3B7-ABF74132424A}" type="pres">
      <dgm:prSet presAssocID="{93B9D962-D145-4017-AE35-E2DEF4760B63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482CB-E120-44F1-9680-ED134906EC8A}" type="pres">
      <dgm:prSet presAssocID="{93B9D962-D145-4017-AE35-E2DEF4760B63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DC29D-A40A-46BC-8EA7-23EA2B8B61BD}" type="pres">
      <dgm:prSet presAssocID="{E84C00C0-495E-4807-8341-69949E94E779}" presName="sp" presStyleCnt="0"/>
      <dgm:spPr/>
    </dgm:pt>
    <dgm:pt modelId="{AE324BA1-A077-4E78-BDCE-C41C1942A597}" type="pres">
      <dgm:prSet presAssocID="{513FAC9C-52D0-4B88-A063-F2660BF9F549}" presName="linNode" presStyleCnt="0"/>
      <dgm:spPr/>
    </dgm:pt>
    <dgm:pt modelId="{D33B3634-776C-42AE-AA77-635617C23CCA}" type="pres">
      <dgm:prSet presAssocID="{513FAC9C-52D0-4B88-A063-F2660BF9F549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BEFC2-9174-4BC9-8DEA-59C16AF47FAF}" type="pres">
      <dgm:prSet presAssocID="{513FAC9C-52D0-4B88-A063-F2660BF9F549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802A8-2C71-4FF2-9C3E-1A20AAF34404}" type="pres">
      <dgm:prSet presAssocID="{94FCB96F-1EE1-45A0-BEA7-1011608382EA}" presName="sp" presStyleCnt="0"/>
      <dgm:spPr/>
    </dgm:pt>
    <dgm:pt modelId="{B3182FBB-4CAC-4456-97D0-E8296BE69426}" type="pres">
      <dgm:prSet presAssocID="{60292133-DBE9-4E44-936F-BC995680AC20}" presName="linNode" presStyleCnt="0"/>
      <dgm:spPr/>
    </dgm:pt>
    <dgm:pt modelId="{B81D0A74-E22F-4DD4-8DFC-257ACE7E5D13}" type="pres">
      <dgm:prSet presAssocID="{60292133-DBE9-4E44-936F-BC995680AC20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9BCDE-D88C-40F8-8B03-D6D6C5637880}" type="pres">
      <dgm:prSet presAssocID="{60292133-DBE9-4E44-936F-BC995680AC20}" presName="descendantText" presStyleLbl="alignAccFollowNode1" presStyleIdx="3" presStyleCnt="7" custLinFactNeighborX="0" custLinFactNeighborY="9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1B735-B0CC-4A4C-A2DF-E37CFB8F7392}" type="pres">
      <dgm:prSet presAssocID="{86C7CAE9-E25D-4B33-8550-9A0FC3185E13}" presName="sp" presStyleCnt="0"/>
      <dgm:spPr/>
    </dgm:pt>
    <dgm:pt modelId="{64142970-F943-46F7-8B2D-1F141EF8EB91}" type="pres">
      <dgm:prSet presAssocID="{6D693185-DD42-4929-9159-D39EA6E8711F}" presName="linNode" presStyleCnt="0"/>
      <dgm:spPr/>
    </dgm:pt>
    <dgm:pt modelId="{3B42DAC0-E964-4817-89CE-EF669650AE70}" type="pres">
      <dgm:prSet presAssocID="{6D693185-DD42-4929-9159-D39EA6E8711F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FD510-CA04-4743-BB18-0FAA03C0E6D6}" type="pres">
      <dgm:prSet presAssocID="{6D693185-DD42-4929-9159-D39EA6E8711F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EBC24-18DA-440D-8807-7D3BA0498840}" type="pres">
      <dgm:prSet presAssocID="{D8591056-41D3-463E-8C41-1A7AD6F7FCE6}" presName="sp" presStyleCnt="0"/>
      <dgm:spPr/>
    </dgm:pt>
    <dgm:pt modelId="{1EC6961B-084D-409C-8732-2DED840DA280}" type="pres">
      <dgm:prSet presAssocID="{CE704F3E-111A-4069-B77F-BA00AF395414}" presName="linNode" presStyleCnt="0"/>
      <dgm:spPr/>
    </dgm:pt>
    <dgm:pt modelId="{B6EA7D2F-0580-4026-90E8-3E6A0829457A}" type="pres">
      <dgm:prSet presAssocID="{CE704F3E-111A-4069-B77F-BA00AF395414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59B2E-76BB-412A-B273-A05BBAE2238D}" type="pres">
      <dgm:prSet presAssocID="{CE704F3E-111A-4069-B77F-BA00AF395414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37DCA-1170-4D09-AD05-587AF20163DB}" type="pres">
      <dgm:prSet presAssocID="{F54DE80A-8645-4EC4-B7DF-536E7C3AB38E}" presName="sp" presStyleCnt="0"/>
      <dgm:spPr/>
    </dgm:pt>
    <dgm:pt modelId="{02847C24-1085-4BBE-AE07-6025E17555C9}" type="pres">
      <dgm:prSet presAssocID="{3AAF52C6-EB02-4A75-8797-2C5907BC486C}" presName="linNode" presStyleCnt="0"/>
      <dgm:spPr/>
    </dgm:pt>
    <dgm:pt modelId="{8E00CF65-6EE4-491B-91BA-AB5654EA8500}" type="pres">
      <dgm:prSet presAssocID="{3AAF52C6-EB02-4A75-8797-2C5907BC486C}" presName="parentText" presStyleLbl="node1" presStyleIdx="6" presStyleCnt="7" custLinFactNeighborY="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A08DA-FA6E-4599-AC96-0DA12AAEB233}" type="pres">
      <dgm:prSet presAssocID="{3AAF52C6-EB02-4A75-8797-2C5907BC486C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FC74F6-3F8C-4971-8EC6-E46FBC7C0A33}" srcId="{60292133-DBE9-4E44-936F-BC995680AC20}" destId="{118FB093-2230-4E67-9E46-05A29FADE8F8}" srcOrd="0" destOrd="0" parTransId="{D06A8AFF-BF3D-4A1C-BE07-5A7BEE78C0E5}" sibTransId="{F389DCF2-6724-415D-B739-87AF12C05BE8}"/>
    <dgm:cxn modelId="{BC19B689-4874-4634-9786-5C5C372B16D5}" srcId="{513FAC9C-52D0-4B88-A063-F2660BF9F549}" destId="{9631DEE4-47C6-43C1-8ADB-B6EEDFD7B37C}" srcOrd="0" destOrd="0" parTransId="{D2AE83B8-06AA-40C1-B23B-644989F78315}" sibTransId="{AA2F922F-7998-4ECB-A2B4-018E34490380}"/>
    <dgm:cxn modelId="{CDB965E9-6538-4FFD-863D-A59A2ED61B0C}" srcId="{B88AA8E1-7298-4F59-987F-A9D75C8CD22C}" destId="{6D693185-DD42-4929-9159-D39EA6E8711F}" srcOrd="4" destOrd="0" parTransId="{EA429958-5CB4-489E-99BE-5BC8C6081108}" sibTransId="{D8591056-41D3-463E-8C41-1A7AD6F7FCE6}"/>
    <dgm:cxn modelId="{A915BC2B-E913-43CE-BFBD-61A9B654A303}" type="presOf" srcId="{9631DEE4-47C6-43C1-8ADB-B6EEDFD7B37C}" destId="{D95BEFC2-9174-4BC9-8DEA-59C16AF47FAF}" srcOrd="0" destOrd="0" presId="urn:microsoft.com/office/officeart/2005/8/layout/vList5"/>
    <dgm:cxn modelId="{97976599-8950-4E62-8E5C-269BCC2FE9B5}" type="presOf" srcId="{671C7D1C-6192-4A9A-B166-6ADB5FF23F08}" destId="{E39FD510-CA04-4743-BB18-0FAA03C0E6D6}" srcOrd="0" destOrd="0" presId="urn:microsoft.com/office/officeart/2005/8/layout/vList5"/>
    <dgm:cxn modelId="{218F4AEC-2AC5-4FFE-A19C-E73F472F1A30}" type="presOf" srcId="{118FB093-2230-4E67-9E46-05A29FADE8F8}" destId="{C6A9BCDE-D88C-40F8-8B03-D6D6C5637880}" srcOrd="0" destOrd="0" presId="urn:microsoft.com/office/officeart/2005/8/layout/vList5"/>
    <dgm:cxn modelId="{9F0697B0-3FF9-431C-8095-DA2BC54E12C2}" type="presOf" srcId="{93B9D962-D145-4017-AE35-E2DEF4760B63}" destId="{2CF0C7DD-26E0-4CC3-A3B7-ABF74132424A}" srcOrd="0" destOrd="0" presId="urn:microsoft.com/office/officeart/2005/8/layout/vList5"/>
    <dgm:cxn modelId="{18EC0B83-183E-4967-AF0D-E8EE78EB6404}" type="presOf" srcId="{874BD31F-0549-41FD-923F-4070C433E7EB}" destId="{A7DDAA3D-0C26-4BE4-99FB-0095DCEE4950}" srcOrd="0" destOrd="0" presId="urn:microsoft.com/office/officeart/2005/8/layout/vList5"/>
    <dgm:cxn modelId="{8F3C42BF-04A7-4834-A0F7-F2BD22221B6F}" srcId="{874BD31F-0549-41FD-923F-4070C433E7EB}" destId="{54690E89-8ECE-4CAA-9F69-C44A3EAE9524}" srcOrd="0" destOrd="0" parTransId="{DFB5A1ED-5ABA-4DAF-9DD3-5C1C8F10502B}" sibTransId="{54236D5A-D342-49F3-BB2C-0CD36AB12676}"/>
    <dgm:cxn modelId="{3C839BAE-0E47-4934-9455-43D996C31346}" type="presOf" srcId="{CE704F3E-111A-4069-B77F-BA00AF395414}" destId="{B6EA7D2F-0580-4026-90E8-3E6A0829457A}" srcOrd="0" destOrd="0" presId="urn:microsoft.com/office/officeart/2005/8/layout/vList5"/>
    <dgm:cxn modelId="{9032E515-5E39-47AA-9C7F-7E7F101DD78F}" srcId="{B88AA8E1-7298-4F59-987F-A9D75C8CD22C}" destId="{CE704F3E-111A-4069-B77F-BA00AF395414}" srcOrd="5" destOrd="0" parTransId="{7F39D392-A2DF-4599-B93E-988EB2B0F376}" sibTransId="{F54DE80A-8645-4EC4-B7DF-536E7C3AB38E}"/>
    <dgm:cxn modelId="{F063C966-0DDE-4943-8F94-6E88212C8AE8}" srcId="{B88AA8E1-7298-4F59-987F-A9D75C8CD22C}" destId="{93B9D962-D145-4017-AE35-E2DEF4760B63}" srcOrd="1" destOrd="0" parTransId="{1F3E9E14-9A58-4A0B-BCC0-7078BFC638C8}" sibTransId="{E84C00C0-495E-4807-8341-69949E94E779}"/>
    <dgm:cxn modelId="{E76C0A30-E745-4827-B856-894606E6C378}" srcId="{CE704F3E-111A-4069-B77F-BA00AF395414}" destId="{59E9E58B-CB70-470F-8308-B6F819E854C9}" srcOrd="0" destOrd="0" parTransId="{C277AFEC-91DD-4FAA-A265-49D5F38EE0F5}" sibTransId="{4C9E123C-7BDE-4665-9219-56EFC7185EA7}"/>
    <dgm:cxn modelId="{45CB0948-2BD4-489F-8B4B-9D6FE2A6BD7D}" type="presOf" srcId="{59E9E58B-CB70-470F-8308-B6F819E854C9}" destId="{19F59B2E-76BB-412A-B273-A05BBAE2238D}" srcOrd="0" destOrd="0" presId="urn:microsoft.com/office/officeart/2005/8/layout/vList5"/>
    <dgm:cxn modelId="{2F2293FC-5C27-4F02-9D81-194B56D9B6E3}" type="presOf" srcId="{60292133-DBE9-4E44-936F-BC995680AC20}" destId="{B81D0A74-E22F-4DD4-8DFC-257ACE7E5D13}" srcOrd="0" destOrd="0" presId="urn:microsoft.com/office/officeart/2005/8/layout/vList5"/>
    <dgm:cxn modelId="{F17CE7D1-7D09-407A-8206-4066FBA86958}" srcId="{B88AA8E1-7298-4F59-987F-A9D75C8CD22C}" destId="{513FAC9C-52D0-4B88-A063-F2660BF9F549}" srcOrd="2" destOrd="0" parTransId="{8327779D-A594-46B8-A401-72A095BEBA88}" sibTransId="{94FCB96F-1EE1-45A0-BEA7-1011608382EA}"/>
    <dgm:cxn modelId="{7321269D-FE79-4F0E-8160-4F973ECEABF6}" type="presOf" srcId="{5EDCB8EF-CE5F-4E5C-8557-59D6B4C0101B}" destId="{9E4A08DA-FA6E-4599-AC96-0DA12AAEB233}" srcOrd="0" destOrd="0" presId="urn:microsoft.com/office/officeart/2005/8/layout/vList5"/>
    <dgm:cxn modelId="{C338E59C-F71C-4D70-B83D-FAC941E68462}" srcId="{B88AA8E1-7298-4F59-987F-A9D75C8CD22C}" destId="{3AAF52C6-EB02-4A75-8797-2C5907BC486C}" srcOrd="6" destOrd="0" parTransId="{C23EBEB2-D2E8-4313-94B8-E0F691F96AFF}" sibTransId="{2B71E8F9-07CD-49C6-96E9-41066E0F3B4E}"/>
    <dgm:cxn modelId="{E34F7618-AD9F-4437-AAC2-AE9FC88494E9}" type="presOf" srcId="{B88AA8E1-7298-4F59-987F-A9D75C8CD22C}" destId="{C08D7B35-D32F-4162-B61C-8DE356ABD26A}" srcOrd="0" destOrd="0" presId="urn:microsoft.com/office/officeart/2005/8/layout/vList5"/>
    <dgm:cxn modelId="{88DE61EF-A86B-41BE-A364-ABC206922763}" srcId="{6D693185-DD42-4929-9159-D39EA6E8711F}" destId="{671C7D1C-6192-4A9A-B166-6ADB5FF23F08}" srcOrd="0" destOrd="0" parTransId="{1190079B-101F-4FD0-B175-683C2CEAF1B3}" sibTransId="{60955206-35ED-4729-87B3-78C3CB70D269}"/>
    <dgm:cxn modelId="{2A32BC40-F3E0-4633-A125-C0047EBCCD58}" type="presOf" srcId="{513FAC9C-52D0-4B88-A063-F2660BF9F549}" destId="{D33B3634-776C-42AE-AA77-635617C23CCA}" srcOrd="0" destOrd="0" presId="urn:microsoft.com/office/officeart/2005/8/layout/vList5"/>
    <dgm:cxn modelId="{37402D3A-EC20-4960-B37A-8BEFAE874834}" srcId="{93B9D962-D145-4017-AE35-E2DEF4760B63}" destId="{C854C111-7F6B-4594-9D3A-95DC7FFB3967}" srcOrd="0" destOrd="0" parTransId="{CFF10860-182C-4937-9F87-4EC47C4D90D5}" sibTransId="{9CD9E699-0C4E-4EA1-9888-4745E731910C}"/>
    <dgm:cxn modelId="{7BEA5A6F-D2D4-4A7D-B6DE-7D6EABC71697}" srcId="{B88AA8E1-7298-4F59-987F-A9D75C8CD22C}" destId="{60292133-DBE9-4E44-936F-BC995680AC20}" srcOrd="3" destOrd="0" parTransId="{D9CF70F7-BA3E-4D13-8198-C8814AF7820E}" sibTransId="{86C7CAE9-E25D-4B33-8550-9A0FC3185E13}"/>
    <dgm:cxn modelId="{82C736BF-2B5F-4B5D-98C1-785113A5F28A}" srcId="{B88AA8E1-7298-4F59-987F-A9D75C8CD22C}" destId="{874BD31F-0549-41FD-923F-4070C433E7EB}" srcOrd="0" destOrd="0" parTransId="{0F1FB848-76DD-49A3-B9AB-80CA9A178A0A}" sibTransId="{665C182F-5889-4015-AAB1-650627D41BB5}"/>
    <dgm:cxn modelId="{AEE4CA15-BC61-4186-8F46-0BCA2929EB64}" srcId="{3AAF52C6-EB02-4A75-8797-2C5907BC486C}" destId="{5EDCB8EF-CE5F-4E5C-8557-59D6B4C0101B}" srcOrd="0" destOrd="0" parTransId="{C3CED8F7-5DC2-42BC-9EAE-A0D9E3094B50}" sibTransId="{69F8AF0A-DE88-48D1-BD43-BA4F19369C3D}"/>
    <dgm:cxn modelId="{8198A622-BAB1-459B-B18C-EF7EAE3CD4AF}" type="presOf" srcId="{C854C111-7F6B-4594-9D3A-95DC7FFB3967}" destId="{F0E482CB-E120-44F1-9680-ED134906EC8A}" srcOrd="0" destOrd="0" presId="urn:microsoft.com/office/officeart/2005/8/layout/vList5"/>
    <dgm:cxn modelId="{FC02066B-8824-43D5-8A1F-EF91E2D14C12}" type="presOf" srcId="{6D693185-DD42-4929-9159-D39EA6E8711F}" destId="{3B42DAC0-E964-4817-89CE-EF669650AE70}" srcOrd="0" destOrd="0" presId="urn:microsoft.com/office/officeart/2005/8/layout/vList5"/>
    <dgm:cxn modelId="{A9009545-97E3-444F-BB25-318799A1F691}" type="presOf" srcId="{54690E89-8ECE-4CAA-9F69-C44A3EAE9524}" destId="{EDD8B7C1-C59C-48FA-A25B-41AAF28D0E92}" srcOrd="0" destOrd="0" presId="urn:microsoft.com/office/officeart/2005/8/layout/vList5"/>
    <dgm:cxn modelId="{5B7B2433-FC40-4A8C-9A50-1143CA078CDF}" type="presOf" srcId="{3AAF52C6-EB02-4A75-8797-2C5907BC486C}" destId="{8E00CF65-6EE4-491B-91BA-AB5654EA8500}" srcOrd="0" destOrd="0" presId="urn:microsoft.com/office/officeart/2005/8/layout/vList5"/>
    <dgm:cxn modelId="{88AD8E90-C6BF-4CA0-9DBA-AB6AAFC68845}" type="presParOf" srcId="{C08D7B35-D32F-4162-B61C-8DE356ABD26A}" destId="{EE66EE8A-6DBA-4746-8A0F-D73DDAB84E7F}" srcOrd="0" destOrd="0" presId="urn:microsoft.com/office/officeart/2005/8/layout/vList5"/>
    <dgm:cxn modelId="{A17B7EBC-0D52-46BA-9D8E-04438414DF49}" type="presParOf" srcId="{EE66EE8A-6DBA-4746-8A0F-D73DDAB84E7F}" destId="{A7DDAA3D-0C26-4BE4-99FB-0095DCEE4950}" srcOrd="0" destOrd="0" presId="urn:microsoft.com/office/officeart/2005/8/layout/vList5"/>
    <dgm:cxn modelId="{96EB9886-883E-4335-B34E-0F72AA74CD7B}" type="presParOf" srcId="{EE66EE8A-6DBA-4746-8A0F-D73DDAB84E7F}" destId="{EDD8B7C1-C59C-48FA-A25B-41AAF28D0E92}" srcOrd="1" destOrd="0" presId="urn:microsoft.com/office/officeart/2005/8/layout/vList5"/>
    <dgm:cxn modelId="{FAFFA822-8B70-46EC-8C24-8802125D26E0}" type="presParOf" srcId="{C08D7B35-D32F-4162-B61C-8DE356ABD26A}" destId="{0CD97AA3-B85D-4FD9-8759-3C1B0EECB357}" srcOrd="1" destOrd="0" presId="urn:microsoft.com/office/officeart/2005/8/layout/vList5"/>
    <dgm:cxn modelId="{1D6F45C7-ECE5-4C1B-9CF7-2B311F99FA3C}" type="presParOf" srcId="{C08D7B35-D32F-4162-B61C-8DE356ABD26A}" destId="{808769D3-C041-4FDE-8C74-E823D785BC83}" srcOrd="2" destOrd="0" presId="urn:microsoft.com/office/officeart/2005/8/layout/vList5"/>
    <dgm:cxn modelId="{DA614288-1320-45A0-A3BE-C8E2B9E510B5}" type="presParOf" srcId="{808769D3-C041-4FDE-8C74-E823D785BC83}" destId="{2CF0C7DD-26E0-4CC3-A3B7-ABF74132424A}" srcOrd="0" destOrd="0" presId="urn:microsoft.com/office/officeart/2005/8/layout/vList5"/>
    <dgm:cxn modelId="{6FDBE3DE-DFEB-4274-B75C-E9C5E77EAAAF}" type="presParOf" srcId="{808769D3-C041-4FDE-8C74-E823D785BC83}" destId="{F0E482CB-E120-44F1-9680-ED134906EC8A}" srcOrd="1" destOrd="0" presId="urn:microsoft.com/office/officeart/2005/8/layout/vList5"/>
    <dgm:cxn modelId="{62DFEAAC-2E7C-4152-9F72-A979711734A9}" type="presParOf" srcId="{C08D7B35-D32F-4162-B61C-8DE356ABD26A}" destId="{9AFDC29D-A40A-46BC-8EA7-23EA2B8B61BD}" srcOrd="3" destOrd="0" presId="urn:microsoft.com/office/officeart/2005/8/layout/vList5"/>
    <dgm:cxn modelId="{575BB3EE-6A51-45E0-B200-C4AE7CECCD01}" type="presParOf" srcId="{C08D7B35-D32F-4162-B61C-8DE356ABD26A}" destId="{AE324BA1-A077-4E78-BDCE-C41C1942A597}" srcOrd="4" destOrd="0" presId="urn:microsoft.com/office/officeart/2005/8/layout/vList5"/>
    <dgm:cxn modelId="{66552E80-227C-46CE-97D9-82764DB887EC}" type="presParOf" srcId="{AE324BA1-A077-4E78-BDCE-C41C1942A597}" destId="{D33B3634-776C-42AE-AA77-635617C23CCA}" srcOrd="0" destOrd="0" presId="urn:microsoft.com/office/officeart/2005/8/layout/vList5"/>
    <dgm:cxn modelId="{DA8135DA-C621-4664-AFB4-889B2F484680}" type="presParOf" srcId="{AE324BA1-A077-4E78-BDCE-C41C1942A597}" destId="{D95BEFC2-9174-4BC9-8DEA-59C16AF47FAF}" srcOrd="1" destOrd="0" presId="urn:microsoft.com/office/officeart/2005/8/layout/vList5"/>
    <dgm:cxn modelId="{1FC1034D-C28E-49DB-9E85-091ED790C3E9}" type="presParOf" srcId="{C08D7B35-D32F-4162-B61C-8DE356ABD26A}" destId="{B42802A8-2C71-4FF2-9C3E-1A20AAF34404}" srcOrd="5" destOrd="0" presId="urn:microsoft.com/office/officeart/2005/8/layout/vList5"/>
    <dgm:cxn modelId="{AEB2C5B3-B01E-4012-8C05-3EE1904882F9}" type="presParOf" srcId="{C08D7B35-D32F-4162-B61C-8DE356ABD26A}" destId="{B3182FBB-4CAC-4456-97D0-E8296BE69426}" srcOrd="6" destOrd="0" presId="urn:microsoft.com/office/officeart/2005/8/layout/vList5"/>
    <dgm:cxn modelId="{970E2250-0B1C-48BE-B03A-A9296E04A389}" type="presParOf" srcId="{B3182FBB-4CAC-4456-97D0-E8296BE69426}" destId="{B81D0A74-E22F-4DD4-8DFC-257ACE7E5D13}" srcOrd="0" destOrd="0" presId="urn:microsoft.com/office/officeart/2005/8/layout/vList5"/>
    <dgm:cxn modelId="{6AA34232-892B-4543-A900-83E9AF48F8D0}" type="presParOf" srcId="{B3182FBB-4CAC-4456-97D0-E8296BE69426}" destId="{C6A9BCDE-D88C-40F8-8B03-D6D6C5637880}" srcOrd="1" destOrd="0" presId="urn:microsoft.com/office/officeart/2005/8/layout/vList5"/>
    <dgm:cxn modelId="{D5E6CDB9-9F70-4E66-B947-8464CFED22E3}" type="presParOf" srcId="{C08D7B35-D32F-4162-B61C-8DE356ABD26A}" destId="{B5B1B735-B0CC-4A4C-A2DF-E37CFB8F7392}" srcOrd="7" destOrd="0" presId="urn:microsoft.com/office/officeart/2005/8/layout/vList5"/>
    <dgm:cxn modelId="{34775025-0636-4F98-AC61-84D8816998F2}" type="presParOf" srcId="{C08D7B35-D32F-4162-B61C-8DE356ABD26A}" destId="{64142970-F943-46F7-8B2D-1F141EF8EB91}" srcOrd="8" destOrd="0" presId="urn:microsoft.com/office/officeart/2005/8/layout/vList5"/>
    <dgm:cxn modelId="{0E967C6A-8038-4830-9A71-C108FCD11CE7}" type="presParOf" srcId="{64142970-F943-46F7-8B2D-1F141EF8EB91}" destId="{3B42DAC0-E964-4817-89CE-EF669650AE70}" srcOrd="0" destOrd="0" presId="urn:microsoft.com/office/officeart/2005/8/layout/vList5"/>
    <dgm:cxn modelId="{EE692BDB-A1A6-42AA-81B7-1C471BC86436}" type="presParOf" srcId="{64142970-F943-46F7-8B2D-1F141EF8EB91}" destId="{E39FD510-CA04-4743-BB18-0FAA03C0E6D6}" srcOrd="1" destOrd="0" presId="urn:microsoft.com/office/officeart/2005/8/layout/vList5"/>
    <dgm:cxn modelId="{6B6E6B7C-A1D8-4978-A967-F9D7EA850302}" type="presParOf" srcId="{C08D7B35-D32F-4162-B61C-8DE356ABD26A}" destId="{56FEBC24-18DA-440D-8807-7D3BA0498840}" srcOrd="9" destOrd="0" presId="urn:microsoft.com/office/officeart/2005/8/layout/vList5"/>
    <dgm:cxn modelId="{840E3586-097A-43F3-BE62-319CD323F3BB}" type="presParOf" srcId="{C08D7B35-D32F-4162-B61C-8DE356ABD26A}" destId="{1EC6961B-084D-409C-8732-2DED840DA280}" srcOrd="10" destOrd="0" presId="urn:microsoft.com/office/officeart/2005/8/layout/vList5"/>
    <dgm:cxn modelId="{0524153C-88AF-4484-BB4D-8372622BA4C3}" type="presParOf" srcId="{1EC6961B-084D-409C-8732-2DED840DA280}" destId="{B6EA7D2F-0580-4026-90E8-3E6A0829457A}" srcOrd="0" destOrd="0" presId="urn:microsoft.com/office/officeart/2005/8/layout/vList5"/>
    <dgm:cxn modelId="{D8098912-D852-4E76-A8D7-65BABB6C1DB6}" type="presParOf" srcId="{1EC6961B-084D-409C-8732-2DED840DA280}" destId="{19F59B2E-76BB-412A-B273-A05BBAE2238D}" srcOrd="1" destOrd="0" presId="urn:microsoft.com/office/officeart/2005/8/layout/vList5"/>
    <dgm:cxn modelId="{52E571C6-C510-489E-8A5B-85FDC5780A4D}" type="presParOf" srcId="{C08D7B35-D32F-4162-B61C-8DE356ABD26A}" destId="{B2537DCA-1170-4D09-AD05-587AF20163DB}" srcOrd="11" destOrd="0" presId="urn:microsoft.com/office/officeart/2005/8/layout/vList5"/>
    <dgm:cxn modelId="{2D4FA4AA-BAE9-4883-90D8-5734CBA8E284}" type="presParOf" srcId="{C08D7B35-D32F-4162-B61C-8DE356ABD26A}" destId="{02847C24-1085-4BBE-AE07-6025E17555C9}" srcOrd="12" destOrd="0" presId="urn:microsoft.com/office/officeart/2005/8/layout/vList5"/>
    <dgm:cxn modelId="{3F2382E2-4D0C-42BD-B73A-9766BBFBA10D}" type="presParOf" srcId="{02847C24-1085-4BBE-AE07-6025E17555C9}" destId="{8E00CF65-6EE4-491B-91BA-AB5654EA8500}" srcOrd="0" destOrd="0" presId="urn:microsoft.com/office/officeart/2005/8/layout/vList5"/>
    <dgm:cxn modelId="{1AFC26A1-199F-4A89-A757-3F77DA95538E}" type="presParOf" srcId="{02847C24-1085-4BBE-AE07-6025E17555C9}" destId="{9E4A08DA-FA6E-4599-AC96-0DA12AAEB2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2441CA-A551-478A-82D5-BF0245C177F4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ACA84-BDFB-4CAE-81CC-A87937BDC121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Focus group input</a:t>
          </a:r>
        </a:p>
        <a:p>
          <a:endParaRPr lang="en-US" dirty="0"/>
        </a:p>
      </dgm:t>
    </dgm:pt>
    <dgm:pt modelId="{F70580B9-AA4A-4D2F-B133-FAA3A6EC6AAD}" type="parTrans" cxnId="{951480D8-A10C-47F2-92BA-B67DCEBF2763}">
      <dgm:prSet/>
      <dgm:spPr/>
      <dgm:t>
        <a:bodyPr/>
        <a:lstStyle/>
        <a:p>
          <a:endParaRPr lang="en-US"/>
        </a:p>
      </dgm:t>
    </dgm:pt>
    <dgm:pt modelId="{20F2A6E1-6B28-49C8-8D94-10AF058897E2}" type="sibTrans" cxnId="{951480D8-A10C-47F2-92BA-B67DCEBF2763}">
      <dgm:prSet/>
      <dgm:spPr/>
      <dgm:t>
        <a:bodyPr/>
        <a:lstStyle/>
        <a:p>
          <a:endParaRPr lang="en-US"/>
        </a:p>
      </dgm:t>
    </dgm:pt>
    <dgm:pt modelId="{A67D7CBE-89A1-4C87-98A0-6CC7256549BA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TESL/SLA Literature </a:t>
          </a:r>
        </a:p>
      </dgm:t>
    </dgm:pt>
    <dgm:pt modelId="{3465F023-DD3E-420E-B3CD-BF44D1CD8175}" type="parTrans" cxnId="{0D3D23D9-09CB-47E8-AC50-64F3AC06D59A}">
      <dgm:prSet/>
      <dgm:spPr/>
      <dgm:t>
        <a:bodyPr/>
        <a:lstStyle/>
        <a:p>
          <a:endParaRPr lang="en-US"/>
        </a:p>
      </dgm:t>
    </dgm:pt>
    <dgm:pt modelId="{E8FE07B3-58B2-4BFF-9FAC-6FE16C7E3D2E}" type="sibTrans" cxnId="{0D3D23D9-09CB-47E8-AC50-64F3AC06D59A}">
      <dgm:prSet/>
      <dgm:spPr/>
      <dgm:t>
        <a:bodyPr/>
        <a:lstStyle/>
        <a:p>
          <a:endParaRPr lang="en-US"/>
        </a:p>
      </dgm:t>
    </dgm:pt>
    <dgm:pt modelId="{3D3BA79D-328C-4502-B247-C520966F55DE}" type="pres">
      <dgm:prSet presAssocID="{322441CA-A551-478A-82D5-BF0245C177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48F593-E917-4121-B990-775D71577595}" type="pres">
      <dgm:prSet presAssocID="{04DACA84-BDFB-4CAE-81CC-A87937BDC121}" presName="arrow" presStyleLbl="node1" presStyleIdx="0" presStyleCnt="2" custScaleY="100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95C5E-3D78-4796-9C37-0EFDF57B3AB6}" type="pres">
      <dgm:prSet presAssocID="{A67D7CBE-89A1-4C87-98A0-6CC7256549BA}" presName="arrow" presStyleLbl="node1" presStyleIdx="1" presStyleCnt="2" custScaleY="100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1480D8-A10C-47F2-92BA-B67DCEBF2763}" srcId="{322441CA-A551-478A-82D5-BF0245C177F4}" destId="{04DACA84-BDFB-4CAE-81CC-A87937BDC121}" srcOrd="0" destOrd="0" parTransId="{F70580B9-AA4A-4D2F-B133-FAA3A6EC6AAD}" sibTransId="{20F2A6E1-6B28-49C8-8D94-10AF058897E2}"/>
    <dgm:cxn modelId="{0D3D23D9-09CB-47E8-AC50-64F3AC06D59A}" srcId="{322441CA-A551-478A-82D5-BF0245C177F4}" destId="{A67D7CBE-89A1-4C87-98A0-6CC7256549BA}" srcOrd="1" destOrd="0" parTransId="{3465F023-DD3E-420E-B3CD-BF44D1CD8175}" sibTransId="{E8FE07B3-58B2-4BFF-9FAC-6FE16C7E3D2E}"/>
    <dgm:cxn modelId="{F0BBEB98-6C28-4A66-BC30-34F70D1AF32F}" type="presOf" srcId="{A67D7CBE-89A1-4C87-98A0-6CC7256549BA}" destId="{96195C5E-3D78-4796-9C37-0EFDF57B3AB6}" srcOrd="0" destOrd="0" presId="urn:microsoft.com/office/officeart/2005/8/layout/arrow5"/>
    <dgm:cxn modelId="{4815CC06-0B34-4BC3-ADC9-F5D64A51582D}" type="presOf" srcId="{322441CA-A551-478A-82D5-BF0245C177F4}" destId="{3D3BA79D-328C-4502-B247-C520966F55DE}" srcOrd="0" destOrd="0" presId="urn:microsoft.com/office/officeart/2005/8/layout/arrow5"/>
    <dgm:cxn modelId="{1C2FCD4F-9D4D-4F20-A3AC-70A32DA30760}" type="presOf" srcId="{04DACA84-BDFB-4CAE-81CC-A87937BDC121}" destId="{CC48F593-E917-4121-B990-775D71577595}" srcOrd="0" destOrd="0" presId="urn:microsoft.com/office/officeart/2005/8/layout/arrow5"/>
    <dgm:cxn modelId="{EA0A17ED-3E53-49FF-860C-BCEF941EE96C}" type="presParOf" srcId="{3D3BA79D-328C-4502-B247-C520966F55DE}" destId="{CC48F593-E917-4121-B990-775D71577595}" srcOrd="0" destOrd="0" presId="urn:microsoft.com/office/officeart/2005/8/layout/arrow5"/>
    <dgm:cxn modelId="{2D6441EF-BD55-4329-8176-6D992C21D225}" type="presParOf" srcId="{3D3BA79D-328C-4502-B247-C520966F55DE}" destId="{96195C5E-3D78-4796-9C37-0EFDF57B3AB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D71BBE-9FE1-4230-9937-5ADB6AE2F63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3CF097-F2B3-49F5-96FF-E0E6FF96ED90}">
      <dgm:prSet phldrT="[Text]"/>
      <dgm:spPr/>
      <dgm:t>
        <a:bodyPr/>
        <a:lstStyle/>
        <a:p>
          <a:r>
            <a:rPr lang="en-US" dirty="0" smtClean="0"/>
            <a:t>Nine Themes</a:t>
          </a:r>
          <a:endParaRPr lang="en-US" dirty="0"/>
        </a:p>
      </dgm:t>
    </dgm:pt>
    <dgm:pt modelId="{799BD217-B430-48F6-AD8A-7D519D776525}" type="parTrans" cxnId="{55EF3546-6722-4736-8105-54F85E7011B5}">
      <dgm:prSet/>
      <dgm:spPr/>
      <dgm:t>
        <a:bodyPr/>
        <a:lstStyle/>
        <a:p>
          <a:endParaRPr lang="en-US"/>
        </a:p>
      </dgm:t>
    </dgm:pt>
    <dgm:pt modelId="{960C5994-2BEA-4EAD-9629-D99ED7C382D3}" type="sibTrans" cxnId="{55EF3546-6722-4736-8105-54F85E7011B5}">
      <dgm:prSet/>
      <dgm:spPr/>
      <dgm:t>
        <a:bodyPr/>
        <a:lstStyle/>
        <a:p>
          <a:endParaRPr lang="en-US"/>
        </a:p>
      </dgm:t>
    </dgm:pt>
    <dgm:pt modelId="{C990A90D-B404-4153-84BD-A5B2CBE9B6FC}">
      <dgm:prSet phldrT="[Text]"/>
      <dgm:spPr/>
      <dgm:t>
        <a:bodyPr/>
        <a:lstStyle/>
        <a:p>
          <a:r>
            <a:rPr lang="en-US" dirty="0" smtClean="0"/>
            <a:t>67 Best Practices</a:t>
          </a:r>
          <a:endParaRPr lang="en-US" dirty="0"/>
        </a:p>
      </dgm:t>
    </dgm:pt>
    <dgm:pt modelId="{8357DC90-73BA-4913-B0C9-2D411DF26680}" type="parTrans" cxnId="{68495B30-52A1-424B-873B-445F8CABDA71}">
      <dgm:prSet/>
      <dgm:spPr/>
      <dgm:t>
        <a:bodyPr/>
        <a:lstStyle/>
        <a:p>
          <a:endParaRPr lang="en-US"/>
        </a:p>
      </dgm:t>
    </dgm:pt>
    <dgm:pt modelId="{7B13FA50-8E42-48BC-854E-94544230D2BF}" type="sibTrans" cxnId="{68495B30-52A1-424B-873B-445F8CABDA71}">
      <dgm:prSet/>
      <dgm:spPr/>
      <dgm:t>
        <a:bodyPr/>
        <a:lstStyle/>
        <a:p>
          <a:endParaRPr lang="en-US"/>
        </a:p>
      </dgm:t>
    </dgm:pt>
    <dgm:pt modelId="{F1D0D9BC-E3F6-4C88-8C64-7B89D2B5AF8F}" type="pres">
      <dgm:prSet presAssocID="{B5D71BBE-9FE1-4230-9937-5ADB6AE2F6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D880AF-67B5-4F2A-9402-EE0BC04BE23A}" type="pres">
      <dgm:prSet presAssocID="{A63CF097-F2B3-49F5-96FF-E0E6FF96ED90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89D6B-399A-46FC-BD00-9BDCC9F5F23A}" type="pres">
      <dgm:prSet presAssocID="{960C5994-2BEA-4EAD-9629-D99ED7C382D3}" presName="space" presStyleCnt="0"/>
      <dgm:spPr/>
    </dgm:pt>
    <dgm:pt modelId="{5550BEF6-DC0D-4F13-815A-185C7BF72D67}" type="pres">
      <dgm:prSet presAssocID="{C990A90D-B404-4153-84BD-A5B2CBE9B6FC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BB304D-F7E3-4764-B762-46CD51E9CBBE}" type="presOf" srcId="{C990A90D-B404-4153-84BD-A5B2CBE9B6FC}" destId="{5550BEF6-DC0D-4F13-815A-185C7BF72D67}" srcOrd="0" destOrd="0" presId="urn:microsoft.com/office/officeart/2005/8/layout/venn3"/>
    <dgm:cxn modelId="{68495B30-52A1-424B-873B-445F8CABDA71}" srcId="{B5D71BBE-9FE1-4230-9937-5ADB6AE2F63F}" destId="{C990A90D-B404-4153-84BD-A5B2CBE9B6FC}" srcOrd="1" destOrd="0" parTransId="{8357DC90-73BA-4913-B0C9-2D411DF26680}" sibTransId="{7B13FA50-8E42-48BC-854E-94544230D2BF}"/>
    <dgm:cxn modelId="{55EF3546-6722-4736-8105-54F85E7011B5}" srcId="{B5D71BBE-9FE1-4230-9937-5ADB6AE2F63F}" destId="{A63CF097-F2B3-49F5-96FF-E0E6FF96ED90}" srcOrd="0" destOrd="0" parTransId="{799BD217-B430-48F6-AD8A-7D519D776525}" sibTransId="{960C5994-2BEA-4EAD-9629-D99ED7C382D3}"/>
    <dgm:cxn modelId="{8617E8DD-53CB-4A9C-959C-3859292D1432}" type="presOf" srcId="{A63CF097-F2B3-49F5-96FF-E0E6FF96ED90}" destId="{2CD880AF-67B5-4F2A-9402-EE0BC04BE23A}" srcOrd="0" destOrd="0" presId="urn:microsoft.com/office/officeart/2005/8/layout/venn3"/>
    <dgm:cxn modelId="{95966799-5F1D-4526-AA98-F11BA59DCDB3}" type="presOf" srcId="{B5D71BBE-9FE1-4230-9937-5ADB6AE2F63F}" destId="{F1D0D9BC-E3F6-4C88-8C64-7B89D2B5AF8F}" srcOrd="0" destOrd="0" presId="urn:microsoft.com/office/officeart/2005/8/layout/venn3"/>
    <dgm:cxn modelId="{F8E5A246-5E00-47B2-8E61-D1BB3EBDE16C}" type="presParOf" srcId="{F1D0D9BC-E3F6-4C88-8C64-7B89D2B5AF8F}" destId="{2CD880AF-67B5-4F2A-9402-EE0BC04BE23A}" srcOrd="0" destOrd="0" presId="urn:microsoft.com/office/officeart/2005/8/layout/venn3"/>
    <dgm:cxn modelId="{3B3CDB97-35E8-43C6-8849-7A3EC9B286A0}" type="presParOf" srcId="{F1D0D9BC-E3F6-4C88-8C64-7B89D2B5AF8F}" destId="{B5389D6B-399A-46FC-BD00-9BDCC9F5F23A}" srcOrd="1" destOrd="0" presId="urn:microsoft.com/office/officeart/2005/8/layout/venn3"/>
    <dgm:cxn modelId="{D729009E-A8A4-4733-922E-A0BA1FFAEAB6}" type="presParOf" srcId="{F1D0D9BC-E3F6-4C88-8C64-7B89D2B5AF8F}" destId="{5550BEF6-DC0D-4F13-815A-185C7BF72D67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A9426B-A230-4B31-8A63-63869A0F0A1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1697E0-64F9-4859-B0FB-819C9303BB5C}">
      <dgm:prSet phldrT="[Text]" custT="1"/>
      <dgm:spPr/>
      <dgm:t>
        <a:bodyPr/>
        <a:lstStyle/>
        <a:p>
          <a:r>
            <a:rPr lang="en-US" sz="2800" dirty="0" smtClean="0"/>
            <a:t>The Program</a:t>
          </a:r>
          <a:endParaRPr lang="en-US" sz="2800" dirty="0"/>
        </a:p>
      </dgm:t>
    </dgm:pt>
    <dgm:pt modelId="{56943CB9-9A26-4FB1-97A5-73B1E513B255}" type="parTrans" cxnId="{272A9989-1DDA-4620-850F-9730ED025E26}">
      <dgm:prSet/>
      <dgm:spPr/>
      <dgm:t>
        <a:bodyPr/>
        <a:lstStyle/>
        <a:p>
          <a:endParaRPr lang="en-US"/>
        </a:p>
      </dgm:t>
    </dgm:pt>
    <dgm:pt modelId="{51197331-F37A-4355-9FC9-CB0B6644DEA7}" type="sibTrans" cxnId="{272A9989-1DDA-4620-850F-9730ED025E26}">
      <dgm:prSet/>
      <dgm:spPr/>
      <dgm:t>
        <a:bodyPr/>
        <a:lstStyle/>
        <a:p>
          <a:endParaRPr lang="en-US"/>
        </a:p>
      </dgm:t>
    </dgm:pt>
    <dgm:pt modelId="{A8269FA0-4712-4D7B-AB2B-2CA471E70746}">
      <dgm:prSet phldrT="[Text]"/>
      <dgm:spPr/>
      <dgm:t>
        <a:bodyPr/>
        <a:lstStyle/>
        <a:p>
          <a:r>
            <a:rPr lang="en-US" dirty="0" smtClean="0"/>
            <a:t>Mission, philosophy, goals</a:t>
          </a:r>
          <a:endParaRPr lang="en-US" dirty="0"/>
        </a:p>
      </dgm:t>
    </dgm:pt>
    <dgm:pt modelId="{D7882887-FE86-4524-BA0F-40F2F0694A65}" type="parTrans" cxnId="{CD50FB3B-FE77-4BF9-8C6D-85E656EE94B0}">
      <dgm:prSet/>
      <dgm:spPr/>
      <dgm:t>
        <a:bodyPr/>
        <a:lstStyle/>
        <a:p>
          <a:endParaRPr lang="en-US"/>
        </a:p>
      </dgm:t>
    </dgm:pt>
    <dgm:pt modelId="{A6852430-ACBE-40E3-972B-4E816AB230F4}" type="sibTrans" cxnId="{CD50FB3B-FE77-4BF9-8C6D-85E656EE94B0}">
      <dgm:prSet/>
      <dgm:spPr/>
      <dgm:t>
        <a:bodyPr/>
        <a:lstStyle/>
        <a:p>
          <a:endParaRPr lang="en-US"/>
        </a:p>
      </dgm:t>
    </dgm:pt>
    <dgm:pt modelId="{23C9EB98-8789-4F8E-8487-8164558B107D}">
      <dgm:prSet phldrT="[Text]"/>
      <dgm:spPr/>
      <dgm:t>
        <a:bodyPr/>
        <a:lstStyle/>
        <a:p>
          <a:r>
            <a:rPr lang="en-US" dirty="0" smtClean="0"/>
            <a:t>Finances</a:t>
          </a:r>
          <a:endParaRPr lang="en-US" dirty="0"/>
        </a:p>
      </dgm:t>
    </dgm:pt>
    <dgm:pt modelId="{27E382DD-43C7-4BD1-AF27-76213FC199E4}" type="parTrans" cxnId="{AB589877-B086-47AB-9182-027C527738F9}">
      <dgm:prSet/>
      <dgm:spPr/>
      <dgm:t>
        <a:bodyPr/>
        <a:lstStyle/>
        <a:p>
          <a:endParaRPr lang="en-US"/>
        </a:p>
      </dgm:t>
    </dgm:pt>
    <dgm:pt modelId="{0005D835-1D16-4806-AF09-293210B61B7E}" type="sibTrans" cxnId="{AB589877-B086-47AB-9182-027C527738F9}">
      <dgm:prSet/>
      <dgm:spPr/>
      <dgm:t>
        <a:bodyPr/>
        <a:lstStyle/>
        <a:p>
          <a:endParaRPr lang="en-US"/>
        </a:p>
      </dgm:t>
    </dgm:pt>
    <dgm:pt modelId="{A377BC26-A3F1-41C5-B027-9DE52B33D314}">
      <dgm:prSet phldrT="[Text]"/>
      <dgm:spPr/>
      <dgm:t>
        <a:bodyPr/>
        <a:lstStyle/>
        <a:p>
          <a:r>
            <a:rPr lang="en-US" dirty="0" smtClean="0"/>
            <a:t>Administration</a:t>
          </a:r>
          <a:endParaRPr lang="en-US" dirty="0"/>
        </a:p>
      </dgm:t>
    </dgm:pt>
    <dgm:pt modelId="{0C05E1EF-6DC3-4BE6-A1B8-BF0020D9DABF}" type="parTrans" cxnId="{E5F2B274-3EEC-44A0-9A8A-B9DB47C3FB0E}">
      <dgm:prSet/>
      <dgm:spPr/>
      <dgm:t>
        <a:bodyPr/>
        <a:lstStyle/>
        <a:p>
          <a:endParaRPr lang="en-US"/>
        </a:p>
      </dgm:t>
    </dgm:pt>
    <dgm:pt modelId="{96F4986A-E471-40F9-96F5-55522864E96F}" type="sibTrans" cxnId="{E5F2B274-3EEC-44A0-9A8A-B9DB47C3FB0E}">
      <dgm:prSet/>
      <dgm:spPr/>
      <dgm:t>
        <a:bodyPr/>
        <a:lstStyle/>
        <a:p>
          <a:endParaRPr lang="en-US"/>
        </a:p>
      </dgm:t>
    </dgm:pt>
    <dgm:pt modelId="{DCEB31F7-CFA2-47FB-830D-0A1057EA7643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EF37C4F7-D772-438A-A9D2-C9DE1C45115B}" type="parTrans" cxnId="{6199F4B8-B9BA-4278-B9AC-4F350BFC0B5C}">
      <dgm:prSet/>
      <dgm:spPr/>
      <dgm:t>
        <a:bodyPr/>
        <a:lstStyle/>
        <a:p>
          <a:endParaRPr lang="en-US"/>
        </a:p>
      </dgm:t>
    </dgm:pt>
    <dgm:pt modelId="{634C9FBE-94A7-4364-895F-93328820C62C}" type="sibTrans" cxnId="{6199F4B8-B9BA-4278-B9AC-4F350BFC0B5C}">
      <dgm:prSet/>
      <dgm:spPr/>
      <dgm:t>
        <a:bodyPr/>
        <a:lstStyle/>
        <a:p>
          <a:endParaRPr lang="en-US"/>
        </a:p>
      </dgm:t>
    </dgm:pt>
    <dgm:pt modelId="{D53F2C90-CAAE-4DA0-9909-CC8A202B8196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8029C71E-7BE2-42D4-AC10-E72373270B88}" type="parTrans" cxnId="{4AB797C5-038B-4EE5-BB96-2F72E921B949}">
      <dgm:prSet/>
      <dgm:spPr/>
      <dgm:t>
        <a:bodyPr/>
        <a:lstStyle/>
        <a:p>
          <a:endParaRPr lang="en-US"/>
        </a:p>
      </dgm:t>
    </dgm:pt>
    <dgm:pt modelId="{7D2E88A2-97EA-42D8-BD98-5B6CB2BEE599}" type="sibTrans" cxnId="{4AB797C5-038B-4EE5-BB96-2F72E921B949}">
      <dgm:prSet/>
      <dgm:spPr/>
      <dgm:t>
        <a:bodyPr/>
        <a:lstStyle/>
        <a:p>
          <a:endParaRPr lang="en-US"/>
        </a:p>
      </dgm:t>
    </dgm:pt>
    <dgm:pt modelId="{7CE524D7-8BD7-4007-AFD9-F8D829BCFD7C}">
      <dgm:prSet phldrT="[Text]"/>
      <dgm:spPr/>
      <dgm:t>
        <a:bodyPr/>
        <a:lstStyle/>
        <a:p>
          <a:r>
            <a:rPr lang="en-US" dirty="0" smtClean="0"/>
            <a:t>Scheduling &amp; delivery</a:t>
          </a:r>
          <a:endParaRPr lang="en-US" dirty="0"/>
        </a:p>
      </dgm:t>
    </dgm:pt>
    <dgm:pt modelId="{BEB4504F-E581-43DD-A619-F66E23D1BD0F}" type="parTrans" cxnId="{443C1FB5-18E8-4C72-B344-569FE1910686}">
      <dgm:prSet/>
      <dgm:spPr/>
      <dgm:t>
        <a:bodyPr/>
        <a:lstStyle/>
        <a:p>
          <a:endParaRPr lang="en-US"/>
        </a:p>
      </dgm:t>
    </dgm:pt>
    <dgm:pt modelId="{66475BCA-FC9A-43D2-B9AE-86A28F5BEB78}" type="sibTrans" cxnId="{443C1FB5-18E8-4C72-B344-569FE1910686}">
      <dgm:prSet/>
      <dgm:spPr/>
      <dgm:t>
        <a:bodyPr/>
        <a:lstStyle/>
        <a:p>
          <a:endParaRPr lang="en-US"/>
        </a:p>
      </dgm:t>
    </dgm:pt>
    <dgm:pt modelId="{AEB48F20-2539-4A6D-9CC4-E408B5E755C4}">
      <dgm:prSet phldrT="[Text]"/>
      <dgm:spPr/>
      <dgm:t>
        <a:bodyPr/>
        <a:lstStyle/>
        <a:p>
          <a:r>
            <a:rPr lang="en-US" dirty="0" smtClean="0"/>
            <a:t>Etc. </a:t>
          </a:r>
          <a:endParaRPr lang="en-US" dirty="0"/>
        </a:p>
      </dgm:t>
    </dgm:pt>
    <dgm:pt modelId="{EFF4FAE2-FDDF-4DB7-A480-BC05F406297A}" type="parTrans" cxnId="{1972B99B-E577-42E6-A90E-AA4C7B53C797}">
      <dgm:prSet/>
      <dgm:spPr/>
      <dgm:t>
        <a:bodyPr/>
        <a:lstStyle/>
        <a:p>
          <a:endParaRPr lang="en-US"/>
        </a:p>
      </dgm:t>
    </dgm:pt>
    <dgm:pt modelId="{E76F9314-25D3-4838-BDE0-A847112F3ADF}" type="sibTrans" cxnId="{1972B99B-E577-42E6-A90E-AA4C7B53C797}">
      <dgm:prSet/>
      <dgm:spPr/>
      <dgm:t>
        <a:bodyPr/>
        <a:lstStyle/>
        <a:p>
          <a:endParaRPr lang="en-US"/>
        </a:p>
      </dgm:t>
    </dgm:pt>
    <dgm:pt modelId="{2720F78A-3B43-4FC3-BE56-9711C0742A72}" type="pres">
      <dgm:prSet presAssocID="{B8A9426B-A230-4B31-8A63-63869A0F0A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11E889-ADAB-4480-83B1-66094188F575}" type="pres">
      <dgm:prSet presAssocID="{2C1697E0-64F9-4859-B0FB-819C9303BB5C}" presName="root1" presStyleCnt="0"/>
      <dgm:spPr/>
    </dgm:pt>
    <dgm:pt modelId="{67076EB2-61BC-4E24-BDEA-11FDD74BF05B}" type="pres">
      <dgm:prSet presAssocID="{2C1697E0-64F9-4859-B0FB-819C9303BB5C}" presName="LevelOneTextNode" presStyleLbl="node0" presStyleIdx="0" presStyleCnt="1" custScaleX="235622" custScaleY="175772" custLinFactNeighborX="-4650" custLinFactNeighborY="-1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9A8618-0E36-4077-9A3A-60F8D3C8DDA4}" type="pres">
      <dgm:prSet presAssocID="{2C1697E0-64F9-4859-B0FB-819C9303BB5C}" presName="level2hierChild" presStyleCnt="0"/>
      <dgm:spPr/>
    </dgm:pt>
    <dgm:pt modelId="{3305FAFD-2FF7-45E4-93B6-DF6E91509301}" type="pres">
      <dgm:prSet presAssocID="{D7882887-FE86-4524-BA0F-40F2F0694A65}" presName="conn2-1" presStyleLbl="parChTrans1D2" presStyleIdx="0" presStyleCnt="7"/>
      <dgm:spPr/>
      <dgm:t>
        <a:bodyPr/>
        <a:lstStyle/>
        <a:p>
          <a:endParaRPr lang="en-US"/>
        </a:p>
      </dgm:t>
    </dgm:pt>
    <dgm:pt modelId="{28310839-5040-4145-8A1B-107DF9C14457}" type="pres">
      <dgm:prSet presAssocID="{D7882887-FE86-4524-BA0F-40F2F0694A65}" presName="connTx" presStyleLbl="parChTrans1D2" presStyleIdx="0" presStyleCnt="7"/>
      <dgm:spPr/>
      <dgm:t>
        <a:bodyPr/>
        <a:lstStyle/>
        <a:p>
          <a:endParaRPr lang="en-US"/>
        </a:p>
      </dgm:t>
    </dgm:pt>
    <dgm:pt modelId="{81B956EA-856A-4348-A906-DCEEFF69B089}" type="pres">
      <dgm:prSet presAssocID="{A8269FA0-4712-4D7B-AB2B-2CA471E70746}" presName="root2" presStyleCnt="0"/>
      <dgm:spPr/>
    </dgm:pt>
    <dgm:pt modelId="{D7434301-4AE5-4D54-B3AB-065055593B5B}" type="pres">
      <dgm:prSet presAssocID="{A8269FA0-4712-4D7B-AB2B-2CA471E70746}" presName="LevelTwoTextNode" presStyleLbl="node2" presStyleIdx="0" presStyleCnt="7" custScaleX="3212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E1448A-AFE7-4C86-B74B-EAA3C9EA076E}" type="pres">
      <dgm:prSet presAssocID="{A8269FA0-4712-4D7B-AB2B-2CA471E70746}" presName="level3hierChild" presStyleCnt="0"/>
      <dgm:spPr/>
    </dgm:pt>
    <dgm:pt modelId="{E5DD0BA9-45C3-41E5-897F-1CE89B836134}" type="pres">
      <dgm:prSet presAssocID="{27E382DD-43C7-4BD1-AF27-76213FC199E4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94332773-9B7C-4D18-90F6-7A94DE5F4FC7}" type="pres">
      <dgm:prSet presAssocID="{27E382DD-43C7-4BD1-AF27-76213FC199E4}" presName="connTx" presStyleLbl="parChTrans1D2" presStyleIdx="1" presStyleCnt="7"/>
      <dgm:spPr/>
      <dgm:t>
        <a:bodyPr/>
        <a:lstStyle/>
        <a:p>
          <a:endParaRPr lang="en-US"/>
        </a:p>
      </dgm:t>
    </dgm:pt>
    <dgm:pt modelId="{7E309524-F637-43B3-B796-C9326730F34C}" type="pres">
      <dgm:prSet presAssocID="{23C9EB98-8789-4F8E-8487-8164558B107D}" presName="root2" presStyleCnt="0"/>
      <dgm:spPr/>
    </dgm:pt>
    <dgm:pt modelId="{0C145ABE-DAB7-4A43-BA10-6AD82DB67B85}" type="pres">
      <dgm:prSet presAssocID="{23C9EB98-8789-4F8E-8487-8164558B107D}" presName="LevelTwoTextNode" presStyleLbl="node2" presStyleIdx="1" presStyleCnt="7" custScaleX="321270" custLinFactNeighborX="-6127" custLinFactNeighborY="-2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1646E-11B5-42F4-BC90-7B9A21128B56}" type="pres">
      <dgm:prSet presAssocID="{23C9EB98-8789-4F8E-8487-8164558B107D}" presName="level3hierChild" presStyleCnt="0"/>
      <dgm:spPr/>
    </dgm:pt>
    <dgm:pt modelId="{C81CC896-102F-46E8-83A8-11BFCB0AF14C}" type="pres">
      <dgm:prSet presAssocID="{0C05E1EF-6DC3-4BE6-A1B8-BF0020D9DABF}" presName="conn2-1" presStyleLbl="parChTrans1D2" presStyleIdx="2" presStyleCnt="7"/>
      <dgm:spPr/>
      <dgm:t>
        <a:bodyPr/>
        <a:lstStyle/>
        <a:p>
          <a:endParaRPr lang="en-US"/>
        </a:p>
      </dgm:t>
    </dgm:pt>
    <dgm:pt modelId="{EF13CFF3-7169-4EC7-931F-613AECDFE78F}" type="pres">
      <dgm:prSet presAssocID="{0C05E1EF-6DC3-4BE6-A1B8-BF0020D9DABF}" presName="connTx" presStyleLbl="parChTrans1D2" presStyleIdx="2" presStyleCnt="7"/>
      <dgm:spPr/>
      <dgm:t>
        <a:bodyPr/>
        <a:lstStyle/>
        <a:p>
          <a:endParaRPr lang="en-US"/>
        </a:p>
      </dgm:t>
    </dgm:pt>
    <dgm:pt modelId="{A21596B0-B484-42A3-AC43-C88ADA836CF6}" type="pres">
      <dgm:prSet presAssocID="{A377BC26-A3F1-41C5-B027-9DE52B33D314}" presName="root2" presStyleCnt="0"/>
      <dgm:spPr/>
    </dgm:pt>
    <dgm:pt modelId="{EC92AD54-BA90-4B24-B2BB-9A7AA097B499}" type="pres">
      <dgm:prSet presAssocID="{A377BC26-A3F1-41C5-B027-9DE52B33D314}" presName="LevelTwoTextNode" presStyleLbl="node2" presStyleIdx="2" presStyleCnt="7" custScaleX="3212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6A4619-9A68-44F2-9A22-9E5708964BDA}" type="pres">
      <dgm:prSet presAssocID="{A377BC26-A3F1-41C5-B027-9DE52B33D314}" presName="level3hierChild" presStyleCnt="0"/>
      <dgm:spPr/>
    </dgm:pt>
    <dgm:pt modelId="{6A4BF4FB-CEE1-408C-8BF4-D9F536BD6B61}" type="pres">
      <dgm:prSet presAssocID="{EF37C4F7-D772-438A-A9D2-C9DE1C45115B}" presName="conn2-1" presStyleLbl="parChTrans1D2" presStyleIdx="3" presStyleCnt="7"/>
      <dgm:spPr/>
      <dgm:t>
        <a:bodyPr/>
        <a:lstStyle/>
        <a:p>
          <a:endParaRPr lang="en-US"/>
        </a:p>
      </dgm:t>
    </dgm:pt>
    <dgm:pt modelId="{352FA903-34AC-4D89-A8A3-58A46CDEF42D}" type="pres">
      <dgm:prSet presAssocID="{EF37C4F7-D772-438A-A9D2-C9DE1C45115B}" presName="connTx" presStyleLbl="parChTrans1D2" presStyleIdx="3" presStyleCnt="7"/>
      <dgm:spPr/>
      <dgm:t>
        <a:bodyPr/>
        <a:lstStyle/>
        <a:p>
          <a:endParaRPr lang="en-US"/>
        </a:p>
      </dgm:t>
    </dgm:pt>
    <dgm:pt modelId="{59132485-B5AE-48EC-B8EE-3BDA1154123B}" type="pres">
      <dgm:prSet presAssocID="{DCEB31F7-CFA2-47FB-830D-0A1057EA7643}" presName="root2" presStyleCnt="0"/>
      <dgm:spPr/>
    </dgm:pt>
    <dgm:pt modelId="{C739FE71-33FB-4004-963C-609768DD0793}" type="pres">
      <dgm:prSet presAssocID="{DCEB31F7-CFA2-47FB-830D-0A1057EA7643}" presName="LevelTwoTextNode" presStyleLbl="node2" presStyleIdx="3" presStyleCnt="7" custScaleX="3212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69A99F-8B6F-47AC-A882-AB64FDD14DCE}" type="pres">
      <dgm:prSet presAssocID="{DCEB31F7-CFA2-47FB-830D-0A1057EA7643}" presName="level3hierChild" presStyleCnt="0"/>
      <dgm:spPr/>
    </dgm:pt>
    <dgm:pt modelId="{E730F68E-06D5-4351-BC8B-C3BF2FCB22BA}" type="pres">
      <dgm:prSet presAssocID="{8029C71E-7BE2-42D4-AC10-E72373270B88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FCD2AFB8-1DAD-4C40-B30A-E0DDCEC30DE7}" type="pres">
      <dgm:prSet presAssocID="{8029C71E-7BE2-42D4-AC10-E72373270B88}" presName="connTx" presStyleLbl="parChTrans1D2" presStyleIdx="4" presStyleCnt="7"/>
      <dgm:spPr/>
      <dgm:t>
        <a:bodyPr/>
        <a:lstStyle/>
        <a:p>
          <a:endParaRPr lang="en-US"/>
        </a:p>
      </dgm:t>
    </dgm:pt>
    <dgm:pt modelId="{F398E3C9-4D64-45EA-93C1-333F39A2C35C}" type="pres">
      <dgm:prSet presAssocID="{D53F2C90-CAAE-4DA0-9909-CC8A202B8196}" presName="root2" presStyleCnt="0"/>
      <dgm:spPr/>
    </dgm:pt>
    <dgm:pt modelId="{89186DC5-AA74-4B8F-8FD0-E03E826EE093}" type="pres">
      <dgm:prSet presAssocID="{D53F2C90-CAAE-4DA0-9909-CC8A202B8196}" presName="LevelTwoTextNode" presStyleLbl="node2" presStyleIdx="4" presStyleCnt="7" custScaleX="3212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DD470D-8028-4742-8EC4-533FEF06EB65}" type="pres">
      <dgm:prSet presAssocID="{D53F2C90-CAAE-4DA0-9909-CC8A202B8196}" presName="level3hierChild" presStyleCnt="0"/>
      <dgm:spPr/>
    </dgm:pt>
    <dgm:pt modelId="{9E37FFD7-3791-43F9-8227-A401B77B0AB4}" type="pres">
      <dgm:prSet presAssocID="{BEB4504F-E581-43DD-A619-F66E23D1BD0F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5D1B6B30-A98D-4093-8F9A-7883E27808A5}" type="pres">
      <dgm:prSet presAssocID="{BEB4504F-E581-43DD-A619-F66E23D1BD0F}" presName="connTx" presStyleLbl="parChTrans1D2" presStyleIdx="5" presStyleCnt="7"/>
      <dgm:spPr/>
      <dgm:t>
        <a:bodyPr/>
        <a:lstStyle/>
        <a:p>
          <a:endParaRPr lang="en-US"/>
        </a:p>
      </dgm:t>
    </dgm:pt>
    <dgm:pt modelId="{755623F8-A8FB-4172-98E1-29CD7EEFDC60}" type="pres">
      <dgm:prSet presAssocID="{7CE524D7-8BD7-4007-AFD9-F8D829BCFD7C}" presName="root2" presStyleCnt="0"/>
      <dgm:spPr/>
    </dgm:pt>
    <dgm:pt modelId="{63D3238A-73A7-47FC-BB74-6003884CC537}" type="pres">
      <dgm:prSet presAssocID="{7CE524D7-8BD7-4007-AFD9-F8D829BCFD7C}" presName="LevelTwoTextNode" presStyleLbl="node2" presStyleIdx="5" presStyleCnt="7" custScaleX="3212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A88247-25A3-4CDD-A31A-78CB6E174EB6}" type="pres">
      <dgm:prSet presAssocID="{7CE524D7-8BD7-4007-AFD9-F8D829BCFD7C}" presName="level3hierChild" presStyleCnt="0"/>
      <dgm:spPr/>
    </dgm:pt>
    <dgm:pt modelId="{E420829E-64B1-4091-B79C-997905EC3B46}" type="pres">
      <dgm:prSet presAssocID="{EFF4FAE2-FDDF-4DB7-A480-BC05F406297A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8EBB7523-6648-44AC-BC14-26E92899CEC1}" type="pres">
      <dgm:prSet presAssocID="{EFF4FAE2-FDDF-4DB7-A480-BC05F406297A}" presName="connTx" presStyleLbl="parChTrans1D2" presStyleIdx="6" presStyleCnt="7"/>
      <dgm:spPr/>
      <dgm:t>
        <a:bodyPr/>
        <a:lstStyle/>
        <a:p>
          <a:endParaRPr lang="en-US"/>
        </a:p>
      </dgm:t>
    </dgm:pt>
    <dgm:pt modelId="{921FE6EB-812A-41C2-B134-EE049F654DA6}" type="pres">
      <dgm:prSet presAssocID="{AEB48F20-2539-4A6D-9CC4-E408B5E755C4}" presName="root2" presStyleCnt="0"/>
      <dgm:spPr/>
    </dgm:pt>
    <dgm:pt modelId="{6EB06244-50CE-45AE-AD8B-499019E4A0EA}" type="pres">
      <dgm:prSet presAssocID="{AEB48F20-2539-4A6D-9CC4-E408B5E755C4}" presName="LevelTwoTextNode" presStyleLbl="node2" presStyleIdx="6" presStyleCnt="7" custScaleX="3212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4B0739-E675-401F-8F8B-9FA6E99D95C8}" type="pres">
      <dgm:prSet presAssocID="{AEB48F20-2539-4A6D-9CC4-E408B5E755C4}" presName="level3hierChild" presStyleCnt="0"/>
      <dgm:spPr/>
    </dgm:pt>
  </dgm:ptLst>
  <dgm:cxnLst>
    <dgm:cxn modelId="{FFBA6F56-916C-4AFD-8A8A-30D7998BFDA1}" type="presOf" srcId="{0C05E1EF-6DC3-4BE6-A1B8-BF0020D9DABF}" destId="{C81CC896-102F-46E8-83A8-11BFCB0AF14C}" srcOrd="0" destOrd="0" presId="urn:microsoft.com/office/officeart/2005/8/layout/hierarchy2"/>
    <dgm:cxn modelId="{9EB9C6B6-80AA-463A-B261-B3AA1097CDFF}" type="presOf" srcId="{8029C71E-7BE2-42D4-AC10-E72373270B88}" destId="{E730F68E-06D5-4351-BC8B-C3BF2FCB22BA}" srcOrd="0" destOrd="0" presId="urn:microsoft.com/office/officeart/2005/8/layout/hierarchy2"/>
    <dgm:cxn modelId="{5AF0CC67-192C-4E61-B25E-71254952FBC5}" type="presOf" srcId="{A8269FA0-4712-4D7B-AB2B-2CA471E70746}" destId="{D7434301-4AE5-4D54-B3AB-065055593B5B}" srcOrd="0" destOrd="0" presId="urn:microsoft.com/office/officeart/2005/8/layout/hierarchy2"/>
    <dgm:cxn modelId="{78F344A4-76D2-4A55-92F5-65ACED8231C6}" type="presOf" srcId="{BEB4504F-E581-43DD-A619-F66E23D1BD0F}" destId="{5D1B6B30-A98D-4093-8F9A-7883E27808A5}" srcOrd="1" destOrd="0" presId="urn:microsoft.com/office/officeart/2005/8/layout/hierarchy2"/>
    <dgm:cxn modelId="{1972B99B-E577-42E6-A90E-AA4C7B53C797}" srcId="{2C1697E0-64F9-4859-B0FB-819C9303BB5C}" destId="{AEB48F20-2539-4A6D-9CC4-E408B5E755C4}" srcOrd="6" destOrd="0" parTransId="{EFF4FAE2-FDDF-4DB7-A480-BC05F406297A}" sibTransId="{E76F9314-25D3-4838-BDE0-A847112F3ADF}"/>
    <dgm:cxn modelId="{B7B20284-BA6F-4D17-8E19-238BA327CAE3}" type="presOf" srcId="{D7882887-FE86-4524-BA0F-40F2F0694A65}" destId="{28310839-5040-4145-8A1B-107DF9C14457}" srcOrd="1" destOrd="0" presId="urn:microsoft.com/office/officeart/2005/8/layout/hierarchy2"/>
    <dgm:cxn modelId="{F90B101C-2EE3-4D45-9FAE-39CC025736A3}" type="presOf" srcId="{27E382DD-43C7-4BD1-AF27-76213FC199E4}" destId="{94332773-9B7C-4D18-90F6-7A94DE5F4FC7}" srcOrd="1" destOrd="0" presId="urn:microsoft.com/office/officeart/2005/8/layout/hierarchy2"/>
    <dgm:cxn modelId="{443C1FB5-18E8-4C72-B344-569FE1910686}" srcId="{2C1697E0-64F9-4859-B0FB-819C9303BB5C}" destId="{7CE524D7-8BD7-4007-AFD9-F8D829BCFD7C}" srcOrd="5" destOrd="0" parTransId="{BEB4504F-E581-43DD-A619-F66E23D1BD0F}" sibTransId="{66475BCA-FC9A-43D2-B9AE-86A28F5BEB78}"/>
    <dgm:cxn modelId="{227BB5EE-AF61-46A6-9B18-8D9F8F27BD24}" type="presOf" srcId="{A377BC26-A3F1-41C5-B027-9DE52B33D314}" destId="{EC92AD54-BA90-4B24-B2BB-9A7AA097B499}" srcOrd="0" destOrd="0" presId="urn:microsoft.com/office/officeart/2005/8/layout/hierarchy2"/>
    <dgm:cxn modelId="{CD50FB3B-FE77-4BF9-8C6D-85E656EE94B0}" srcId="{2C1697E0-64F9-4859-B0FB-819C9303BB5C}" destId="{A8269FA0-4712-4D7B-AB2B-2CA471E70746}" srcOrd="0" destOrd="0" parTransId="{D7882887-FE86-4524-BA0F-40F2F0694A65}" sibTransId="{A6852430-ACBE-40E3-972B-4E816AB230F4}"/>
    <dgm:cxn modelId="{EF71B6DA-C997-4D43-9F09-88BD9AA16256}" type="presOf" srcId="{27E382DD-43C7-4BD1-AF27-76213FC199E4}" destId="{E5DD0BA9-45C3-41E5-897F-1CE89B836134}" srcOrd="0" destOrd="0" presId="urn:microsoft.com/office/officeart/2005/8/layout/hierarchy2"/>
    <dgm:cxn modelId="{A630CE8A-0A67-41D6-B9C2-ECCCF785B2B2}" type="presOf" srcId="{EFF4FAE2-FDDF-4DB7-A480-BC05F406297A}" destId="{8EBB7523-6648-44AC-BC14-26E92899CEC1}" srcOrd="1" destOrd="0" presId="urn:microsoft.com/office/officeart/2005/8/layout/hierarchy2"/>
    <dgm:cxn modelId="{F434968C-4B84-4097-A861-FD7AD3D83FD5}" type="presOf" srcId="{BEB4504F-E581-43DD-A619-F66E23D1BD0F}" destId="{9E37FFD7-3791-43F9-8227-A401B77B0AB4}" srcOrd="0" destOrd="0" presId="urn:microsoft.com/office/officeart/2005/8/layout/hierarchy2"/>
    <dgm:cxn modelId="{E85DF6A7-F014-40C3-A634-4C39FE61F376}" type="presOf" srcId="{B8A9426B-A230-4B31-8A63-63869A0F0A1C}" destId="{2720F78A-3B43-4FC3-BE56-9711C0742A72}" srcOrd="0" destOrd="0" presId="urn:microsoft.com/office/officeart/2005/8/layout/hierarchy2"/>
    <dgm:cxn modelId="{C11DBC9A-EB2D-4CC0-8BDE-CF95EC874321}" type="presOf" srcId="{EF37C4F7-D772-438A-A9D2-C9DE1C45115B}" destId="{6A4BF4FB-CEE1-408C-8BF4-D9F536BD6B61}" srcOrd="0" destOrd="0" presId="urn:microsoft.com/office/officeart/2005/8/layout/hierarchy2"/>
    <dgm:cxn modelId="{26ED29AE-BBC0-4AB5-980A-E6C0953CE677}" type="presOf" srcId="{0C05E1EF-6DC3-4BE6-A1B8-BF0020D9DABF}" destId="{EF13CFF3-7169-4EC7-931F-613AECDFE78F}" srcOrd="1" destOrd="0" presId="urn:microsoft.com/office/officeart/2005/8/layout/hierarchy2"/>
    <dgm:cxn modelId="{272A9989-1DDA-4620-850F-9730ED025E26}" srcId="{B8A9426B-A230-4B31-8A63-63869A0F0A1C}" destId="{2C1697E0-64F9-4859-B0FB-819C9303BB5C}" srcOrd="0" destOrd="0" parTransId="{56943CB9-9A26-4FB1-97A5-73B1E513B255}" sibTransId="{51197331-F37A-4355-9FC9-CB0B6644DEA7}"/>
    <dgm:cxn modelId="{9D063DFD-793B-4655-85D7-0E0E5BA4600B}" type="presOf" srcId="{2C1697E0-64F9-4859-B0FB-819C9303BB5C}" destId="{67076EB2-61BC-4E24-BDEA-11FDD74BF05B}" srcOrd="0" destOrd="0" presId="urn:microsoft.com/office/officeart/2005/8/layout/hierarchy2"/>
    <dgm:cxn modelId="{A2F87789-C2F2-4091-947B-D53B048228CD}" type="presOf" srcId="{EF37C4F7-D772-438A-A9D2-C9DE1C45115B}" destId="{352FA903-34AC-4D89-A8A3-58A46CDEF42D}" srcOrd="1" destOrd="0" presId="urn:microsoft.com/office/officeart/2005/8/layout/hierarchy2"/>
    <dgm:cxn modelId="{AE19CD7C-E3CA-4E3D-8B72-38922093BC5E}" type="presOf" srcId="{D7882887-FE86-4524-BA0F-40F2F0694A65}" destId="{3305FAFD-2FF7-45E4-93B6-DF6E91509301}" srcOrd="0" destOrd="0" presId="urn:microsoft.com/office/officeart/2005/8/layout/hierarchy2"/>
    <dgm:cxn modelId="{8B152101-78E4-4E1B-9212-4507D221D8E8}" type="presOf" srcId="{8029C71E-7BE2-42D4-AC10-E72373270B88}" destId="{FCD2AFB8-1DAD-4C40-B30A-E0DDCEC30DE7}" srcOrd="1" destOrd="0" presId="urn:microsoft.com/office/officeart/2005/8/layout/hierarchy2"/>
    <dgm:cxn modelId="{E5F2B274-3EEC-44A0-9A8A-B9DB47C3FB0E}" srcId="{2C1697E0-64F9-4859-B0FB-819C9303BB5C}" destId="{A377BC26-A3F1-41C5-B027-9DE52B33D314}" srcOrd="2" destOrd="0" parTransId="{0C05E1EF-6DC3-4BE6-A1B8-BF0020D9DABF}" sibTransId="{96F4986A-E471-40F9-96F5-55522864E96F}"/>
    <dgm:cxn modelId="{FDE0FC35-7D6D-468F-82C4-17472EEC948C}" type="presOf" srcId="{D53F2C90-CAAE-4DA0-9909-CC8A202B8196}" destId="{89186DC5-AA74-4B8F-8FD0-E03E826EE093}" srcOrd="0" destOrd="0" presId="urn:microsoft.com/office/officeart/2005/8/layout/hierarchy2"/>
    <dgm:cxn modelId="{ADEC9FAB-7091-411B-862D-4C2D81E6F389}" type="presOf" srcId="{DCEB31F7-CFA2-47FB-830D-0A1057EA7643}" destId="{C739FE71-33FB-4004-963C-609768DD0793}" srcOrd="0" destOrd="0" presId="urn:microsoft.com/office/officeart/2005/8/layout/hierarchy2"/>
    <dgm:cxn modelId="{9721E54D-44C0-4792-855D-675179B09E56}" type="presOf" srcId="{EFF4FAE2-FDDF-4DB7-A480-BC05F406297A}" destId="{E420829E-64B1-4091-B79C-997905EC3B46}" srcOrd="0" destOrd="0" presId="urn:microsoft.com/office/officeart/2005/8/layout/hierarchy2"/>
    <dgm:cxn modelId="{EA9E2477-0F40-4FB8-AD34-577E6053FC84}" type="presOf" srcId="{AEB48F20-2539-4A6D-9CC4-E408B5E755C4}" destId="{6EB06244-50CE-45AE-AD8B-499019E4A0EA}" srcOrd="0" destOrd="0" presId="urn:microsoft.com/office/officeart/2005/8/layout/hierarchy2"/>
    <dgm:cxn modelId="{AB589877-B086-47AB-9182-027C527738F9}" srcId="{2C1697E0-64F9-4859-B0FB-819C9303BB5C}" destId="{23C9EB98-8789-4F8E-8487-8164558B107D}" srcOrd="1" destOrd="0" parTransId="{27E382DD-43C7-4BD1-AF27-76213FC199E4}" sibTransId="{0005D835-1D16-4806-AF09-293210B61B7E}"/>
    <dgm:cxn modelId="{5EF7FF5B-DD77-44A5-B391-995EB91CBCB0}" type="presOf" srcId="{7CE524D7-8BD7-4007-AFD9-F8D829BCFD7C}" destId="{63D3238A-73A7-47FC-BB74-6003884CC537}" srcOrd="0" destOrd="0" presId="urn:microsoft.com/office/officeart/2005/8/layout/hierarchy2"/>
    <dgm:cxn modelId="{70339043-5F57-44D8-A9D1-40A2504C31FD}" type="presOf" srcId="{23C9EB98-8789-4F8E-8487-8164558B107D}" destId="{0C145ABE-DAB7-4A43-BA10-6AD82DB67B85}" srcOrd="0" destOrd="0" presId="urn:microsoft.com/office/officeart/2005/8/layout/hierarchy2"/>
    <dgm:cxn modelId="{4AB797C5-038B-4EE5-BB96-2F72E921B949}" srcId="{2C1697E0-64F9-4859-B0FB-819C9303BB5C}" destId="{D53F2C90-CAAE-4DA0-9909-CC8A202B8196}" srcOrd="4" destOrd="0" parTransId="{8029C71E-7BE2-42D4-AC10-E72373270B88}" sibTransId="{7D2E88A2-97EA-42D8-BD98-5B6CB2BEE599}"/>
    <dgm:cxn modelId="{6199F4B8-B9BA-4278-B9AC-4F350BFC0B5C}" srcId="{2C1697E0-64F9-4859-B0FB-819C9303BB5C}" destId="{DCEB31F7-CFA2-47FB-830D-0A1057EA7643}" srcOrd="3" destOrd="0" parTransId="{EF37C4F7-D772-438A-A9D2-C9DE1C45115B}" sibTransId="{634C9FBE-94A7-4364-895F-93328820C62C}"/>
    <dgm:cxn modelId="{9D5E00D6-29D5-4BF1-AF16-626B1A6D5D70}" type="presParOf" srcId="{2720F78A-3B43-4FC3-BE56-9711C0742A72}" destId="{D511E889-ADAB-4480-83B1-66094188F575}" srcOrd="0" destOrd="0" presId="urn:microsoft.com/office/officeart/2005/8/layout/hierarchy2"/>
    <dgm:cxn modelId="{E5AD5379-98CD-4A92-BCB7-FDC12C4DB487}" type="presParOf" srcId="{D511E889-ADAB-4480-83B1-66094188F575}" destId="{67076EB2-61BC-4E24-BDEA-11FDD74BF05B}" srcOrd="0" destOrd="0" presId="urn:microsoft.com/office/officeart/2005/8/layout/hierarchy2"/>
    <dgm:cxn modelId="{FC2DE3CC-D72B-4D39-BFAC-FDD2B53A63FF}" type="presParOf" srcId="{D511E889-ADAB-4480-83B1-66094188F575}" destId="{F89A8618-0E36-4077-9A3A-60F8D3C8DDA4}" srcOrd="1" destOrd="0" presId="urn:microsoft.com/office/officeart/2005/8/layout/hierarchy2"/>
    <dgm:cxn modelId="{C081328C-A12D-4D89-8ABE-D2C68E304512}" type="presParOf" srcId="{F89A8618-0E36-4077-9A3A-60F8D3C8DDA4}" destId="{3305FAFD-2FF7-45E4-93B6-DF6E91509301}" srcOrd="0" destOrd="0" presId="urn:microsoft.com/office/officeart/2005/8/layout/hierarchy2"/>
    <dgm:cxn modelId="{01470B44-F6A9-4E2C-909D-2181317EF683}" type="presParOf" srcId="{3305FAFD-2FF7-45E4-93B6-DF6E91509301}" destId="{28310839-5040-4145-8A1B-107DF9C14457}" srcOrd="0" destOrd="0" presId="urn:microsoft.com/office/officeart/2005/8/layout/hierarchy2"/>
    <dgm:cxn modelId="{0BF0433D-73BA-4671-8FD6-D7AB2A0817F8}" type="presParOf" srcId="{F89A8618-0E36-4077-9A3A-60F8D3C8DDA4}" destId="{81B956EA-856A-4348-A906-DCEEFF69B089}" srcOrd="1" destOrd="0" presId="urn:microsoft.com/office/officeart/2005/8/layout/hierarchy2"/>
    <dgm:cxn modelId="{4F8BE3D4-489E-4CCB-B9AA-B938F2389019}" type="presParOf" srcId="{81B956EA-856A-4348-A906-DCEEFF69B089}" destId="{D7434301-4AE5-4D54-B3AB-065055593B5B}" srcOrd="0" destOrd="0" presId="urn:microsoft.com/office/officeart/2005/8/layout/hierarchy2"/>
    <dgm:cxn modelId="{2F4FDA86-3D3E-44E2-A9B5-C9DDC87B99B7}" type="presParOf" srcId="{81B956EA-856A-4348-A906-DCEEFF69B089}" destId="{BFE1448A-AFE7-4C86-B74B-EAA3C9EA076E}" srcOrd="1" destOrd="0" presId="urn:microsoft.com/office/officeart/2005/8/layout/hierarchy2"/>
    <dgm:cxn modelId="{D6ACD8C6-2FD2-4EA0-9E8F-5FB690F8B91B}" type="presParOf" srcId="{F89A8618-0E36-4077-9A3A-60F8D3C8DDA4}" destId="{E5DD0BA9-45C3-41E5-897F-1CE89B836134}" srcOrd="2" destOrd="0" presId="urn:microsoft.com/office/officeart/2005/8/layout/hierarchy2"/>
    <dgm:cxn modelId="{5373E42F-2236-45E0-93E7-E3C2CFA0CBCC}" type="presParOf" srcId="{E5DD0BA9-45C3-41E5-897F-1CE89B836134}" destId="{94332773-9B7C-4D18-90F6-7A94DE5F4FC7}" srcOrd="0" destOrd="0" presId="urn:microsoft.com/office/officeart/2005/8/layout/hierarchy2"/>
    <dgm:cxn modelId="{E2416126-EA03-4996-BC10-6A0FEC131CB5}" type="presParOf" srcId="{F89A8618-0E36-4077-9A3A-60F8D3C8DDA4}" destId="{7E309524-F637-43B3-B796-C9326730F34C}" srcOrd="3" destOrd="0" presId="urn:microsoft.com/office/officeart/2005/8/layout/hierarchy2"/>
    <dgm:cxn modelId="{E3151A6D-70DB-420D-872E-C5114EF1ACCA}" type="presParOf" srcId="{7E309524-F637-43B3-B796-C9326730F34C}" destId="{0C145ABE-DAB7-4A43-BA10-6AD82DB67B85}" srcOrd="0" destOrd="0" presId="urn:microsoft.com/office/officeart/2005/8/layout/hierarchy2"/>
    <dgm:cxn modelId="{B175F77C-25CF-4CEB-A9AE-897B7F22D451}" type="presParOf" srcId="{7E309524-F637-43B3-B796-C9326730F34C}" destId="{81E1646E-11B5-42F4-BC90-7B9A21128B56}" srcOrd="1" destOrd="0" presId="urn:microsoft.com/office/officeart/2005/8/layout/hierarchy2"/>
    <dgm:cxn modelId="{2691424D-6A90-46DE-A947-241B57E55E33}" type="presParOf" srcId="{F89A8618-0E36-4077-9A3A-60F8D3C8DDA4}" destId="{C81CC896-102F-46E8-83A8-11BFCB0AF14C}" srcOrd="4" destOrd="0" presId="urn:microsoft.com/office/officeart/2005/8/layout/hierarchy2"/>
    <dgm:cxn modelId="{DC9D28FC-8F95-44EC-84FB-16499363582A}" type="presParOf" srcId="{C81CC896-102F-46E8-83A8-11BFCB0AF14C}" destId="{EF13CFF3-7169-4EC7-931F-613AECDFE78F}" srcOrd="0" destOrd="0" presId="urn:microsoft.com/office/officeart/2005/8/layout/hierarchy2"/>
    <dgm:cxn modelId="{CDA6F059-C579-4457-92C2-1A42AFA0ED17}" type="presParOf" srcId="{F89A8618-0E36-4077-9A3A-60F8D3C8DDA4}" destId="{A21596B0-B484-42A3-AC43-C88ADA836CF6}" srcOrd="5" destOrd="0" presId="urn:microsoft.com/office/officeart/2005/8/layout/hierarchy2"/>
    <dgm:cxn modelId="{4D3DBD16-15CF-4FB8-8259-8E786E7F92D7}" type="presParOf" srcId="{A21596B0-B484-42A3-AC43-C88ADA836CF6}" destId="{EC92AD54-BA90-4B24-B2BB-9A7AA097B499}" srcOrd="0" destOrd="0" presId="urn:microsoft.com/office/officeart/2005/8/layout/hierarchy2"/>
    <dgm:cxn modelId="{135BF914-D624-44E3-AE0A-D0B46177107B}" type="presParOf" srcId="{A21596B0-B484-42A3-AC43-C88ADA836CF6}" destId="{5B6A4619-9A68-44F2-9A22-9E5708964BDA}" srcOrd="1" destOrd="0" presId="urn:microsoft.com/office/officeart/2005/8/layout/hierarchy2"/>
    <dgm:cxn modelId="{7B1AB02A-DBBA-4F7C-A86C-736DB129C921}" type="presParOf" srcId="{F89A8618-0E36-4077-9A3A-60F8D3C8DDA4}" destId="{6A4BF4FB-CEE1-408C-8BF4-D9F536BD6B61}" srcOrd="6" destOrd="0" presId="urn:microsoft.com/office/officeart/2005/8/layout/hierarchy2"/>
    <dgm:cxn modelId="{3A5C028F-DD42-44B6-896B-D12C9BFAF86E}" type="presParOf" srcId="{6A4BF4FB-CEE1-408C-8BF4-D9F536BD6B61}" destId="{352FA903-34AC-4D89-A8A3-58A46CDEF42D}" srcOrd="0" destOrd="0" presId="urn:microsoft.com/office/officeart/2005/8/layout/hierarchy2"/>
    <dgm:cxn modelId="{23EC46C3-BFAB-404B-9B6E-B4071118E24E}" type="presParOf" srcId="{F89A8618-0E36-4077-9A3A-60F8D3C8DDA4}" destId="{59132485-B5AE-48EC-B8EE-3BDA1154123B}" srcOrd="7" destOrd="0" presId="urn:microsoft.com/office/officeart/2005/8/layout/hierarchy2"/>
    <dgm:cxn modelId="{F8E7C8C1-8D9F-4BCC-93A9-EB4F153CAF07}" type="presParOf" srcId="{59132485-B5AE-48EC-B8EE-3BDA1154123B}" destId="{C739FE71-33FB-4004-963C-609768DD0793}" srcOrd="0" destOrd="0" presId="urn:microsoft.com/office/officeart/2005/8/layout/hierarchy2"/>
    <dgm:cxn modelId="{DDFAF074-9879-46B7-B226-F65A7829A567}" type="presParOf" srcId="{59132485-B5AE-48EC-B8EE-3BDA1154123B}" destId="{8C69A99F-8B6F-47AC-A882-AB64FDD14DCE}" srcOrd="1" destOrd="0" presId="urn:microsoft.com/office/officeart/2005/8/layout/hierarchy2"/>
    <dgm:cxn modelId="{286A954C-39C0-4A39-99E1-79B28A651FDF}" type="presParOf" srcId="{F89A8618-0E36-4077-9A3A-60F8D3C8DDA4}" destId="{E730F68E-06D5-4351-BC8B-C3BF2FCB22BA}" srcOrd="8" destOrd="0" presId="urn:microsoft.com/office/officeart/2005/8/layout/hierarchy2"/>
    <dgm:cxn modelId="{5D3FBF1B-0F7E-4120-9C9A-763C40A8CA40}" type="presParOf" srcId="{E730F68E-06D5-4351-BC8B-C3BF2FCB22BA}" destId="{FCD2AFB8-1DAD-4C40-B30A-E0DDCEC30DE7}" srcOrd="0" destOrd="0" presId="urn:microsoft.com/office/officeart/2005/8/layout/hierarchy2"/>
    <dgm:cxn modelId="{A82DC7D5-E454-439E-ABE8-6923A068A692}" type="presParOf" srcId="{F89A8618-0E36-4077-9A3A-60F8D3C8DDA4}" destId="{F398E3C9-4D64-45EA-93C1-333F39A2C35C}" srcOrd="9" destOrd="0" presId="urn:microsoft.com/office/officeart/2005/8/layout/hierarchy2"/>
    <dgm:cxn modelId="{CA7B2683-B7E1-44EB-8E6B-C138AF564FB7}" type="presParOf" srcId="{F398E3C9-4D64-45EA-93C1-333F39A2C35C}" destId="{89186DC5-AA74-4B8F-8FD0-E03E826EE093}" srcOrd="0" destOrd="0" presId="urn:microsoft.com/office/officeart/2005/8/layout/hierarchy2"/>
    <dgm:cxn modelId="{2FFF731E-639A-4E0D-9FA7-348EAF80F51A}" type="presParOf" srcId="{F398E3C9-4D64-45EA-93C1-333F39A2C35C}" destId="{B6DD470D-8028-4742-8EC4-533FEF06EB65}" srcOrd="1" destOrd="0" presId="urn:microsoft.com/office/officeart/2005/8/layout/hierarchy2"/>
    <dgm:cxn modelId="{680CCFAA-B735-468B-A934-6DEAE8E20840}" type="presParOf" srcId="{F89A8618-0E36-4077-9A3A-60F8D3C8DDA4}" destId="{9E37FFD7-3791-43F9-8227-A401B77B0AB4}" srcOrd="10" destOrd="0" presId="urn:microsoft.com/office/officeart/2005/8/layout/hierarchy2"/>
    <dgm:cxn modelId="{A8FC98DC-E779-415C-BBFC-68BC2A7996D5}" type="presParOf" srcId="{9E37FFD7-3791-43F9-8227-A401B77B0AB4}" destId="{5D1B6B30-A98D-4093-8F9A-7883E27808A5}" srcOrd="0" destOrd="0" presId="urn:microsoft.com/office/officeart/2005/8/layout/hierarchy2"/>
    <dgm:cxn modelId="{2D52E7F8-940B-4734-AD8B-82FA6AA65897}" type="presParOf" srcId="{F89A8618-0E36-4077-9A3A-60F8D3C8DDA4}" destId="{755623F8-A8FB-4172-98E1-29CD7EEFDC60}" srcOrd="11" destOrd="0" presId="urn:microsoft.com/office/officeart/2005/8/layout/hierarchy2"/>
    <dgm:cxn modelId="{20A44A67-8C37-4198-9993-D56BBB0F9AF7}" type="presParOf" srcId="{755623F8-A8FB-4172-98E1-29CD7EEFDC60}" destId="{63D3238A-73A7-47FC-BB74-6003884CC537}" srcOrd="0" destOrd="0" presId="urn:microsoft.com/office/officeart/2005/8/layout/hierarchy2"/>
    <dgm:cxn modelId="{BBABA24D-EEE6-4ADF-8F1A-21A2293C3AD4}" type="presParOf" srcId="{755623F8-A8FB-4172-98E1-29CD7EEFDC60}" destId="{79A88247-25A3-4CDD-A31A-78CB6E174EB6}" srcOrd="1" destOrd="0" presId="urn:microsoft.com/office/officeart/2005/8/layout/hierarchy2"/>
    <dgm:cxn modelId="{42153E9C-A9D1-42A9-B996-23AABB97F98D}" type="presParOf" srcId="{F89A8618-0E36-4077-9A3A-60F8D3C8DDA4}" destId="{E420829E-64B1-4091-B79C-997905EC3B46}" srcOrd="12" destOrd="0" presId="urn:microsoft.com/office/officeart/2005/8/layout/hierarchy2"/>
    <dgm:cxn modelId="{22ACD511-6F25-43CE-A80B-AC0416614151}" type="presParOf" srcId="{E420829E-64B1-4091-B79C-997905EC3B46}" destId="{8EBB7523-6648-44AC-BC14-26E92899CEC1}" srcOrd="0" destOrd="0" presId="urn:microsoft.com/office/officeart/2005/8/layout/hierarchy2"/>
    <dgm:cxn modelId="{6D1FEA5A-9DEB-4A73-BDE9-BA08FCF4897E}" type="presParOf" srcId="{F89A8618-0E36-4077-9A3A-60F8D3C8DDA4}" destId="{921FE6EB-812A-41C2-B134-EE049F654DA6}" srcOrd="13" destOrd="0" presId="urn:microsoft.com/office/officeart/2005/8/layout/hierarchy2"/>
    <dgm:cxn modelId="{0B14B1D2-3F0F-4979-8B48-1E30B6091B46}" type="presParOf" srcId="{921FE6EB-812A-41C2-B134-EE049F654DA6}" destId="{6EB06244-50CE-45AE-AD8B-499019E4A0EA}" srcOrd="0" destOrd="0" presId="urn:microsoft.com/office/officeart/2005/8/layout/hierarchy2"/>
    <dgm:cxn modelId="{890FBB0F-E686-4794-8BC1-BBF13EC2049B}" type="presParOf" srcId="{921FE6EB-812A-41C2-B134-EE049F654DA6}" destId="{A84B0739-E675-401F-8F8B-9FA6E99D95C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A9426B-A230-4B31-8A63-63869A0F0A1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1697E0-64F9-4859-B0FB-819C9303BB5C}">
      <dgm:prSet phldrT="[Text]" custT="1"/>
      <dgm:spPr/>
      <dgm:t>
        <a:bodyPr/>
        <a:lstStyle/>
        <a:p>
          <a:r>
            <a:rPr lang="en-US" sz="2800" dirty="0" smtClean="0"/>
            <a:t>Learner Support</a:t>
          </a:r>
          <a:endParaRPr lang="en-US" sz="2800" dirty="0"/>
        </a:p>
      </dgm:t>
    </dgm:pt>
    <dgm:pt modelId="{56943CB9-9A26-4FB1-97A5-73B1E513B255}" type="parTrans" cxnId="{272A9989-1DDA-4620-850F-9730ED025E26}">
      <dgm:prSet/>
      <dgm:spPr/>
      <dgm:t>
        <a:bodyPr/>
        <a:lstStyle/>
        <a:p>
          <a:endParaRPr lang="en-US"/>
        </a:p>
      </dgm:t>
    </dgm:pt>
    <dgm:pt modelId="{51197331-F37A-4355-9FC9-CB0B6644DEA7}" type="sibTrans" cxnId="{272A9989-1DDA-4620-850F-9730ED025E26}">
      <dgm:prSet/>
      <dgm:spPr/>
      <dgm:t>
        <a:bodyPr/>
        <a:lstStyle/>
        <a:p>
          <a:endParaRPr lang="en-US"/>
        </a:p>
      </dgm:t>
    </dgm:pt>
    <dgm:pt modelId="{A8269FA0-4712-4D7B-AB2B-2CA471E70746}">
      <dgm:prSet phldrT="[Text]" custT="1"/>
      <dgm:spPr/>
      <dgm:t>
        <a:bodyPr/>
        <a:lstStyle/>
        <a:p>
          <a:r>
            <a:rPr lang="en-US" sz="2400" dirty="0" smtClean="0"/>
            <a:t>Orientation</a:t>
          </a:r>
          <a:endParaRPr lang="en-US" sz="2400" dirty="0"/>
        </a:p>
      </dgm:t>
    </dgm:pt>
    <dgm:pt modelId="{D7882887-FE86-4524-BA0F-40F2F0694A65}" type="parTrans" cxnId="{CD50FB3B-FE77-4BF9-8C6D-85E656EE94B0}">
      <dgm:prSet/>
      <dgm:spPr/>
      <dgm:t>
        <a:bodyPr/>
        <a:lstStyle/>
        <a:p>
          <a:endParaRPr lang="en-US"/>
        </a:p>
      </dgm:t>
    </dgm:pt>
    <dgm:pt modelId="{A6852430-ACBE-40E3-972B-4E816AB230F4}" type="sibTrans" cxnId="{CD50FB3B-FE77-4BF9-8C6D-85E656EE94B0}">
      <dgm:prSet/>
      <dgm:spPr/>
      <dgm:t>
        <a:bodyPr/>
        <a:lstStyle/>
        <a:p>
          <a:endParaRPr lang="en-US"/>
        </a:p>
      </dgm:t>
    </dgm:pt>
    <dgm:pt modelId="{23C9EB98-8789-4F8E-8487-8164558B107D}">
      <dgm:prSet phldrT="[Text]" custT="1"/>
      <dgm:spPr/>
      <dgm:t>
        <a:bodyPr/>
        <a:lstStyle/>
        <a:p>
          <a:r>
            <a:rPr lang="en-US" sz="2400" dirty="0" smtClean="0"/>
            <a:t>Support</a:t>
          </a:r>
          <a:endParaRPr lang="en-US" sz="2400" dirty="0"/>
        </a:p>
      </dgm:t>
    </dgm:pt>
    <dgm:pt modelId="{27E382DD-43C7-4BD1-AF27-76213FC199E4}" type="parTrans" cxnId="{AB589877-B086-47AB-9182-027C527738F9}">
      <dgm:prSet/>
      <dgm:spPr/>
      <dgm:t>
        <a:bodyPr/>
        <a:lstStyle/>
        <a:p>
          <a:endParaRPr lang="en-US"/>
        </a:p>
      </dgm:t>
    </dgm:pt>
    <dgm:pt modelId="{0005D835-1D16-4806-AF09-293210B61B7E}" type="sibTrans" cxnId="{AB589877-B086-47AB-9182-027C527738F9}">
      <dgm:prSet/>
      <dgm:spPr/>
      <dgm:t>
        <a:bodyPr/>
        <a:lstStyle/>
        <a:p>
          <a:endParaRPr lang="en-US"/>
        </a:p>
      </dgm:t>
    </dgm:pt>
    <dgm:pt modelId="{A377BC26-A3F1-41C5-B027-9DE52B33D314}">
      <dgm:prSet phldrT="[Text]" custT="1"/>
      <dgm:spPr/>
      <dgm:t>
        <a:bodyPr/>
        <a:lstStyle/>
        <a:p>
          <a:r>
            <a:rPr lang="en-US" sz="2400" dirty="0" smtClean="0"/>
            <a:t>Transition</a:t>
          </a:r>
          <a:endParaRPr lang="en-US" sz="2400" dirty="0"/>
        </a:p>
      </dgm:t>
    </dgm:pt>
    <dgm:pt modelId="{0C05E1EF-6DC3-4BE6-A1B8-BF0020D9DABF}" type="parTrans" cxnId="{E5F2B274-3EEC-44A0-9A8A-B9DB47C3FB0E}">
      <dgm:prSet/>
      <dgm:spPr/>
      <dgm:t>
        <a:bodyPr/>
        <a:lstStyle/>
        <a:p>
          <a:endParaRPr lang="en-US"/>
        </a:p>
      </dgm:t>
    </dgm:pt>
    <dgm:pt modelId="{96F4986A-E471-40F9-96F5-55522864E96F}" type="sibTrans" cxnId="{E5F2B274-3EEC-44A0-9A8A-B9DB47C3FB0E}">
      <dgm:prSet/>
      <dgm:spPr/>
      <dgm:t>
        <a:bodyPr/>
        <a:lstStyle/>
        <a:p>
          <a:endParaRPr lang="en-US"/>
        </a:p>
      </dgm:t>
    </dgm:pt>
    <dgm:pt modelId="{F6FBC48B-1E90-440B-A1B9-BDAC8D39D142}">
      <dgm:prSet phldrT="[Text]"/>
      <dgm:spPr/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</dgm:pt>
    <dgm:pt modelId="{65A7A43A-0641-4172-8D26-F6755C77EADB}" type="parTrans" cxnId="{3CC267BE-2D61-4029-AD21-485357BF404A}">
      <dgm:prSet/>
      <dgm:spPr/>
      <dgm:t>
        <a:bodyPr/>
        <a:lstStyle/>
        <a:p>
          <a:endParaRPr lang="en-US"/>
        </a:p>
      </dgm:t>
    </dgm:pt>
    <dgm:pt modelId="{93324E31-64D0-4118-A797-C837DAB23639}" type="sibTrans" cxnId="{3CC267BE-2D61-4029-AD21-485357BF404A}">
      <dgm:prSet/>
      <dgm:spPr/>
      <dgm:t>
        <a:bodyPr/>
        <a:lstStyle/>
        <a:p>
          <a:endParaRPr lang="en-US"/>
        </a:p>
      </dgm:t>
    </dgm:pt>
    <dgm:pt modelId="{7103CB2D-E556-4043-8910-6B6920530516}">
      <dgm:prSet phldrT="[Text]"/>
      <dgm:spPr/>
      <dgm:t>
        <a:bodyPr/>
        <a:lstStyle/>
        <a:p>
          <a:r>
            <a:rPr lang="en-US" dirty="0" smtClean="0"/>
            <a:t>Support services</a:t>
          </a:r>
          <a:endParaRPr lang="en-US" dirty="0"/>
        </a:p>
      </dgm:t>
    </dgm:pt>
    <dgm:pt modelId="{F4ADE9CD-39AB-4456-B752-D980D2C6C2F4}" type="parTrans" cxnId="{289D151F-2953-4864-995C-831DE2A2B0C2}">
      <dgm:prSet/>
      <dgm:spPr/>
      <dgm:t>
        <a:bodyPr/>
        <a:lstStyle/>
        <a:p>
          <a:endParaRPr lang="en-US"/>
        </a:p>
      </dgm:t>
    </dgm:pt>
    <dgm:pt modelId="{4FD0DBE2-EA3C-421B-8D0F-BC50606E808C}" type="sibTrans" cxnId="{289D151F-2953-4864-995C-831DE2A2B0C2}">
      <dgm:prSet/>
      <dgm:spPr/>
      <dgm:t>
        <a:bodyPr/>
        <a:lstStyle/>
        <a:p>
          <a:endParaRPr lang="en-US"/>
        </a:p>
      </dgm:t>
    </dgm:pt>
    <dgm:pt modelId="{0F68AF0A-E1EF-4A38-B7BD-F2C0ED4944B5}">
      <dgm:prSet phldrT="[Text]"/>
      <dgm:spPr/>
      <dgm:t>
        <a:bodyPr/>
        <a:lstStyle/>
        <a:p>
          <a:r>
            <a:rPr lang="en-US" dirty="0" smtClean="0"/>
            <a:t>Community participation</a:t>
          </a:r>
          <a:endParaRPr lang="en-US" dirty="0"/>
        </a:p>
      </dgm:t>
    </dgm:pt>
    <dgm:pt modelId="{C27EA574-0E1B-4E14-9C5F-42E92CB6916B}" type="parTrans" cxnId="{E803E3F2-337F-4B54-A7B6-2093D194A486}">
      <dgm:prSet/>
      <dgm:spPr/>
      <dgm:t>
        <a:bodyPr/>
        <a:lstStyle/>
        <a:p>
          <a:endParaRPr lang="en-US"/>
        </a:p>
      </dgm:t>
    </dgm:pt>
    <dgm:pt modelId="{2270ED63-0270-42FE-BCF5-46E39289E5BD}" type="sibTrans" cxnId="{E803E3F2-337F-4B54-A7B6-2093D194A486}">
      <dgm:prSet/>
      <dgm:spPr/>
      <dgm:t>
        <a:bodyPr/>
        <a:lstStyle/>
        <a:p>
          <a:endParaRPr lang="en-US"/>
        </a:p>
      </dgm:t>
    </dgm:pt>
    <dgm:pt modelId="{2720F78A-3B43-4FC3-BE56-9711C0742A72}" type="pres">
      <dgm:prSet presAssocID="{B8A9426B-A230-4B31-8A63-63869A0F0A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11E889-ADAB-4480-83B1-66094188F575}" type="pres">
      <dgm:prSet presAssocID="{2C1697E0-64F9-4859-B0FB-819C9303BB5C}" presName="root1" presStyleCnt="0"/>
      <dgm:spPr/>
    </dgm:pt>
    <dgm:pt modelId="{67076EB2-61BC-4E24-BDEA-11FDD74BF05B}" type="pres">
      <dgm:prSet presAssocID="{2C1697E0-64F9-4859-B0FB-819C9303BB5C}" presName="LevelOneTextNode" presStyleLbl="node0" presStyleIdx="0" presStyleCnt="1" custScaleX="133596" custScaleY="207200" custLinFactNeighborX="-5825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9A8618-0E36-4077-9A3A-60F8D3C8DDA4}" type="pres">
      <dgm:prSet presAssocID="{2C1697E0-64F9-4859-B0FB-819C9303BB5C}" presName="level2hierChild" presStyleCnt="0"/>
      <dgm:spPr/>
    </dgm:pt>
    <dgm:pt modelId="{3305FAFD-2FF7-45E4-93B6-DF6E91509301}" type="pres">
      <dgm:prSet presAssocID="{D7882887-FE86-4524-BA0F-40F2F0694A6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28310839-5040-4145-8A1B-107DF9C14457}" type="pres">
      <dgm:prSet presAssocID="{D7882887-FE86-4524-BA0F-40F2F0694A6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1B956EA-856A-4348-A906-DCEEFF69B089}" type="pres">
      <dgm:prSet presAssocID="{A8269FA0-4712-4D7B-AB2B-2CA471E70746}" presName="root2" presStyleCnt="0"/>
      <dgm:spPr/>
    </dgm:pt>
    <dgm:pt modelId="{D7434301-4AE5-4D54-B3AB-065055593B5B}" type="pres">
      <dgm:prSet presAssocID="{A8269FA0-4712-4D7B-AB2B-2CA471E70746}" presName="LevelTwoTextNode" presStyleLbl="node2" presStyleIdx="0" presStyleCnt="3" custScaleX="1708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E1448A-AFE7-4C86-B74B-EAA3C9EA076E}" type="pres">
      <dgm:prSet presAssocID="{A8269FA0-4712-4D7B-AB2B-2CA471E70746}" presName="level3hierChild" presStyleCnt="0"/>
      <dgm:spPr/>
    </dgm:pt>
    <dgm:pt modelId="{E5DD0BA9-45C3-41E5-897F-1CE89B836134}" type="pres">
      <dgm:prSet presAssocID="{27E382DD-43C7-4BD1-AF27-76213FC199E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94332773-9B7C-4D18-90F6-7A94DE5F4FC7}" type="pres">
      <dgm:prSet presAssocID="{27E382DD-43C7-4BD1-AF27-76213FC199E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E309524-F637-43B3-B796-C9326730F34C}" type="pres">
      <dgm:prSet presAssocID="{23C9EB98-8789-4F8E-8487-8164558B107D}" presName="root2" presStyleCnt="0"/>
      <dgm:spPr/>
    </dgm:pt>
    <dgm:pt modelId="{0C145ABE-DAB7-4A43-BA10-6AD82DB67B85}" type="pres">
      <dgm:prSet presAssocID="{23C9EB98-8789-4F8E-8487-8164558B107D}" presName="LevelTwoTextNode" presStyleLbl="node2" presStyleIdx="1" presStyleCnt="3" custScaleX="1708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1646E-11B5-42F4-BC90-7B9A21128B56}" type="pres">
      <dgm:prSet presAssocID="{23C9EB98-8789-4F8E-8487-8164558B107D}" presName="level3hierChild" presStyleCnt="0"/>
      <dgm:spPr/>
    </dgm:pt>
    <dgm:pt modelId="{A110C5D6-268C-43D2-AB94-7B436082B8CB}" type="pres">
      <dgm:prSet presAssocID="{65A7A43A-0641-4172-8D26-F6755C77EADB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90C44C9C-ED5B-4581-9443-07EE3CEC71B4}" type="pres">
      <dgm:prSet presAssocID="{65A7A43A-0641-4172-8D26-F6755C77EADB}" presName="connTx" presStyleLbl="parChTrans1D3" presStyleIdx="0" presStyleCnt="3"/>
      <dgm:spPr/>
      <dgm:t>
        <a:bodyPr/>
        <a:lstStyle/>
        <a:p>
          <a:endParaRPr lang="en-US"/>
        </a:p>
      </dgm:t>
    </dgm:pt>
    <dgm:pt modelId="{C63CE02B-4A6A-4CB8-A144-616145F3509C}" type="pres">
      <dgm:prSet presAssocID="{F6FBC48B-1E90-440B-A1B9-BDAC8D39D142}" presName="root2" presStyleCnt="0"/>
      <dgm:spPr/>
    </dgm:pt>
    <dgm:pt modelId="{D9E70E19-13DA-46AA-BBF6-BE8CF59B5774}" type="pres">
      <dgm:prSet presAssocID="{F6FBC48B-1E90-440B-A1B9-BDAC8D39D142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BE76F0-10BD-4E94-A2C2-E6E12D381A9D}" type="pres">
      <dgm:prSet presAssocID="{F6FBC48B-1E90-440B-A1B9-BDAC8D39D142}" presName="level3hierChild" presStyleCnt="0"/>
      <dgm:spPr/>
    </dgm:pt>
    <dgm:pt modelId="{868956D1-ACC1-46D8-9371-48FB0B188F31}" type="pres">
      <dgm:prSet presAssocID="{F4ADE9CD-39AB-4456-B752-D980D2C6C2F4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C088DEBB-5B45-46DB-B03C-91AE0CB617D7}" type="pres">
      <dgm:prSet presAssocID="{F4ADE9CD-39AB-4456-B752-D980D2C6C2F4}" presName="connTx" presStyleLbl="parChTrans1D3" presStyleIdx="1" presStyleCnt="3"/>
      <dgm:spPr/>
      <dgm:t>
        <a:bodyPr/>
        <a:lstStyle/>
        <a:p>
          <a:endParaRPr lang="en-US"/>
        </a:p>
      </dgm:t>
    </dgm:pt>
    <dgm:pt modelId="{F7DF02ED-81CD-4E58-A53B-B383B458F29C}" type="pres">
      <dgm:prSet presAssocID="{7103CB2D-E556-4043-8910-6B6920530516}" presName="root2" presStyleCnt="0"/>
      <dgm:spPr/>
    </dgm:pt>
    <dgm:pt modelId="{90D57910-0C0D-45A5-9BC6-F7BD1CEEBDD2}" type="pres">
      <dgm:prSet presAssocID="{7103CB2D-E556-4043-8910-6B6920530516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77E1A2-6EBF-45EB-8042-23840C9F847D}" type="pres">
      <dgm:prSet presAssocID="{7103CB2D-E556-4043-8910-6B6920530516}" presName="level3hierChild" presStyleCnt="0"/>
      <dgm:spPr/>
    </dgm:pt>
    <dgm:pt modelId="{178BBDD4-7BD9-42AF-AB40-831E58F30F58}" type="pres">
      <dgm:prSet presAssocID="{C27EA574-0E1B-4E14-9C5F-42E92CB6916B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7C32F4CB-8676-42DB-BF11-21246181BF65}" type="pres">
      <dgm:prSet presAssocID="{C27EA574-0E1B-4E14-9C5F-42E92CB6916B}" presName="connTx" presStyleLbl="parChTrans1D3" presStyleIdx="2" presStyleCnt="3"/>
      <dgm:spPr/>
      <dgm:t>
        <a:bodyPr/>
        <a:lstStyle/>
        <a:p>
          <a:endParaRPr lang="en-US"/>
        </a:p>
      </dgm:t>
    </dgm:pt>
    <dgm:pt modelId="{C10FB030-FE2C-46F1-BD19-2B720F6462F6}" type="pres">
      <dgm:prSet presAssocID="{0F68AF0A-E1EF-4A38-B7BD-F2C0ED4944B5}" presName="root2" presStyleCnt="0"/>
      <dgm:spPr/>
    </dgm:pt>
    <dgm:pt modelId="{3387E5E1-9AC2-44B1-9047-752A996DFCBF}" type="pres">
      <dgm:prSet presAssocID="{0F68AF0A-E1EF-4A38-B7BD-F2C0ED4944B5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B20B13-3884-4B52-AD5D-55693149B77F}" type="pres">
      <dgm:prSet presAssocID="{0F68AF0A-E1EF-4A38-B7BD-F2C0ED4944B5}" presName="level3hierChild" presStyleCnt="0"/>
      <dgm:spPr/>
    </dgm:pt>
    <dgm:pt modelId="{C81CC896-102F-46E8-83A8-11BFCB0AF14C}" type="pres">
      <dgm:prSet presAssocID="{0C05E1EF-6DC3-4BE6-A1B8-BF0020D9DABF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EF13CFF3-7169-4EC7-931F-613AECDFE78F}" type="pres">
      <dgm:prSet presAssocID="{0C05E1EF-6DC3-4BE6-A1B8-BF0020D9DAB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21596B0-B484-42A3-AC43-C88ADA836CF6}" type="pres">
      <dgm:prSet presAssocID="{A377BC26-A3F1-41C5-B027-9DE52B33D314}" presName="root2" presStyleCnt="0"/>
      <dgm:spPr/>
    </dgm:pt>
    <dgm:pt modelId="{EC92AD54-BA90-4B24-B2BB-9A7AA097B499}" type="pres">
      <dgm:prSet presAssocID="{A377BC26-A3F1-41C5-B027-9DE52B33D314}" presName="LevelTwoTextNode" presStyleLbl="node2" presStyleIdx="2" presStyleCnt="3" custScaleX="1708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6A4619-9A68-44F2-9A22-9E5708964BDA}" type="pres">
      <dgm:prSet presAssocID="{A377BC26-A3F1-41C5-B027-9DE52B33D314}" presName="level3hierChild" presStyleCnt="0"/>
      <dgm:spPr/>
    </dgm:pt>
  </dgm:ptLst>
  <dgm:cxnLst>
    <dgm:cxn modelId="{4F132057-8691-4276-8466-090E13D83D94}" type="presOf" srcId="{65A7A43A-0641-4172-8D26-F6755C77EADB}" destId="{90C44C9C-ED5B-4581-9443-07EE3CEC71B4}" srcOrd="1" destOrd="0" presId="urn:microsoft.com/office/officeart/2005/8/layout/hierarchy2"/>
    <dgm:cxn modelId="{E803E3F2-337F-4B54-A7B6-2093D194A486}" srcId="{23C9EB98-8789-4F8E-8487-8164558B107D}" destId="{0F68AF0A-E1EF-4A38-B7BD-F2C0ED4944B5}" srcOrd="2" destOrd="0" parTransId="{C27EA574-0E1B-4E14-9C5F-42E92CB6916B}" sibTransId="{2270ED63-0270-42FE-BCF5-46E39289E5BD}"/>
    <dgm:cxn modelId="{272A9989-1DDA-4620-850F-9730ED025E26}" srcId="{B8A9426B-A230-4B31-8A63-63869A0F0A1C}" destId="{2C1697E0-64F9-4859-B0FB-819C9303BB5C}" srcOrd="0" destOrd="0" parTransId="{56943CB9-9A26-4FB1-97A5-73B1E513B255}" sibTransId="{51197331-F37A-4355-9FC9-CB0B6644DEA7}"/>
    <dgm:cxn modelId="{CD50FB3B-FE77-4BF9-8C6D-85E656EE94B0}" srcId="{2C1697E0-64F9-4859-B0FB-819C9303BB5C}" destId="{A8269FA0-4712-4D7B-AB2B-2CA471E70746}" srcOrd="0" destOrd="0" parTransId="{D7882887-FE86-4524-BA0F-40F2F0694A65}" sibTransId="{A6852430-ACBE-40E3-972B-4E816AB230F4}"/>
    <dgm:cxn modelId="{F84332E1-0720-4693-8452-062AF0AC118D}" type="presOf" srcId="{27E382DD-43C7-4BD1-AF27-76213FC199E4}" destId="{94332773-9B7C-4D18-90F6-7A94DE5F4FC7}" srcOrd="1" destOrd="0" presId="urn:microsoft.com/office/officeart/2005/8/layout/hierarchy2"/>
    <dgm:cxn modelId="{08DF5954-5102-4F20-9D99-CC9057A3DBB1}" type="presOf" srcId="{B8A9426B-A230-4B31-8A63-63869A0F0A1C}" destId="{2720F78A-3B43-4FC3-BE56-9711C0742A72}" srcOrd="0" destOrd="0" presId="urn:microsoft.com/office/officeart/2005/8/layout/hierarchy2"/>
    <dgm:cxn modelId="{26AA7943-3AEB-4AE2-9BED-C857972B8303}" type="presOf" srcId="{23C9EB98-8789-4F8E-8487-8164558B107D}" destId="{0C145ABE-DAB7-4A43-BA10-6AD82DB67B85}" srcOrd="0" destOrd="0" presId="urn:microsoft.com/office/officeart/2005/8/layout/hierarchy2"/>
    <dgm:cxn modelId="{D253F5E6-0530-41E6-BC6A-1A97C995589A}" type="presOf" srcId="{2C1697E0-64F9-4859-B0FB-819C9303BB5C}" destId="{67076EB2-61BC-4E24-BDEA-11FDD74BF05B}" srcOrd="0" destOrd="0" presId="urn:microsoft.com/office/officeart/2005/8/layout/hierarchy2"/>
    <dgm:cxn modelId="{A5425BF6-6C9E-4B82-A134-C9AA4FDD6AD9}" type="presOf" srcId="{0F68AF0A-E1EF-4A38-B7BD-F2C0ED4944B5}" destId="{3387E5E1-9AC2-44B1-9047-752A996DFCBF}" srcOrd="0" destOrd="0" presId="urn:microsoft.com/office/officeart/2005/8/layout/hierarchy2"/>
    <dgm:cxn modelId="{837AF29D-E091-4418-8D53-36E65EACEE72}" type="presOf" srcId="{A377BC26-A3F1-41C5-B027-9DE52B33D314}" destId="{EC92AD54-BA90-4B24-B2BB-9A7AA097B499}" srcOrd="0" destOrd="0" presId="urn:microsoft.com/office/officeart/2005/8/layout/hierarchy2"/>
    <dgm:cxn modelId="{53472C02-6ACE-4981-9A9C-A03E5399BC36}" type="presOf" srcId="{F4ADE9CD-39AB-4456-B752-D980D2C6C2F4}" destId="{868956D1-ACC1-46D8-9371-48FB0B188F31}" srcOrd="0" destOrd="0" presId="urn:microsoft.com/office/officeart/2005/8/layout/hierarchy2"/>
    <dgm:cxn modelId="{DA78FED2-A009-40EB-9010-EBCBC7D371BC}" type="presOf" srcId="{0C05E1EF-6DC3-4BE6-A1B8-BF0020D9DABF}" destId="{EF13CFF3-7169-4EC7-931F-613AECDFE78F}" srcOrd="1" destOrd="0" presId="urn:microsoft.com/office/officeart/2005/8/layout/hierarchy2"/>
    <dgm:cxn modelId="{5DDD1A10-2D5D-40A1-83BE-CADDD003BF2B}" type="presOf" srcId="{7103CB2D-E556-4043-8910-6B6920530516}" destId="{90D57910-0C0D-45A5-9BC6-F7BD1CEEBDD2}" srcOrd="0" destOrd="0" presId="urn:microsoft.com/office/officeart/2005/8/layout/hierarchy2"/>
    <dgm:cxn modelId="{3D1EC4D2-E4D4-4B15-83DA-15FEAED8B55B}" type="presOf" srcId="{C27EA574-0E1B-4E14-9C5F-42E92CB6916B}" destId="{7C32F4CB-8676-42DB-BF11-21246181BF65}" srcOrd="1" destOrd="0" presId="urn:microsoft.com/office/officeart/2005/8/layout/hierarchy2"/>
    <dgm:cxn modelId="{AB589877-B086-47AB-9182-027C527738F9}" srcId="{2C1697E0-64F9-4859-B0FB-819C9303BB5C}" destId="{23C9EB98-8789-4F8E-8487-8164558B107D}" srcOrd="1" destOrd="0" parTransId="{27E382DD-43C7-4BD1-AF27-76213FC199E4}" sibTransId="{0005D835-1D16-4806-AF09-293210B61B7E}"/>
    <dgm:cxn modelId="{15631EDF-9892-4342-B97F-55CAFF3CDFAA}" type="presOf" srcId="{F6FBC48B-1E90-440B-A1B9-BDAC8D39D142}" destId="{D9E70E19-13DA-46AA-BBF6-BE8CF59B5774}" srcOrd="0" destOrd="0" presId="urn:microsoft.com/office/officeart/2005/8/layout/hierarchy2"/>
    <dgm:cxn modelId="{B254A823-778A-4526-B661-E4D5CA4206F1}" type="presOf" srcId="{D7882887-FE86-4524-BA0F-40F2F0694A65}" destId="{3305FAFD-2FF7-45E4-93B6-DF6E91509301}" srcOrd="0" destOrd="0" presId="urn:microsoft.com/office/officeart/2005/8/layout/hierarchy2"/>
    <dgm:cxn modelId="{572047B1-C294-453D-BBDF-98A6D0A6775C}" type="presOf" srcId="{0C05E1EF-6DC3-4BE6-A1B8-BF0020D9DABF}" destId="{C81CC896-102F-46E8-83A8-11BFCB0AF14C}" srcOrd="0" destOrd="0" presId="urn:microsoft.com/office/officeart/2005/8/layout/hierarchy2"/>
    <dgm:cxn modelId="{4AB1B042-6291-4B47-B7C2-C010EF4A379B}" type="presOf" srcId="{D7882887-FE86-4524-BA0F-40F2F0694A65}" destId="{28310839-5040-4145-8A1B-107DF9C14457}" srcOrd="1" destOrd="0" presId="urn:microsoft.com/office/officeart/2005/8/layout/hierarchy2"/>
    <dgm:cxn modelId="{BFC2CC39-97C6-465B-AAA1-B01AE662B253}" type="presOf" srcId="{F4ADE9CD-39AB-4456-B752-D980D2C6C2F4}" destId="{C088DEBB-5B45-46DB-B03C-91AE0CB617D7}" srcOrd="1" destOrd="0" presId="urn:microsoft.com/office/officeart/2005/8/layout/hierarchy2"/>
    <dgm:cxn modelId="{2D6674BD-E88B-4F46-905A-4FFC7662016E}" type="presOf" srcId="{65A7A43A-0641-4172-8D26-F6755C77EADB}" destId="{A110C5D6-268C-43D2-AB94-7B436082B8CB}" srcOrd="0" destOrd="0" presId="urn:microsoft.com/office/officeart/2005/8/layout/hierarchy2"/>
    <dgm:cxn modelId="{C35762B3-1E46-46F7-A7CD-1903DC244F83}" type="presOf" srcId="{C27EA574-0E1B-4E14-9C5F-42E92CB6916B}" destId="{178BBDD4-7BD9-42AF-AB40-831E58F30F58}" srcOrd="0" destOrd="0" presId="urn:microsoft.com/office/officeart/2005/8/layout/hierarchy2"/>
    <dgm:cxn modelId="{3DF8E7AD-E058-43EA-8929-57C663CEE99B}" type="presOf" srcId="{27E382DD-43C7-4BD1-AF27-76213FC199E4}" destId="{E5DD0BA9-45C3-41E5-897F-1CE89B836134}" srcOrd="0" destOrd="0" presId="urn:microsoft.com/office/officeart/2005/8/layout/hierarchy2"/>
    <dgm:cxn modelId="{289D151F-2953-4864-995C-831DE2A2B0C2}" srcId="{23C9EB98-8789-4F8E-8487-8164558B107D}" destId="{7103CB2D-E556-4043-8910-6B6920530516}" srcOrd="1" destOrd="0" parTransId="{F4ADE9CD-39AB-4456-B752-D980D2C6C2F4}" sibTransId="{4FD0DBE2-EA3C-421B-8D0F-BC50606E808C}"/>
    <dgm:cxn modelId="{E5F2B274-3EEC-44A0-9A8A-B9DB47C3FB0E}" srcId="{2C1697E0-64F9-4859-B0FB-819C9303BB5C}" destId="{A377BC26-A3F1-41C5-B027-9DE52B33D314}" srcOrd="2" destOrd="0" parTransId="{0C05E1EF-6DC3-4BE6-A1B8-BF0020D9DABF}" sibTransId="{96F4986A-E471-40F9-96F5-55522864E96F}"/>
    <dgm:cxn modelId="{8ACC7588-A214-4FA3-BD6F-F0D3446BCA74}" type="presOf" srcId="{A8269FA0-4712-4D7B-AB2B-2CA471E70746}" destId="{D7434301-4AE5-4D54-B3AB-065055593B5B}" srcOrd="0" destOrd="0" presId="urn:microsoft.com/office/officeart/2005/8/layout/hierarchy2"/>
    <dgm:cxn modelId="{3CC267BE-2D61-4029-AD21-485357BF404A}" srcId="{23C9EB98-8789-4F8E-8487-8164558B107D}" destId="{F6FBC48B-1E90-440B-A1B9-BDAC8D39D142}" srcOrd="0" destOrd="0" parTransId="{65A7A43A-0641-4172-8D26-F6755C77EADB}" sibTransId="{93324E31-64D0-4118-A797-C837DAB23639}"/>
    <dgm:cxn modelId="{1B54BB17-D7E0-4977-9C6E-9A344EF4F051}" type="presParOf" srcId="{2720F78A-3B43-4FC3-BE56-9711C0742A72}" destId="{D511E889-ADAB-4480-83B1-66094188F575}" srcOrd="0" destOrd="0" presId="urn:microsoft.com/office/officeart/2005/8/layout/hierarchy2"/>
    <dgm:cxn modelId="{9C0DCEF8-BDE3-4645-9876-215AFED732BB}" type="presParOf" srcId="{D511E889-ADAB-4480-83B1-66094188F575}" destId="{67076EB2-61BC-4E24-BDEA-11FDD74BF05B}" srcOrd="0" destOrd="0" presId="urn:microsoft.com/office/officeart/2005/8/layout/hierarchy2"/>
    <dgm:cxn modelId="{DE52F1FB-DECB-42EC-9D15-26FAB7D4FA29}" type="presParOf" srcId="{D511E889-ADAB-4480-83B1-66094188F575}" destId="{F89A8618-0E36-4077-9A3A-60F8D3C8DDA4}" srcOrd="1" destOrd="0" presId="urn:microsoft.com/office/officeart/2005/8/layout/hierarchy2"/>
    <dgm:cxn modelId="{CDD2CF9E-0D26-46E6-B69C-D019B130EA14}" type="presParOf" srcId="{F89A8618-0E36-4077-9A3A-60F8D3C8DDA4}" destId="{3305FAFD-2FF7-45E4-93B6-DF6E91509301}" srcOrd="0" destOrd="0" presId="urn:microsoft.com/office/officeart/2005/8/layout/hierarchy2"/>
    <dgm:cxn modelId="{2C0C824B-10AD-45BB-8EFB-103D1AB94422}" type="presParOf" srcId="{3305FAFD-2FF7-45E4-93B6-DF6E91509301}" destId="{28310839-5040-4145-8A1B-107DF9C14457}" srcOrd="0" destOrd="0" presId="urn:microsoft.com/office/officeart/2005/8/layout/hierarchy2"/>
    <dgm:cxn modelId="{F1DF2C83-C37F-4DCD-8578-E6AD907B6D84}" type="presParOf" srcId="{F89A8618-0E36-4077-9A3A-60F8D3C8DDA4}" destId="{81B956EA-856A-4348-A906-DCEEFF69B089}" srcOrd="1" destOrd="0" presId="urn:microsoft.com/office/officeart/2005/8/layout/hierarchy2"/>
    <dgm:cxn modelId="{1E1828EF-93FE-43A4-9C24-7E9401F7CD54}" type="presParOf" srcId="{81B956EA-856A-4348-A906-DCEEFF69B089}" destId="{D7434301-4AE5-4D54-B3AB-065055593B5B}" srcOrd="0" destOrd="0" presId="urn:microsoft.com/office/officeart/2005/8/layout/hierarchy2"/>
    <dgm:cxn modelId="{20BA4138-8290-4036-BB58-C8794B7DCE99}" type="presParOf" srcId="{81B956EA-856A-4348-A906-DCEEFF69B089}" destId="{BFE1448A-AFE7-4C86-B74B-EAA3C9EA076E}" srcOrd="1" destOrd="0" presId="urn:microsoft.com/office/officeart/2005/8/layout/hierarchy2"/>
    <dgm:cxn modelId="{4371CD41-F6A2-4FCF-A612-2EB9BAE790C4}" type="presParOf" srcId="{F89A8618-0E36-4077-9A3A-60F8D3C8DDA4}" destId="{E5DD0BA9-45C3-41E5-897F-1CE89B836134}" srcOrd="2" destOrd="0" presId="urn:microsoft.com/office/officeart/2005/8/layout/hierarchy2"/>
    <dgm:cxn modelId="{EA06F891-B3DF-491D-98E1-28B5F67D6295}" type="presParOf" srcId="{E5DD0BA9-45C3-41E5-897F-1CE89B836134}" destId="{94332773-9B7C-4D18-90F6-7A94DE5F4FC7}" srcOrd="0" destOrd="0" presId="urn:microsoft.com/office/officeart/2005/8/layout/hierarchy2"/>
    <dgm:cxn modelId="{130A9BAD-62A5-426D-925B-8DE782855078}" type="presParOf" srcId="{F89A8618-0E36-4077-9A3A-60F8D3C8DDA4}" destId="{7E309524-F637-43B3-B796-C9326730F34C}" srcOrd="3" destOrd="0" presId="urn:microsoft.com/office/officeart/2005/8/layout/hierarchy2"/>
    <dgm:cxn modelId="{3A9DD0E9-8845-4B30-937B-06F34665EF20}" type="presParOf" srcId="{7E309524-F637-43B3-B796-C9326730F34C}" destId="{0C145ABE-DAB7-4A43-BA10-6AD82DB67B85}" srcOrd="0" destOrd="0" presId="urn:microsoft.com/office/officeart/2005/8/layout/hierarchy2"/>
    <dgm:cxn modelId="{48450D94-8AEC-4389-84AE-8AC223A84CD1}" type="presParOf" srcId="{7E309524-F637-43B3-B796-C9326730F34C}" destId="{81E1646E-11B5-42F4-BC90-7B9A21128B56}" srcOrd="1" destOrd="0" presId="urn:microsoft.com/office/officeart/2005/8/layout/hierarchy2"/>
    <dgm:cxn modelId="{13C02A80-E68A-4DB5-B44A-846531863FBF}" type="presParOf" srcId="{81E1646E-11B5-42F4-BC90-7B9A21128B56}" destId="{A110C5D6-268C-43D2-AB94-7B436082B8CB}" srcOrd="0" destOrd="0" presId="urn:microsoft.com/office/officeart/2005/8/layout/hierarchy2"/>
    <dgm:cxn modelId="{243A3500-951C-4E0E-AD86-2A5CCCE3AFE3}" type="presParOf" srcId="{A110C5D6-268C-43D2-AB94-7B436082B8CB}" destId="{90C44C9C-ED5B-4581-9443-07EE3CEC71B4}" srcOrd="0" destOrd="0" presId="urn:microsoft.com/office/officeart/2005/8/layout/hierarchy2"/>
    <dgm:cxn modelId="{4DAC41C7-7356-4DFA-BEE2-C514907A1E85}" type="presParOf" srcId="{81E1646E-11B5-42F4-BC90-7B9A21128B56}" destId="{C63CE02B-4A6A-4CB8-A144-616145F3509C}" srcOrd="1" destOrd="0" presId="urn:microsoft.com/office/officeart/2005/8/layout/hierarchy2"/>
    <dgm:cxn modelId="{C5280BE5-6514-46C6-9631-E08D809799F8}" type="presParOf" srcId="{C63CE02B-4A6A-4CB8-A144-616145F3509C}" destId="{D9E70E19-13DA-46AA-BBF6-BE8CF59B5774}" srcOrd="0" destOrd="0" presId="urn:microsoft.com/office/officeart/2005/8/layout/hierarchy2"/>
    <dgm:cxn modelId="{DCD0DD15-99BF-4C51-9706-D9A18007ECC0}" type="presParOf" srcId="{C63CE02B-4A6A-4CB8-A144-616145F3509C}" destId="{99BE76F0-10BD-4E94-A2C2-E6E12D381A9D}" srcOrd="1" destOrd="0" presId="urn:microsoft.com/office/officeart/2005/8/layout/hierarchy2"/>
    <dgm:cxn modelId="{76C34DAB-9902-48EB-B05E-B2FF405FFBF6}" type="presParOf" srcId="{81E1646E-11B5-42F4-BC90-7B9A21128B56}" destId="{868956D1-ACC1-46D8-9371-48FB0B188F31}" srcOrd="2" destOrd="0" presId="urn:microsoft.com/office/officeart/2005/8/layout/hierarchy2"/>
    <dgm:cxn modelId="{EEFCD241-D064-4127-B77A-8BFD6B2E0398}" type="presParOf" srcId="{868956D1-ACC1-46D8-9371-48FB0B188F31}" destId="{C088DEBB-5B45-46DB-B03C-91AE0CB617D7}" srcOrd="0" destOrd="0" presId="urn:microsoft.com/office/officeart/2005/8/layout/hierarchy2"/>
    <dgm:cxn modelId="{59B3F5AD-48DB-4CC4-B91C-E2EA0AF58A07}" type="presParOf" srcId="{81E1646E-11B5-42F4-BC90-7B9A21128B56}" destId="{F7DF02ED-81CD-4E58-A53B-B383B458F29C}" srcOrd="3" destOrd="0" presId="urn:microsoft.com/office/officeart/2005/8/layout/hierarchy2"/>
    <dgm:cxn modelId="{808B414B-C509-4D7C-AF09-FF5EFE7C8488}" type="presParOf" srcId="{F7DF02ED-81CD-4E58-A53B-B383B458F29C}" destId="{90D57910-0C0D-45A5-9BC6-F7BD1CEEBDD2}" srcOrd="0" destOrd="0" presId="urn:microsoft.com/office/officeart/2005/8/layout/hierarchy2"/>
    <dgm:cxn modelId="{3C0C5480-1DDF-4FDF-9FC9-49CE40778FB6}" type="presParOf" srcId="{F7DF02ED-81CD-4E58-A53B-B383B458F29C}" destId="{8377E1A2-6EBF-45EB-8042-23840C9F847D}" srcOrd="1" destOrd="0" presId="urn:microsoft.com/office/officeart/2005/8/layout/hierarchy2"/>
    <dgm:cxn modelId="{D4698329-52E5-4CE0-9A53-364B152C44DA}" type="presParOf" srcId="{81E1646E-11B5-42F4-BC90-7B9A21128B56}" destId="{178BBDD4-7BD9-42AF-AB40-831E58F30F58}" srcOrd="4" destOrd="0" presId="urn:microsoft.com/office/officeart/2005/8/layout/hierarchy2"/>
    <dgm:cxn modelId="{F7359749-0377-4511-9B63-4C44F059C077}" type="presParOf" srcId="{178BBDD4-7BD9-42AF-AB40-831E58F30F58}" destId="{7C32F4CB-8676-42DB-BF11-21246181BF65}" srcOrd="0" destOrd="0" presId="urn:microsoft.com/office/officeart/2005/8/layout/hierarchy2"/>
    <dgm:cxn modelId="{49F9DD2B-D0CB-46D4-9B76-2779C74DBFDE}" type="presParOf" srcId="{81E1646E-11B5-42F4-BC90-7B9A21128B56}" destId="{C10FB030-FE2C-46F1-BD19-2B720F6462F6}" srcOrd="5" destOrd="0" presId="urn:microsoft.com/office/officeart/2005/8/layout/hierarchy2"/>
    <dgm:cxn modelId="{DF01239C-2E4E-4471-8659-CE2061C32F82}" type="presParOf" srcId="{C10FB030-FE2C-46F1-BD19-2B720F6462F6}" destId="{3387E5E1-9AC2-44B1-9047-752A996DFCBF}" srcOrd="0" destOrd="0" presId="urn:microsoft.com/office/officeart/2005/8/layout/hierarchy2"/>
    <dgm:cxn modelId="{D3D27AC3-EE40-48E4-B53A-3651B869ECCE}" type="presParOf" srcId="{C10FB030-FE2C-46F1-BD19-2B720F6462F6}" destId="{56B20B13-3884-4B52-AD5D-55693149B77F}" srcOrd="1" destOrd="0" presId="urn:microsoft.com/office/officeart/2005/8/layout/hierarchy2"/>
    <dgm:cxn modelId="{DB5646CB-5130-4D63-81E6-7DEE3A195C14}" type="presParOf" srcId="{F89A8618-0E36-4077-9A3A-60F8D3C8DDA4}" destId="{C81CC896-102F-46E8-83A8-11BFCB0AF14C}" srcOrd="4" destOrd="0" presId="urn:microsoft.com/office/officeart/2005/8/layout/hierarchy2"/>
    <dgm:cxn modelId="{E466FA1E-73A4-414F-BC96-66C0FE4ED938}" type="presParOf" srcId="{C81CC896-102F-46E8-83A8-11BFCB0AF14C}" destId="{EF13CFF3-7169-4EC7-931F-613AECDFE78F}" srcOrd="0" destOrd="0" presId="urn:microsoft.com/office/officeart/2005/8/layout/hierarchy2"/>
    <dgm:cxn modelId="{F0C4E699-B0ED-4CC9-A455-B835E590C846}" type="presParOf" srcId="{F89A8618-0E36-4077-9A3A-60F8D3C8DDA4}" destId="{A21596B0-B484-42A3-AC43-C88ADA836CF6}" srcOrd="5" destOrd="0" presId="urn:microsoft.com/office/officeart/2005/8/layout/hierarchy2"/>
    <dgm:cxn modelId="{8E6E9682-5C69-47B1-B521-E0116F382F4E}" type="presParOf" srcId="{A21596B0-B484-42A3-AC43-C88ADA836CF6}" destId="{EC92AD54-BA90-4B24-B2BB-9A7AA097B499}" srcOrd="0" destOrd="0" presId="urn:microsoft.com/office/officeart/2005/8/layout/hierarchy2"/>
    <dgm:cxn modelId="{C1B63113-8C0B-40CD-A707-29CBE772AE3E}" type="presParOf" srcId="{A21596B0-B484-42A3-AC43-C88ADA836CF6}" destId="{5B6A4619-9A68-44F2-9A22-9E5708964BD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A9426B-A230-4B31-8A63-63869A0F0A1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1697E0-64F9-4859-B0FB-819C9303BB5C}">
      <dgm:prSet phldrT="[Text]" custT="1"/>
      <dgm:spPr/>
      <dgm:t>
        <a:bodyPr/>
        <a:lstStyle/>
        <a:p>
          <a:r>
            <a:rPr lang="en-US" sz="2800" dirty="0" smtClean="0"/>
            <a:t>The Staff</a:t>
          </a:r>
          <a:endParaRPr lang="en-US" sz="2800" dirty="0"/>
        </a:p>
      </dgm:t>
    </dgm:pt>
    <dgm:pt modelId="{56943CB9-9A26-4FB1-97A5-73B1E513B255}" type="parTrans" cxnId="{272A9989-1DDA-4620-850F-9730ED025E26}">
      <dgm:prSet/>
      <dgm:spPr/>
      <dgm:t>
        <a:bodyPr/>
        <a:lstStyle/>
        <a:p>
          <a:endParaRPr lang="en-US"/>
        </a:p>
      </dgm:t>
    </dgm:pt>
    <dgm:pt modelId="{51197331-F37A-4355-9FC9-CB0B6644DEA7}" type="sibTrans" cxnId="{272A9989-1DDA-4620-850F-9730ED025E26}">
      <dgm:prSet/>
      <dgm:spPr/>
      <dgm:t>
        <a:bodyPr/>
        <a:lstStyle/>
        <a:p>
          <a:endParaRPr lang="en-US"/>
        </a:p>
      </dgm:t>
    </dgm:pt>
    <dgm:pt modelId="{A8269FA0-4712-4D7B-AB2B-2CA471E70746}">
      <dgm:prSet phldrT="[Text]"/>
      <dgm:spPr/>
      <dgm:t>
        <a:bodyPr/>
        <a:lstStyle/>
        <a:p>
          <a:r>
            <a:rPr lang="en-US" dirty="0" smtClean="0"/>
            <a:t>Qualifications</a:t>
          </a:r>
          <a:endParaRPr lang="en-US" dirty="0"/>
        </a:p>
      </dgm:t>
    </dgm:pt>
    <dgm:pt modelId="{D7882887-FE86-4524-BA0F-40F2F0694A65}" type="parTrans" cxnId="{CD50FB3B-FE77-4BF9-8C6D-85E656EE94B0}">
      <dgm:prSet/>
      <dgm:spPr/>
      <dgm:t>
        <a:bodyPr/>
        <a:lstStyle/>
        <a:p>
          <a:endParaRPr lang="en-US"/>
        </a:p>
      </dgm:t>
    </dgm:pt>
    <dgm:pt modelId="{A6852430-ACBE-40E3-972B-4E816AB230F4}" type="sibTrans" cxnId="{CD50FB3B-FE77-4BF9-8C6D-85E656EE94B0}">
      <dgm:prSet/>
      <dgm:spPr/>
      <dgm:t>
        <a:bodyPr/>
        <a:lstStyle/>
        <a:p>
          <a:endParaRPr lang="en-US"/>
        </a:p>
      </dgm:t>
    </dgm:pt>
    <dgm:pt modelId="{23C9EB98-8789-4F8E-8487-8164558B107D}">
      <dgm:prSet phldrT="[Text]"/>
      <dgm:spPr/>
      <dgm:t>
        <a:bodyPr/>
        <a:lstStyle/>
        <a:p>
          <a:r>
            <a:rPr lang="en-US" dirty="0" smtClean="0"/>
            <a:t>Hiring</a:t>
          </a:r>
          <a:endParaRPr lang="en-US" dirty="0"/>
        </a:p>
      </dgm:t>
    </dgm:pt>
    <dgm:pt modelId="{27E382DD-43C7-4BD1-AF27-76213FC199E4}" type="parTrans" cxnId="{AB589877-B086-47AB-9182-027C527738F9}">
      <dgm:prSet/>
      <dgm:spPr/>
      <dgm:t>
        <a:bodyPr/>
        <a:lstStyle/>
        <a:p>
          <a:endParaRPr lang="en-US"/>
        </a:p>
      </dgm:t>
    </dgm:pt>
    <dgm:pt modelId="{0005D835-1D16-4806-AF09-293210B61B7E}" type="sibTrans" cxnId="{AB589877-B086-47AB-9182-027C527738F9}">
      <dgm:prSet/>
      <dgm:spPr/>
      <dgm:t>
        <a:bodyPr/>
        <a:lstStyle/>
        <a:p>
          <a:endParaRPr lang="en-US"/>
        </a:p>
      </dgm:t>
    </dgm:pt>
    <dgm:pt modelId="{A377BC26-A3F1-41C5-B027-9DE52B33D314}">
      <dgm:prSet phldrT="[Text]"/>
      <dgm:spPr/>
      <dgm:t>
        <a:bodyPr/>
        <a:lstStyle/>
        <a:p>
          <a:r>
            <a:rPr lang="en-US" dirty="0" smtClean="0"/>
            <a:t>Orientation</a:t>
          </a:r>
          <a:endParaRPr lang="en-US" dirty="0"/>
        </a:p>
      </dgm:t>
    </dgm:pt>
    <dgm:pt modelId="{0C05E1EF-6DC3-4BE6-A1B8-BF0020D9DABF}" type="parTrans" cxnId="{E5F2B274-3EEC-44A0-9A8A-B9DB47C3FB0E}">
      <dgm:prSet/>
      <dgm:spPr/>
      <dgm:t>
        <a:bodyPr/>
        <a:lstStyle/>
        <a:p>
          <a:endParaRPr lang="en-US"/>
        </a:p>
      </dgm:t>
    </dgm:pt>
    <dgm:pt modelId="{96F4986A-E471-40F9-96F5-55522864E96F}" type="sibTrans" cxnId="{E5F2B274-3EEC-44A0-9A8A-B9DB47C3FB0E}">
      <dgm:prSet/>
      <dgm:spPr/>
      <dgm:t>
        <a:bodyPr/>
        <a:lstStyle/>
        <a:p>
          <a:endParaRPr lang="en-US"/>
        </a:p>
      </dgm:t>
    </dgm:pt>
    <dgm:pt modelId="{DCEB31F7-CFA2-47FB-830D-0A1057EA7643}">
      <dgm:prSet phldrT="[Text]"/>
      <dgm:spPr/>
      <dgm:t>
        <a:bodyPr/>
        <a:lstStyle/>
        <a:p>
          <a:r>
            <a:rPr lang="en-US" dirty="0" smtClean="0"/>
            <a:t>Professional development</a:t>
          </a:r>
          <a:endParaRPr lang="en-US" dirty="0"/>
        </a:p>
      </dgm:t>
    </dgm:pt>
    <dgm:pt modelId="{EF37C4F7-D772-438A-A9D2-C9DE1C45115B}" type="parTrans" cxnId="{6199F4B8-B9BA-4278-B9AC-4F350BFC0B5C}">
      <dgm:prSet/>
      <dgm:spPr/>
      <dgm:t>
        <a:bodyPr/>
        <a:lstStyle/>
        <a:p>
          <a:endParaRPr lang="en-US"/>
        </a:p>
      </dgm:t>
    </dgm:pt>
    <dgm:pt modelId="{634C9FBE-94A7-4364-895F-93328820C62C}" type="sibTrans" cxnId="{6199F4B8-B9BA-4278-B9AC-4F350BFC0B5C}">
      <dgm:prSet/>
      <dgm:spPr/>
      <dgm:t>
        <a:bodyPr/>
        <a:lstStyle/>
        <a:p>
          <a:endParaRPr lang="en-US"/>
        </a:p>
      </dgm:t>
    </dgm:pt>
    <dgm:pt modelId="{D53F2C90-CAAE-4DA0-9909-CC8A202B8196}">
      <dgm:prSet phldrT="[Text]"/>
      <dgm:spPr/>
      <dgm:t>
        <a:bodyPr/>
        <a:lstStyle/>
        <a:p>
          <a:r>
            <a:rPr lang="en-US" dirty="0" smtClean="0"/>
            <a:t>Compensation </a:t>
          </a:r>
          <a:endParaRPr lang="en-US" dirty="0"/>
        </a:p>
      </dgm:t>
    </dgm:pt>
    <dgm:pt modelId="{8029C71E-7BE2-42D4-AC10-E72373270B88}" type="parTrans" cxnId="{4AB797C5-038B-4EE5-BB96-2F72E921B949}">
      <dgm:prSet/>
      <dgm:spPr/>
      <dgm:t>
        <a:bodyPr/>
        <a:lstStyle/>
        <a:p>
          <a:endParaRPr lang="en-US"/>
        </a:p>
      </dgm:t>
    </dgm:pt>
    <dgm:pt modelId="{7D2E88A2-97EA-42D8-BD98-5B6CB2BEE599}" type="sibTrans" cxnId="{4AB797C5-038B-4EE5-BB96-2F72E921B949}">
      <dgm:prSet/>
      <dgm:spPr/>
      <dgm:t>
        <a:bodyPr/>
        <a:lstStyle/>
        <a:p>
          <a:endParaRPr lang="en-US"/>
        </a:p>
      </dgm:t>
    </dgm:pt>
    <dgm:pt modelId="{7CE524D7-8BD7-4007-AFD9-F8D829BCFD7C}">
      <dgm:prSet phldrT="[Text]"/>
      <dgm:spPr/>
      <dgm:t>
        <a:bodyPr/>
        <a:lstStyle/>
        <a:p>
          <a:r>
            <a:rPr lang="en-US" dirty="0" smtClean="0"/>
            <a:t>Ethical treatment</a:t>
          </a:r>
          <a:endParaRPr lang="en-US" dirty="0"/>
        </a:p>
      </dgm:t>
    </dgm:pt>
    <dgm:pt modelId="{BEB4504F-E581-43DD-A619-F66E23D1BD0F}" type="parTrans" cxnId="{443C1FB5-18E8-4C72-B344-569FE1910686}">
      <dgm:prSet/>
      <dgm:spPr/>
      <dgm:t>
        <a:bodyPr/>
        <a:lstStyle/>
        <a:p>
          <a:endParaRPr lang="en-US"/>
        </a:p>
      </dgm:t>
    </dgm:pt>
    <dgm:pt modelId="{66475BCA-FC9A-43D2-B9AE-86A28F5BEB78}" type="sibTrans" cxnId="{443C1FB5-18E8-4C72-B344-569FE1910686}">
      <dgm:prSet/>
      <dgm:spPr/>
      <dgm:t>
        <a:bodyPr/>
        <a:lstStyle/>
        <a:p>
          <a:endParaRPr lang="en-US"/>
        </a:p>
      </dgm:t>
    </dgm:pt>
    <dgm:pt modelId="{AEB48F20-2539-4A6D-9CC4-E408B5E755C4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EFF4FAE2-FDDF-4DB7-A480-BC05F406297A}" type="parTrans" cxnId="{1972B99B-E577-42E6-A90E-AA4C7B53C797}">
      <dgm:prSet/>
      <dgm:spPr/>
      <dgm:t>
        <a:bodyPr/>
        <a:lstStyle/>
        <a:p>
          <a:endParaRPr lang="en-US"/>
        </a:p>
      </dgm:t>
    </dgm:pt>
    <dgm:pt modelId="{E76F9314-25D3-4838-BDE0-A847112F3ADF}" type="sibTrans" cxnId="{1972B99B-E577-42E6-A90E-AA4C7B53C797}">
      <dgm:prSet/>
      <dgm:spPr/>
      <dgm:t>
        <a:bodyPr/>
        <a:lstStyle/>
        <a:p>
          <a:endParaRPr lang="en-US"/>
        </a:p>
      </dgm:t>
    </dgm:pt>
    <dgm:pt modelId="{2720F78A-3B43-4FC3-BE56-9711C0742A72}" type="pres">
      <dgm:prSet presAssocID="{B8A9426B-A230-4B31-8A63-63869A0F0A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11E889-ADAB-4480-83B1-66094188F575}" type="pres">
      <dgm:prSet presAssocID="{2C1697E0-64F9-4859-B0FB-819C9303BB5C}" presName="root1" presStyleCnt="0"/>
      <dgm:spPr/>
    </dgm:pt>
    <dgm:pt modelId="{67076EB2-61BC-4E24-BDEA-11FDD74BF05B}" type="pres">
      <dgm:prSet presAssocID="{2C1697E0-64F9-4859-B0FB-819C9303BB5C}" presName="LevelOneTextNode" presStyleLbl="node0" presStyleIdx="0" presStyleCnt="1" custScaleX="190450" custScaleY="257796" custLinFactNeighborX="-4650" custLinFactNeighborY="-1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9A8618-0E36-4077-9A3A-60F8D3C8DDA4}" type="pres">
      <dgm:prSet presAssocID="{2C1697E0-64F9-4859-B0FB-819C9303BB5C}" presName="level2hierChild" presStyleCnt="0"/>
      <dgm:spPr/>
    </dgm:pt>
    <dgm:pt modelId="{3305FAFD-2FF7-45E4-93B6-DF6E91509301}" type="pres">
      <dgm:prSet presAssocID="{D7882887-FE86-4524-BA0F-40F2F0694A65}" presName="conn2-1" presStyleLbl="parChTrans1D2" presStyleIdx="0" presStyleCnt="7"/>
      <dgm:spPr/>
      <dgm:t>
        <a:bodyPr/>
        <a:lstStyle/>
        <a:p>
          <a:endParaRPr lang="en-US"/>
        </a:p>
      </dgm:t>
    </dgm:pt>
    <dgm:pt modelId="{28310839-5040-4145-8A1B-107DF9C14457}" type="pres">
      <dgm:prSet presAssocID="{D7882887-FE86-4524-BA0F-40F2F0694A65}" presName="connTx" presStyleLbl="parChTrans1D2" presStyleIdx="0" presStyleCnt="7"/>
      <dgm:spPr/>
      <dgm:t>
        <a:bodyPr/>
        <a:lstStyle/>
        <a:p>
          <a:endParaRPr lang="en-US"/>
        </a:p>
      </dgm:t>
    </dgm:pt>
    <dgm:pt modelId="{81B956EA-856A-4348-A906-DCEEFF69B089}" type="pres">
      <dgm:prSet presAssocID="{A8269FA0-4712-4D7B-AB2B-2CA471E70746}" presName="root2" presStyleCnt="0"/>
      <dgm:spPr/>
    </dgm:pt>
    <dgm:pt modelId="{D7434301-4AE5-4D54-B3AB-065055593B5B}" type="pres">
      <dgm:prSet presAssocID="{A8269FA0-4712-4D7B-AB2B-2CA471E70746}" presName="LevelTwoTextNode" presStyleLbl="node2" presStyleIdx="0" presStyleCnt="7" custScaleX="426509" custLinFactNeighborX="-997" custLinFactNeighborY="-7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E1448A-AFE7-4C86-B74B-EAA3C9EA076E}" type="pres">
      <dgm:prSet presAssocID="{A8269FA0-4712-4D7B-AB2B-2CA471E70746}" presName="level3hierChild" presStyleCnt="0"/>
      <dgm:spPr/>
    </dgm:pt>
    <dgm:pt modelId="{E5DD0BA9-45C3-41E5-897F-1CE89B836134}" type="pres">
      <dgm:prSet presAssocID="{27E382DD-43C7-4BD1-AF27-76213FC199E4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94332773-9B7C-4D18-90F6-7A94DE5F4FC7}" type="pres">
      <dgm:prSet presAssocID="{27E382DD-43C7-4BD1-AF27-76213FC199E4}" presName="connTx" presStyleLbl="parChTrans1D2" presStyleIdx="1" presStyleCnt="7"/>
      <dgm:spPr/>
      <dgm:t>
        <a:bodyPr/>
        <a:lstStyle/>
        <a:p>
          <a:endParaRPr lang="en-US"/>
        </a:p>
      </dgm:t>
    </dgm:pt>
    <dgm:pt modelId="{7E309524-F637-43B3-B796-C9326730F34C}" type="pres">
      <dgm:prSet presAssocID="{23C9EB98-8789-4F8E-8487-8164558B107D}" presName="root2" presStyleCnt="0"/>
      <dgm:spPr/>
    </dgm:pt>
    <dgm:pt modelId="{0C145ABE-DAB7-4A43-BA10-6AD82DB67B85}" type="pres">
      <dgm:prSet presAssocID="{23C9EB98-8789-4F8E-8487-8164558B107D}" presName="LevelTwoTextNode" presStyleLbl="node2" presStyleIdx="1" presStyleCnt="7" custScaleX="426509" custLinFactNeighborX="-997" custLinFactNeighborY="-7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1646E-11B5-42F4-BC90-7B9A21128B56}" type="pres">
      <dgm:prSet presAssocID="{23C9EB98-8789-4F8E-8487-8164558B107D}" presName="level3hierChild" presStyleCnt="0"/>
      <dgm:spPr/>
    </dgm:pt>
    <dgm:pt modelId="{C81CC896-102F-46E8-83A8-11BFCB0AF14C}" type="pres">
      <dgm:prSet presAssocID="{0C05E1EF-6DC3-4BE6-A1B8-BF0020D9DABF}" presName="conn2-1" presStyleLbl="parChTrans1D2" presStyleIdx="2" presStyleCnt="7"/>
      <dgm:spPr/>
      <dgm:t>
        <a:bodyPr/>
        <a:lstStyle/>
        <a:p>
          <a:endParaRPr lang="en-US"/>
        </a:p>
      </dgm:t>
    </dgm:pt>
    <dgm:pt modelId="{EF13CFF3-7169-4EC7-931F-613AECDFE78F}" type="pres">
      <dgm:prSet presAssocID="{0C05E1EF-6DC3-4BE6-A1B8-BF0020D9DABF}" presName="connTx" presStyleLbl="parChTrans1D2" presStyleIdx="2" presStyleCnt="7"/>
      <dgm:spPr/>
      <dgm:t>
        <a:bodyPr/>
        <a:lstStyle/>
        <a:p>
          <a:endParaRPr lang="en-US"/>
        </a:p>
      </dgm:t>
    </dgm:pt>
    <dgm:pt modelId="{A21596B0-B484-42A3-AC43-C88ADA836CF6}" type="pres">
      <dgm:prSet presAssocID="{A377BC26-A3F1-41C5-B027-9DE52B33D314}" presName="root2" presStyleCnt="0"/>
      <dgm:spPr/>
    </dgm:pt>
    <dgm:pt modelId="{EC92AD54-BA90-4B24-B2BB-9A7AA097B499}" type="pres">
      <dgm:prSet presAssocID="{A377BC26-A3F1-41C5-B027-9DE52B33D314}" presName="LevelTwoTextNode" presStyleLbl="node2" presStyleIdx="2" presStyleCnt="7" custScaleX="426509" custLinFactNeighborX="-997" custLinFactNeighborY="-7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6A4619-9A68-44F2-9A22-9E5708964BDA}" type="pres">
      <dgm:prSet presAssocID="{A377BC26-A3F1-41C5-B027-9DE52B33D314}" presName="level3hierChild" presStyleCnt="0"/>
      <dgm:spPr/>
    </dgm:pt>
    <dgm:pt modelId="{6A4BF4FB-CEE1-408C-8BF4-D9F536BD6B61}" type="pres">
      <dgm:prSet presAssocID="{EF37C4F7-D772-438A-A9D2-C9DE1C45115B}" presName="conn2-1" presStyleLbl="parChTrans1D2" presStyleIdx="3" presStyleCnt="7"/>
      <dgm:spPr/>
      <dgm:t>
        <a:bodyPr/>
        <a:lstStyle/>
        <a:p>
          <a:endParaRPr lang="en-US"/>
        </a:p>
      </dgm:t>
    </dgm:pt>
    <dgm:pt modelId="{352FA903-34AC-4D89-A8A3-58A46CDEF42D}" type="pres">
      <dgm:prSet presAssocID="{EF37C4F7-D772-438A-A9D2-C9DE1C45115B}" presName="connTx" presStyleLbl="parChTrans1D2" presStyleIdx="3" presStyleCnt="7"/>
      <dgm:spPr/>
      <dgm:t>
        <a:bodyPr/>
        <a:lstStyle/>
        <a:p>
          <a:endParaRPr lang="en-US"/>
        </a:p>
      </dgm:t>
    </dgm:pt>
    <dgm:pt modelId="{59132485-B5AE-48EC-B8EE-3BDA1154123B}" type="pres">
      <dgm:prSet presAssocID="{DCEB31F7-CFA2-47FB-830D-0A1057EA7643}" presName="root2" presStyleCnt="0"/>
      <dgm:spPr/>
    </dgm:pt>
    <dgm:pt modelId="{C739FE71-33FB-4004-963C-609768DD0793}" type="pres">
      <dgm:prSet presAssocID="{DCEB31F7-CFA2-47FB-830D-0A1057EA7643}" presName="LevelTwoTextNode" presStyleLbl="node2" presStyleIdx="3" presStyleCnt="7" custScaleX="426509" custLinFactNeighborX="-997" custLinFactNeighborY="-7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69A99F-8B6F-47AC-A882-AB64FDD14DCE}" type="pres">
      <dgm:prSet presAssocID="{DCEB31F7-CFA2-47FB-830D-0A1057EA7643}" presName="level3hierChild" presStyleCnt="0"/>
      <dgm:spPr/>
    </dgm:pt>
    <dgm:pt modelId="{E730F68E-06D5-4351-BC8B-C3BF2FCB22BA}" type="pres">
      <dgm:prSet presAssocID="{8029C71E-7BE2-42D4-AC10-E72373270B88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FCD2AFB8-1DAD-4C40-B30A-E0DDCEC30DE7}" type="pres">
      <dgm:prSet presAssocID="{8029C71E-7BE2-42D4-AC10-E72373270B88}" presName="connTx" presStyleLbl="parChTrans1D2" presStyleIdx="4" presStyleCnt="7"/>
      <dgm:spPr/>
      <dgm:t>
        <a:bodyPr/>
        <a:lstStyle/>
        <a:p>
          <a:endParaRPr lang="en-US"/>
        </a:p>
      </dgm:t>
    </dgm:pt>
    <dgm:pt modelId="{F398E3C9-4D64-45EA-93C1-333F39A2C35C}" type="pres">
      <dgm:prSet presAssocID="{D53F2C90-CAAE-4DA0-9909-CC8A202B8196}" presName="root2" presStyleCnt="0"/>
      <dgm:spPr/>
    </dgm:pt>
    <dgm:pt modelId="{89186DC5-AA74-4B8F-8FD0-E03E826EE093}" type="pres">
      <dgm:prSet presAssocID="{D53F2C90-CAAE-4DA0-9909-CC8A202B8196}" presName="LevelTwoTextNode" presStyleLbl="node2" presStyleIdx="4" presStyleCnt="7" custScaleX="426509" custLinFactNeighborY="-7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DD470D-8028-4742-8EC4-533FEF06EB65}" type="pres">
      <dgm:prSet presAssocID="{D53F2C90-CAAE-4DA0-9909-CC8A202B8196}" presName="level3hierChild" presStyleCnt="0"/>
      <dgm:spPr/>
    </dgm:pt>
    <dgm:pt modelId="{9E37FFD7-3791-43F9-8227-A401B77B0AB4}" type="pres">
      <dgm:prSet presAssocID="{BEB4504F-E581-43DD-A619-F66E23D1BD0F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5D1B6B30-A98D-4093-8F9A-7883E27808A5}" type="pres">
      <dgm:prSet presAssocID="{BEB4504F-E581-43DD-A619-F66E23D1BD0F}" presName="connTx" presStyleLbl="parChTrans1D2" presStyleIdx="5" presStyleCnt="7"/>
      <dgm:spPr/>
      <dgm:t>
        <a:bodyPr/>
        <a:lstStyle/>
        <a:p>
          <a:endParaRPr lang="en-US"/>
        </a:p>
      </dgm:t>
    </dgm:pt>
    <dgm:pt modelId="{755623F8-A8FB-4172-98E1-29CD7EEFDC60}" type="pres">
      <dgm:prSet presAssocID="{7CE524D7-8BD7-4007-AFD9-F8D829BCFD7C}" presName="root2" presStyleCnt="0"/>
      <dgm:spPr/>
    </dgm:pt>
    <dgm:pt modelId="{63D3238A-73A7-47FC-BB74-6003884CC537}" type="pres">
      <dgm:prSet presAssocID="{7CE524D7-8BD7-4007-AFD9-F8D829BCFD7C}" presName="LevelTwoTextNode" presStyleLbl="node2" presStyleIdx="5" presStyleCnt="7" custScaleX="426509" custLinFactNeighborY="-7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A88247-25A3-4CDD-A31A-78CB6E174EB6}" type="pres">
      <dgm:prSet presAssocID="{7CE524D7-8BD7-4007-AFD9-F8D829BCFD7C}" presName="level3hierChild" presStyleCnt="0"/>
      <dgm:spPr/>
    </dgm:pt>
    <dgm:pt modelId="{E420829E-64B1-4091-B79C-997905EC3B46}" type="pres">
      <dgm:prSet presAssocID="{EFF4FAE2-FDDF-4DB7-A480-BC05F406297A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8EBB7523-6648-44AC-BC14-26E92899CEC1}" type="pres">
      <dgm:prSet presAssocID="{EFF4FAE2-FDDF-4DB7-A480-BC05F406297A}" presName="connTx" presStyleLbl="parChTrans1D2" presStyleIdx="6" presStyleCnt="7"/>
      <dgm:spPr/>
      <dgm:t>
        <a:bodyPr/>
        <a:lstStyle/>
        <a:p>
          <a:endParaRPr lang="en-US"/>
        </a:p>
      </dgm:t>
    </dgm:pt>
    <dgm:pt modelId="{921FE6EB-812A-41C2-B134-EE049F654DA6}" type="pres">
      <dgm:prSet presAssocID="{AEB48F20-2539-4A6D-9CC4-E408B5E755C4}" presName="root2" presStyleCnt="0"/>
      <dgm:spPr/>
    </dgm:pt>
    <dgm:pt modelId="{6EB06244-50CE-45AE-AD8B-499019E4A0EA}" type="pres">
      <dgm:prSet presAssocID="{AEB48F20-2539-4A6D-9CC4-E408B5E755C4}" presName="LevelTwoTextNode" presStyleLbl="node2" presStyleIdx="6" presStyleCnt="7" custScaleX="4265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4B0739-E675-401F-8F8B-9FA6E99D95C8}" type="pres">
      <dgm:prSet presAssocID="{AEB48F20-2539-4A6D-9CC4-E408B5E755C4}" presName="level3hierChild" presStyleCnt="0"/>
      <dgm:spPr/>
    </dgm:pt>
  </dgm:ptLst>
  <dgm:cxnLst>
    <dgm:cxn modelId="{29013A3D-77AA-422F-BF83-C509E42398DD}" type="presOf" srcId="{EF37C4F7-D772-438A-A9D2-C9DE1C45115B}" destId="{6A4BF4FB-CEE1-408C-8BF4-D9F536BD6B61}" srcOrd="0" destOrd="0" presId="urn:microsoft.com/office/officeart/2005/8/layout/hierarchy2"/>
    <dgm:cxn modelId="{D7957AE8-6062-47A1-B1E4-98904A725A51}" type="presOf" srcId="{EF37C4F7-D772-438A-A9D2-C9DE1C45115B}" destId="{352FA903-34AC-4D89-A8A3-58A46CDEF42D}" srcOrd="1" destOrd="0" presId="urn:microsoft.com/office/officeart/2005/8/layout/hierarchy2"/>
    <dgm:cxn modelId="{5064CED7-DB9F-46CC-B077-5BF6F2727C10}" type="presOf" srcId="{A377BC26-A3F1-41C5-B027-9DE52B33D314}" destId="{EC92AD54-BA90-4B24-B2BB-9A7AA097B499}" srcOrd="0" destOrd="0" presId="urn:microsoft.com/office/officeart/2005/8/layout/hierarchy2"/>
    <dgm:cxn modelId="{668EA0DD-C67E-4C0B-9F42-F708A4810EE3}" type="presOf" srcId="{2C1697E0-64F9-4859-B0FB-819C9303BB5C}" destId="{67076EB2-61BC-4E24-BDEA-11FDD74BF05B}" srcOrd="0" destOrd="0" presId="urn:microsoft.com/office/officeart/2005/8/layout/hierarchy2"/>
    <dgm:cxn modelId="{E75D6ACA-F653-4842-B13F-37F90B257ACB}" type="presOf" srcId="{DCEB31F7-CFA2-47FB-830D-0A1057EA7643}" destId="{C739FE71-33FB-4004-963C-609768DD0793}" srcOrd="0" destOrd="0" presId="urn:microsoft.com/office/officeart/2005/8/layout/hierarchy2"/>
    <dgm:cxn modelId="{A8C9FEB4-C684-400D-A21B-0B177C213E2C}" type="presOf" srcId="{BEB4504F-E581-43DD-A619-F66E23D1BD0F}" destId="{5D1B6B30-A98D-4093-8F9A-7883E27808A5}" srcOrd="1" destOrd="0" presId="urn:microsoft.com/office/officeart/2005/8/layout/hierarchy2"/>
    <dgm:cxn modelId="{D7033BBF-8715-4076-B40C-C4A0C2C4E1A4}" type="presOf" srcId="{D53F2C90-CAAE-4DA0-9909-CC8A202B8196}" destId="{89186DC5-AA74-4B8F-8FD0-E03E826EE093}" srcOrd="0" destOrd="0" presId="urn:microsoft.com/office/officeart/2005/8/layout/hierarchy2"/>
    <dgm:cxn modelId="{A4077FD9-2EFA-44A5-916A-9A05AA576AE8}" type="presOf" srcId="{23C9EB98-8789-4F8E-8487-8164558B107D}" destId="{0C145ABE-DAB7-4A43-BA10-6AD82DB67B85}" srcOrd="0" destOrd="0" presId="urn:microsoft.com/office/officeart/2005/8/layout/hierarchy2"/>
    <dgm:cxn modelId="{4A7E8495-09EB-4149-95D5-DF8E4D8C60C0}" type="presOf" srcId="{EFF4FAE2-FDDF-4DB7-A480-BC05F406297A}" destId="{E420829E-64B1-4091-B79C-997905EC3B46}" srcOrd="0" destOrd="0" presId="urn:microsoft.com/office/officeart/2005/8/layout/hierarchy2"/>
    <dgm:cxn modelId="{54552409-5EFA-4A87-889D-888DDCCB07BC}" type="presOf" srcId="{AEB48F20-2539-4A6D-9CC4-E408B5E755C4}" destId="{6EB06244-50CE-45AE-AD8B-499019E4A0EA}" srcOrd="0" destOrd="0" presId="urn:microsoft.com/office/officeart/2005/8/layout/hierarchy2"/>
    <dgm:cxn modelId="{23D35ED9-0A98-437A-BECE-D7388D64E295}" type="presOf" srcId="{0C05E1EF-6DC3-4BE6-A1B8-BF0020D9DABF}" destId="{EF13CFF3-7169-4EC7-931F-613AECDFE78F}" srcOrd="1" destOrd="0" presId="urn:microsoft.com/office/officeart/2005/8/layout/hierarchy2"/>
    <dgm:cxn modelId="{CD50FB3B-FE77-4BF9-8C6D-85E656EE94B0}" srcId="{2C1697E0-64F9-4859-B0FB-819C9303BB5C}" destId="{A8269FA0-4712-4D7B-AB2B-2CA471E70746}" srcOrd="0" destOrd="0" parTransId="{D7882887-FE86-4524-BA0F-40F2F0694A65}" sibTransId="{A6852430-ACBE-40E3-972B-4E816AB230F4}"/>
    <dgm:cxn modelId="{0F9FB6D6-3786-4D09-9966-3E7D03B32A77}" type="presOf" srcId="{7CE524D7-8BD7-4007-AFD9-F8D829BCFD7C}" destId="{63D3238A-73A7-47FC-BB74-6003884CC537}" srcOrd="0" destOrd="0" presId="urn:microsoft.com/office/officeart/2005/8/layout/hierarchy2"/>
    <dgm:cxn modelId="{67A142A4-6C48-42E3-8E74-2CF042CD49BE}" type="presOf" srcId="{EFF4FAE2-FDDF-4DB7-A480-BC05F406297A}" destId="{8EBB7523-6648-44AC-BC14-26E92899CEC1}" srcOrd="1" destOrd="0" presId="urn:microsoft.com/office/officeart/2005/8/layout/hierarchy2"/>
    <dgm:cxn modelId="{FB79C442-381A-4E78-ACD6-FB6BEC733349}" type="presOf" srcId="{D7882887-FE86-4524-BA0F-40F2F0694A65}" destId="{28310839-5040-4145-8A1B-107DF9C14457}" srcOrd="1" destOrd="0" presId="urn:microsoft.com/office/officeart/2005/8/layout/hierarchy2"/>
    <dgm:cxn modelId="{F497FB6A-C170-47F1-9F5C-452EE4F0365D}" type="presOf" srcId="{0C05E1EF-6DC3-4BE6-A1B8-BF0020D9DABF}" destId="{C81CC896-102F-46E8-83A8-11BFCB0AF14C}" srcOrd="0" destOrd="0" presId="urn:microsoft.com/office/officeart/2005/8/layout/hierarchy2"/>
    <dgm:cxn modelId="{49DE8A8F-D306-437E-98BD-8B78028A8BF4}" type="presOf" srcId="{27E382DD-43C7-4BD1-AF27-76213FC199E4}" destId="{E5DD0BA9-45C3-41E5-897F-1CE89B836134}" srcOrd="0" destOrd="0" presId="urn:microsoft.com/office/officeart/2005/8/layout/hierarchy2"/>
    <dgm:cxn modelId="{272A9989-1DDA-4620-850F-9730ED025E26}" srcId="{B8A9426B-A230-4B31-8A63-63869A0F0A1C}" destId="{2C1697E0-64F9-4859-B0FB-819C9303BB5C}" srcOrd="0" destOrd="0" parTransId="{56943CB9-9A26-4FB1-97A5-73B1E513B255}" sibTransId="{51197331-F37A-4355-9FC9-CB0B6644DEA7}"/>
    <dgm:cxn modelId="{E5F2B274-3EEC-44A0-9A8A-B9DB47C3FB0E}" srcId="{2C1697E0-64F9-4859-B0FB-819C9303BB5C}" destId="{A377BC26-A3F1-41C5-B027-9DE52B33D314}" srcOrd="2" destOrd="0" parTransId="{0C05E1EF-6DC3-4BE6-A1B8-BF0020D9DABF}" sibTransId="{96F4986A-E471-40F9-96F5-55522864E96F}"/>
    <dgm:cxn modelId="{08ED3111-74A1-429F-97D1-357D957AD415}" type="presOf" srcId="{A8269FA0-4712-4D7B-AB2B-2CA471E70746}" destId="{D7434301-4AE5-4D54-B3AB-065055593B5B}" srcOrd="0" destOrd="0" presId="urn:microsoft.com/office/officeart/2005/8/layout/hierarchy2"/>
    <dgm:cxn modelId="{734C11D2-EA61-41C4-B51D-76CD38220667}" type="presOf" srcId="{D7882887-FE86-4524-BA0F-40F2F0694A65}" destId="{3305FAFD-2FF7-45E4-93B6-DF6E91509301}" srcOrd="0" destOrd="0" presId="urn:microsoft.com/office/officeart/2005/8/layout/hierarchy2"/>
    <dgm:cxn modelId="{91AE2A0C-2B3A-4528-BEA8-3D38CE4FF8C2}" type="presOf" srcId="{B8A9426B-A230-4B31-8A63-63869A0F0A1C}" destId="{2720F78A-3B43-4FC3-BE56-9711C0742A72}" srcOrd="0" destOrd="0" presId="urn:microsoft.com/office/officeart/2005/8/layout/hierarchy2"/>
    <dgm:cxn modelId="{CDD64087-F8BA-4EC0-A710-EAF087CF9B95}" type="presOf" srcId="{8029C71E-7BE2-42D4-AC10-E72373270B88}" destId="{E730F68E-06D5-4351-BC8B-C3BF2FCB22BA}" srcOrd="0" destOrd="0" presId="urn:microsoft.com/office/officeart/2005/8/layout/hierarchy2"/>
    <dgm:cxn modelId="{E1DDFB75-3FF0-4188-AC98-8334EDD4E3E1}" type="presOf" srcId="{BEB4504F-E581-43DD-A619-F66E23D1BD0F}" destId="{9E37FFD7-3791-43F9-8227-A401B77B0AB4}" srcOrd="0" destOrd="0" presId="urn:microsoft.com/office/officeart/2005/8/layout/hierarchy2"/>
    <dgm:cxn modelId="{443C1FB5-18E8-4C72-B344-569FE1910686}" srcId="{2C1697E0-64F9-4859-B0FB-819C9303BB5C}" destId="{7CE524D7-8BD7-4007-AFD9-F8D829BCFD7C}" srcOrd="5" destOrd="0" parTransId="{BEB4504F-E581-43DD-A619-F66E23D1BD0F}" sibTransId="{66475BCA-FC9A-43D2-B9AE-86A28F5BEB78}"/>
    <dgm:cxn modelId="{AB589877-B086-47AB-9182-027C527738F9}" srcId="{2C1697E0-64F9-4859-B0FB-819C9303BB5C}" destId="{23C9EB98-8789-4F8E-8487-8164558B107D}" srcOrd="1" destOrd="0" parTransId="{27E382DD-43C7-4BD1-AF27-76213FC199E4}" sibTransId="{0005D835-1D16-4806-AF09-293210B61B7E}"/>
    <dgm:cxn modelId="{97CE9085-F39A-4C46-9B32-61186DC6D37A}" type="presOf" srcId="{27E382DD-43C7-4BD1-AF27-76213FC199E4}" destId="{94332773-9B7C-4D18-90F6-7A94DE5F4FC7}" srcOrd="1" destOrd="0" presId="urn:microsoft.com/office/officeart/2005/8/layout/hierarchy2"/>
    <dgm:cxn modelId="{483F017B-8AB8-4A02-906D-03E77C32335B}" type="presOf" srcId="{8029C71E-7BE2-42D4-AC10-E72373270B88}" destId="{FCD2AFB8-1DAD-4C40-B30A-E0DDCEC30DE7}" srcOrd="1" destOrd="0" presId="urn:microsoft.com/office/officeart/2005/8/layout/hierarchy2"/>
    <dgm:cxn modelId="{4AB797C5-038B-4EE5-BB96-2F72E921B949}" srcId="{2C1697E0-64F9-4859-B0FB-819C9303BB5C}" destId="{D53F2C90-CAAE-4DA0-9909-CC8A202B8196}" srcOrd="4" destOrd="0" parTransId="{8029C71E-7BE2-42D4-AC10-E72373270B88}" sibTransId="{7D2E88A2-97EA-42D8-BD98-5B6CB2BEE599}"/>
    <dgm:cxn modelId="{1972B99B-E577-42E6-A90E-AA4C7B53C797}" srcId="{2C1697E0-64F9-4859-B0FB-819C9303BB5C}" destId="{AEB48F20-2539-4A6D-9CC4-E408B5E755C4}" srcOrd="6" destOrd="0" parTransId="{EFF4FAE2-FDDF-4DB7-A480-BC05F406297A}" sibTransId="{E76F9314-25D3-4838-BDE0-A847112F3ADF}"/>
    <dgm:cxn modelId="{6199F4B8-B9BA-4278-B9AC-4F350BFC0B5C}" srcId="{2C1697E0-64F9-4859-B0FB-819C9303BB5C}" destId="{DCEB31F7-CFA2-47FB-830D-0A1057EA7643}" srcOrd="3" destOrd="0" parTransId="{EF37C4F7-D772-438A-A9D2-C9DE1C45115B}" sibTransId="{634C9FBE-94A7-4364-895F-93328820C62C}"/>
    <dgm:cxn modelId="{972818DC-C8D2-47B1-8313-D5BE992DBEDE}" type="presParOf" srcId="{2720F78A-3B43-4FC3-BE56-9711C0742A72}" destId="{D511E889-ADAB-4480-83B1-66094188F575}" srcOrd="0" destOrd="0" presId="urn:microsoft.com/office/officeart/2005/8/layout/hierarchy2"/>
    <dgm:cxn modelId="{90546D65-F085-4DDD-8633-C2357D88CFDE}" type="presParOf" srcId="{D511E889-ADAB-4480-83B1-66094188F575}" destId="{67076EB2-61BC-4E24-BDEA-11FDD74BF05B}" srcOrd="0" destOrd="0" presId="urn:microsoft.com/office/officeart/2005/8/layout/hierarchy2"/>
    <dgm:cxn modelId="{40CF6FD1-EA02-4656-BBAD-135027B43E78}" type="presParOf" srcId="{D511E889-ADAB-4480-83B1-66094188F575}" destId="{F89A8618-0E36-4077-9A3A-60F8D3C8DDA4}" srcOrd="1" destOrd="0" presId="urn:microsoft.com/office/officeart/2005/8/layout/hierarchy2"/>
    <dgm:cxn modelId="{9067FC5E-3908-41CE-8EE8-2CB537DBFD40}" type="presParOf" srcId="{F89A8618-0E36-4077-9A3A-60F8D3C8DDA4}" destId="{3305FAFD-2FF7-45E4-93B6-DF6E91509301}" srcOrd="0" destOrd="0" presId="urn:microsoft.com/office/officeart/2005/8/layout/hierarchy2"/>
    <dgm:cxn modelId="{AC2BA6ED-0CBB-4C86-8173-943617BCD82F}" type="presParOf" srcId="{3305FAFD-2FF7-45E4-93B6-DF6E91509301}" destId="{28310839-5040-4145-8A1B-107DF9C14457}" srcOrd="0" destOrd="0" presId="urn:microsoft.com/office/officeart/2005/8/layout/hierarchy2"/>
    <dgm:cxn modelId="{28C2B2E0-2956-409A-AA22-7C70FAA74BB9}" type="presParOf" srcId="{F89A8618-0E36-4077-9A3A-60F8D3C8DDA4}" destId="{81B956EA-856A-4348-A906-DCEEFF69B089}" srcOrd="1" destOrd="0" presId="urn:microsoft.com/office/officeart/2005/8/layout/hierarchy2"/>
    <dgm:cxn modelId="{81CC8663-40AA-4E27-83BF-0AA8216E3C16}" type="presParOf" srcId="{81B956EA-856A-4348-A906-DCEEFF69B089}" destId="{D7434301-4AE5-4D54-B3AB-065055593B5B}" srcOrd="0" destOrd="0" presId="urn:microsoft.com/office/officeart/2005/8/layout/hierarchy2"/>
    <dgm:cxn modelId="{351C56D8-80E1-40E8-9254-E132693FC0D6}" type="presParOf" srcId="{81B956EA-856A-4348-A906-DCEEFF69B089}" destId="{BFE1448A-AFE7-4C86-B74B-EAA3C9EA076E}" srcOrd="1" destOrd="0" presId="urn:microsoft.com/office/officeart/2005/8/layout/hierarchy2"/>
    <dgm:cxn modelId="{37D3F03C-74B8-4F6F-BF09-2FABC83EB0D2}" type="presParOf" srcId="{F89A8618-0E36-4077-9A3A-60F8D3C8DDA4}" destId="{E5DD0BA9-45C3-41E5-897F-1CE89B836134}" srcOrd="2" destOrd="0" presId="urn:microsoft.com/office/officeart/2005/8/layout/hierarchy2"/>
    <dgm:cxn modelId="{D8D949D4-FAEB-4233-9E67-A659CE110D7F}" type="presParOf" srcId="{E5DD0BA9-45C3-41E5-897F-1CE89B836134}" destId="{94332773-9B7C-4D18-90F6-7A94DE5F4FC7}" srcOrd="0" destOrd="0" presId="urn:microsoft.com/office/officeart/2005/8/layout/hierarchy2"/>
    <dgm:cxn modelId="{45133E98-F49F-473F-A2AE-93F4BB1B0D87}" type="presParOf" srcId="{F89A8618-0E36-4077-9A3A-60F8D3C8DDA4}" destId="{7E309524-F637-43B3-B796-C9326730F34C}" srcOrd="3" destOrd="0" presId="urn:microsoft.com/office/officeart/2005/8/layout/hierarchy2"/>
    <dgm:cxn modelId="{EA0DD9C5-78EF-4BA6-8C88-F2B6EA54F48F}" type="presParOf" srcId="{7E309524-F637-43B3-B796-C9326730F34C}" destId="{0C145ABE-DAB7-4A43-BA10-6AD82DB67B85}" srcOrd="0" destOrd="0" presId="urn:microsoft.com/office/officeart/2005/8/layout/hierarchy2"/>
    <dgm:cxn modelId="{F4377043-D8E2-481D-9FC6-5B042387D0DE}" type="presParOf" srcId="{7E309524-F637-43B3-B796-C9326730F34C}" destId="{81E1646E-11B5-42F4-BC90-7B9A21128B56}" srcOrd="1" destOrd="0" presId="urn:microsoft.com/office/officeart/2005/8/layout/hierarchy2"/>
    <dgm:cxn modelId="{EBC81C26-8DAD-4169-A877-B04FB00D7FCF}" type="presParOf" srcId="{F89A8618-0E36-4077-9A3A-60F8D3C8DDA4}" destId="{C81CC896-102F-46E8-83A8-11BFCB0AF14C}" srcOrd="4" destOrd="0" presId="urn:microsoft.com/office/officeart/2005/8/layout/hierarchy2"/>
    <dgm:cxn modelId="{DF0DD89F-47C8-43CC-BFD4-E683D1054F41}" type="presParOf" srcId="{C81CC896-102F-46E8-83A8-11BFCB0AF14C}" destId="{EF13CFF3-7169-4EC7-931F-613AECDFE78F}" srcOrd="0" destOrd="0" presId="urn:microsoft.com/office/officeart/2005/8/layout/hierarchy2"/>
    <dgm:cxn modelId="{D5B4B329-0926-4EC8-9808-3DA858F3B59F}" type="presParOf" srcId="{F89A8618-0E36-4077-9A3A-60F8D3C8DDA4}" destId="{A21596B0-B484-42A3-AC43-C88ADA836CF6}" srcOrd="5" destOrd="0" presId="urn:microsoft.com/office/officeart/2005/8/layout/hierarchy2"/>
    <dgm:cxn modelId="{43773D85-6C87-455F-BD58-014726EE3787}" type="presParOf" srcId="{A21596B0-B484-42A3-AC43-C88ADA836CF6}" destId="{EC92AD54-BA90-4B24-B2BB-9A7AA097B499}" srcOrd="0" destOrd="0" presId="urn:microsoft.com/office/officeart/2005/8/layout/hierarchy2"/>
    <dgm:cxn modelId="{059B1D15-42C9-41D0-BEBD-01606CDDA24F}" type="presParOf" srcId="{A21596B0-B484-42A3-AC43-C88ADA836CF6}" destId="{5B6A4619-9A68-44F2-9A22-9E5708964BDA}" srcOrd="1" destOrd="0" presId="urn:microsoft.com/office/officeart/2005/8/layout/hierarchy2"/>
    <dgm:cxn modelId="{B0C2F0A4-6F1A-45F4-BDF8-DAFA3D9CA536}" type="presParOf" srcId="{F89A8618-0E36-4077-9A3A-60F8D3C8DDA4}" destId="{6A4BF4FB-CEE1-408C-8BF4-D9F536BD6B61}" srcOrd="6" destOrd="0" presId="urn:microsoft.com/office/officeart/2005/8/layout/hierarchy2"/>
    <dgm:cxn modelId="{C8A2D540-D9BD-44C8-BA2E-6E2D3BF79391}" type="presParOf" srcId="{6A4BF4FB-CEE1-408C-8BF4-D9F536BD6B61}" destId="{352FA903-34AC-4D89-A8A3-58A46CDEF42D}" srcOrd="0" destOrd="0" presId="urn:microsoft.com/office/officeart/2005/8/layout/hierarchy2"/>
    <dgm:cxn modelId="{1E28DA97-23E5-4C43-A07E-7613DAFAA938}" type="presParOf" srcId="{F89A8618-0E36-4077-9A3A-60F8D3C8DDA4}" destId="{59132485-B5AE-48EC-B8EE-3BDA1154123B}" srcOrd="7" destOrd="0" presId="urn:microsoft.com/office/officeart/2005/8/layout/hierarchy2"/>
    <dgm:cxn modelId="{9C907F2B-8AE0-490B-B4AD-F3BE14E06D0A}" type="presParOf" srcId="{59132485-B5AE-48EC-B8EE-3BDA1154123B}" destId="{C739FE71-33FB-4004-963C-609768DD0793}" srcOrd="0" destOrd="0" presId="urn:microsoft.com/office/officeart/2005/8/layout/hierarchy2"/>
    <dgm:cxn modelId="{5F112460-6BD7-47E0-B34E-851BAAA8C06B}" type="presParOf" srcId="{59132485-B5AE-48EC-B8EE-3BDA1154123B}" destId="{8C69A99F-8B6F-47AC-A882-AB64FDD14DCE}" srcOrd="1" destOrd="0" presId="urn:microsoft.com/office/officeart/2005/8/layout/hierarchy2"/>
    <dgm:cxn modelId="{54402FF3-4899-49B1-81D5-9DCAEADAB399}" type="presParOf" srcId="{F89A8618-0E36-4077-9A3A-60F8D3C8DDA4}" destId="{E730F68E-06D5-4351-BC8B-C3BF2FCB22BA}" srcOrd="8" destOrd="0" presId="urn:microsoft.com/office/officeart/2005/8/layout/hierarchy2"/>
    <dgm:cxn modelId="{2F3E326F-C073-42F9-A75F-98C39745FA16}" type="presParOf" srcId="{E730F68E-06D5-4351-BC8B-C3BF2FCB22BA}" destId="{FCD2AFB8-1DAD-4C40-B30A-E0DDCEC30DE7}" srcOrd="0" destOrd="0" presId="urn:microsoft.com/office/officeart/2005/8/layout/hierarchy2"/>
    <dgm:cxn modelId="{E28ED47E-1DD3-42FA-85AC-A342435558DF}" type="presParOf" srcId="{F89A8618-0E36-4077-9A3A-60F8D3C8DDA4}" destId="{F398E3C9-4D64-45EA-93C1-333F39A2C35C}" srcOrd="9" destOrd="0" presId="urn:microsoft.com/office/officeart/2005/8/layout/hierarchy2"/>
    <dgm:cxn modelId="{DB02D399-D4C0-49AC-B3DF-E4528467CE31}" type="presParOf" srcId="{F398E3C9-4D64-45EA-93C1-333F39A2C35C}" destId="{89186DC5-AA74-4B8F-8FD0-E03E826EE093}" srcOrd="0" destOrd="0" presId="urn:microsoft.com/office/officeart/2005/8/layout/hierarchy2"/>
    <dgm:cxn modelId="{5C16FC26-9AB9-45DA-A63F-0C4CCBAB306F}" type="presParOf" srcId="{F398E3C9-4D64-45EA-93C1-333F39A2C35C}" destId="{B6DD470D-8028-4742-8EC4-533FEF06EB65}" srcOrd="1" destOrd="0" presId="urn:microsoft.com/office/officeart/2005/8/layout/hierarchy2"/>
    <dgm:cxn modelId="{0CFFA380-077B-4B36-842B-3DBA436BCA79}" type="presParOf" srcId="{F89A8618-0E36-4077-9A3A-60F8D3C8DDA4}" destId="{9E37FFD7-3791-43F9-8227-A401B77B0AB4}" srcOrd="10" destOrd="0" presId="urn:microsoft.com/office/officeart/2005/8/layout/hierarchy2"/>
    <dgm:cxn modelId="{1C8E2D22-9D33-4E13-90B2-45A4D87C7A3B}" type="presParOf" srcId="{9E37FFD7-3791-43F9-8227-A401B77B0AB4}" destId="{5D1B6B30-A98D-4093-8F9A-7883E27808A5}" srcOrd="0" destOrd="0" presId="urn:microsoft.com/office/officeart/2005/8/layout/hierarchy2"/>
    <dgm:cxn modelId="{634A2C73-4D21-4B19-B7CA-17F9E3CB0FCC}" type="presParOf" srcId="{F89A8618-0E36-4077-9A3A-60F8D3C8DDA4}" destId="{755623F8-A8FB-4172-98E1-29CD7EEFDC60}" srcOrd="11" destOrd="0" presId="urn:microsoft.com/office/officeart/2005/8/layout/hierarchy2"/>
    <dgm:cxn modelId="{996FC142-F7E1-4B79-A7C5-CDE9A4EC2BBB}" type="presParOf" srcId="{755623F8-A8FB-4172-98E1-29CD7EEFDC60}" destId="{63D3238A-73A7-47FC-BB74-6003884CC537}" srcOrd="0" destOrd="0" presId="urn:microsoft.com/office/officeart/2005/8/layout/hierarchy2"/>
    <dgm:cxn modelId="{3A7F4CA2-42B1-49CD-801A-DD300B1CB289}" type="presParOf" srcId="{755623F8-A8FB-4172-98E1-29CD7EEFDC60}" destId="{79A88247-25A3-4CDD-A31A-78CB6E174EB6}" srcOrd="1" destOrd="0" presId="urn:microsoft.com/office/officeart/2005/8/layout/hierarchy2"/>
    <dgm:cxn modelId="{2B54F7C5-C1C5-4063-9A03-0D38FB3AC82A}" type="presParOf" srcId="{F89A8618-0E36-4077-9A3A-60F8D3C8DDA4}" destId="{E420829E-64B1-4091-B79C-997905EC3B46}" srcOrd="12" destOrd="0" presId="urn:microsoft.com/office/officeart/2005/8/layout/hierarchy2"/>
    <dgm:cxn modelId="{D5B89D2B-9FD6-4361-8D51-4AF5498D6171}" type="presParOf" srcId="{E420829E-64B1-4091-B79C-997905EC3B46}" destId="{8EBB7523-6648-44AC-BC14-26E92899CEC1}" srcOrd="0" destOrd="0" presId="urn:microsoft.com/office/officeart/2005/8/layout/hierarchy2"/>
    <dgm:cxn modelId="{1DF224A5-CB96-4992-8D36-78DF7EE9C8DC}" type="presParOf" srcId="{F89A8618-0E36-4077-9A3A-60F8D3C8DDA4}" destId="{921FE6EB-812A-41C2-B134-EE049F654DA6}" srcOrd="13" destOrd="0" presId="urn:microsoft.com/office/officeart/2005/8/layout/hierarchy2"/>
    <dgm:cxn modelId="{A1C574EC-0CB5-434D-A636-C0741B66B1C8}" type="presParOf" srcId="{921FE6EB-812A-41C2-B134-EE049F654DA6}" destId="{6EB06244-50CE-45AE-AD8B-499019E4A0EA}" srcOrd="0" destOrd="0" presId="urn:microsoft.com/office/officeart/2005/8/layout/hierarchy2"/>
    <dgm:cxn modelId="{FEEF4B34-D887-4E53-9391-9624125C9794}" type="presParOf" srcId="{921FE6EB-812A-41C2-B134-EE049F654DA6}" destId="{A84B0739-E675-401F-8F8B-9FA6E99D95C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05626F-F574-4968-A7FF-536EEBE62375}">
      <dsp:nvSpPr>
        <dsp:cNvPr id="0" name=""/>
        <dsp:cNvSpPr/>
      </dsp:nvSpPr>
      <dsp:spPr>
        <a:xfrm rot="10800000">
          <a:off x="1501954" y="1876"/>
          <a:ext cx="4820284" cy="11512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687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Introduction</a:t>
          </a:r>
          <a:endParaRPr lang="en-US" sz="3100" kern="1200" dirty="0"/>
        </a:p>
      </dsp:txBody>
      <dsp:txXfrm rot="10800000">
        <a:off x="1501954" y="1876"/>
        <a:ext cx="4820284" cy="1151290"/>
      </dsp:txXfrm>
    </dsp:sp>
    <dsp:sp modelId="{08CE1247-F404-49F6-98DF-F9CD5ADEE6DF}">
      <dsp:nvSpPr>
        <dsp:cNvPr id="0" name=""/>
        <dsp:cNvSpPr/>
      </dsp:nvSpPr>
      <dsp:spPr>
        <a:xfrm>
          <a:off x="926309" y="1876"/>
          <a:ext cx="1151290" cy="115129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129D1-12FF-4636-8695-56713FAAB5EE}">
      <dsp:nvSpPr>
        <dsp:cNvPr id="0" name=""/>
        <dsp:cNvSpPr/>
      </dsp:nvSpPr>
      <dsp:spPr>
        <a:xfrm rot="10800000">
          <a:off x="1501954" y="1496836"/>
          <a:ext cx="4820284" cy="11512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687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Orientation to the Best Practices document</a:t>
          </a:r>
          <a:endParaRPr lang="en-US" sz="3100" kern="1200" dirty="0"/>
        </a:p>
      </dsp:txBody>
      <dsp:txXfrm rot="10800000">
        <a:off x="1501954" y="1496836"/>
        <a:ext cx="4820284" cy="1151290"/>
      </dsp:txXfrm>
    </dsp:sp>
    <dsp:sp modelId="{CE81BF73-78FB-48BC-B701-0948AD73E544}">
      <dsp:nvSpPr>
        <dsp:cNvPr id="0" name=""/>
        <dsp:cNvSpPr/>
      </dsp:nvSpPr>
      <dsp:spPr>
        <a:xfrm>
          <a:off x="926309" y="1496836"/>
          <a:ext cx="1151290" cy="115129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17623-0927-4215-81C4-8E0FA328225A}">
      <dsp:nvSpPr>
        <dsp:cNvPr id="0" name=""/>
        <dsp:cNvSpPr/>
      </dsp:nvSpPr>
      <dsp:spPr>
        <a:xfrm rot="10800000">
          <a:off x="1501954" y="2991795"/>
          <a:ext cx="4820284" cy="11512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687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Using Best Practices</a:t>
          </a:r>
          <a:endParaRPr lang="en-US" sz="3100" kern="1200" dirty="0"/>
        </a:p>
      </dsp:txBody>
      <dsp:txXfrm rot="10800000">
        <a:off x="1501954" y="2991795"/>
        <a:ext cx="4820284" cy="1151290"/>
      </dsp:txXfrm>
    </dsp:sp>
    <dsp:sp modelId="{9744FE53-5DA5-4EF1-813E-0A7F6D012163}">
      <dsp:nvSpPr>
        <dsp:cNvPr id="0" name=""/>
        <dsp:cNvSpPr/>
      </dsp:nvSpPr>
      <dsp:spPr>
        <a:xfrm>
          <a:off x="926309" y="2991795"/>
          <a:ext cx="1151290" cy="115129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076EB2-61BC-4E24-BDEA-11FDD74BF05B}">
      <dsp:nvSpPr>
        <dsp:cNvPr id="0" name=""/>
        <dsp:cNvSpPr/>
      </dsp:nvSpPr>
      <dsp:spPr>
        <a:xfrm>
          <a:off x="127812" y="1242954"/>
          <a:ext cx="3599572" cy="1634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Canadian Language Benchmarks</a:t>
          </a:r>
          <a:endParaRPr lang="en-US" sz="2800" kern="1200" dirty="0"/>
        </a:p>
      </dsp:txBody>
      <dsp:txXfrm>
        <a:off x="127812" y="1242954"/>
        <a:ext cx="3599572" cy="1634834"/>
      </dsp:txXfrm>
    </dsp:sp>
    <dsp:sp modelId="{3305FAFD-2FF7-45E4-93B6-DF6E91509301}">
      <dsp:nvSpPr>
        <dsp:cNvPr id="0" name=""/>
        <dsp:cNvSpPr/>
      </dsp:nvSpPr>
      <dsp:spPr>
        <a:xfrm rot="17852842">
          <a:off x="3244721" y="1244030"/>
          <a:ext cx="179589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795895" y="20195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7852842">
        <a:off x="4097772" y="1219328"/>
        <a:ext cx="89794" cy="89794"/>
      </dsp:txXfrm>
    </dsp:sp>
    <dsp:sp modelId="{D7434301-4AE5-4D54-B3AB-065055593B5B}">
      <dsp:nvSpPr>
        <dsp:cNvPr id="0" name=""/>
        <dsp:cNvSpPr/>
      </dsp:nvSpPr>
      <dsp:spPr>
        <a:xfrm>
          <a:off x="4557954" y="3034"/>
          <a:ext cx="2690596" cy="930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Professional development </a:t>
          </a:r>
          <a:endParaRPr lang="en-US" sz="2100" kern="1200" dirty="0"/>
        </a:p>
      </dsp:txBody>
      <dsp:txXfrm>
        <a:off x="4557954" y="3034"/>
        <a:ext cx="2690596" cy="930088"/>
      </dsp:txXfrm>
    </dsp:sp>
    <dsp:sp modelId="{C81CC896-102F-46E8-83A8-11BFCB0AF14C}">
      <dsp:nvSpPr>
        <dsp:cNvPr id="0" name=""/>
        <dsp:cNvSpPr/>
      </dsp:nvSpPr>
      <dsp:spPr>
        <a:xfrm rot="19669026">
          <a:off x="3651993" y="1778831"/>
          <a:ext cx="98135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981351" y="20195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669026">
        <a:off x="4118135" y="1774492"/>
        <a:ext cx="49067" cy="49067"/>
      </dsp:txXfrm>
    </dsp:sp>
    <dsp:sp modelId="{EC92AD54-BA90-4B24-B2BB-9A7AA097B499}">
      <dsp:nvSpPr>
        <dsp:cNvPr id="0" name=""/>
        <dsp:cNvSpPr/>
      </dsp:nvSpPr>
      <dsp:spPr>
        <a:xfrm>
          <a:off x="4557954" y="1072636"/>
          <a:ext cx="2690596" cy="930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Standard frame of reference</a:t>
          </a:r>
          <a:endParaRPr lang="en-US" sz="2100" kern="1200" dirty="0"/>
        </a:p>
      </dsp:txBody>
      <dsp:txXfrm>
        <a:off x="4557954" y="1072636"/>
        <a:ext cx="2690596" cy="930088"/>
      </dsp:txXfrm>
    </dsp:sp>
    <dsp:sp modelId="{6A4BF4FB-CEE1-408C-8BF4-D9F536BD6B61}">
      <dsp:nvSpPr>
        <dsp:cNvPr id="0" name=""/>
        <dsp:cNvSpPr/>
      </dsp:nvSpPr>
      <dsp:spPr>
        <a:xfrm rot="2001839">
          <a:off x="3645438" y="2313631"/>
          <a:ext cx="99446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994462" y="20195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01839">
        <a:off x="4117808" y="2308965"/>
        <a:ext cx="49723" cy="49723"/>
      </dsp:txXfrm>
    </dsp:sp>
    <dsp:sp modelId="{C739FE71-33FB-4004-963C-609768DD0793}">
      <dsp:nvSpPr>
        <dsp:cNvPr id="0" name=""/>
        <dsp:cNvSpPr/>
      </dsp:nvSpPr>
      <dsp:spPr>
        <a:xfrm>
          <a:off x="4557954" y="2142238"/>
          <a:ext cx="2690596" cy="930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Inform curriculum, materials, instruction</a:t>
          </a:r>
          <a:endParaRPr lang="en-US" sz="2100" kern="1200" dirty="0"/>
        </a:p>
      </dsp:txBody>
      <dsp:txXfrm>
        <a:off x="4557954" y="2142238"/>
        <a:ext cx="2690596" cy="930088"/>
      </dsp:txXfrm>
    </dsp:sp>
    <dsp:sp modelId="{E730F68E-06D5-4351-BC8B-C3BF2FCB22BA}">
      <dsp:nvSpPr>
        <dsp:cNvPr id="0" name=""/>
        <dsp:cNvSpPr/>
      </dsp:nvSpPr>
      <dsp:spPr>
        <a:xfrm rot="3768346">
          <a:off x="3233967" y="2848432"/>
          <a:ext cx="181740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817403" y="20195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3768346">
        <a:off x="4097234" y="2823192"/>
        <a:ext cx="90870" cy="90870"/>
      </dsp:txXfrm>
    </dsp:sp>
    <dsp:sp modelId="{89186DC5-AA74-4B8F-8FD0-E03E826EE093}">
      <dsp:nvSpPr>
        <dsp:cNvPr id="0" name=""/>
        <dsp:cNvSpPr/>
      </dsp:nvSpPr>
      <dsp:spPr>
        <a:xfrm>
          <a:off x="4557954" y="3211839"/>
          <a:ext cx="2690596" cy="930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Resources</a:t>
          </a:r>
          <a:endParaRPr lang="en-US" sz="2100" kern="1200" dirty="0"/>
        </a:p>
      </dsp:txBody>
      <dsp:txXfrm>
        <a:off x="4557954" y="3211839"/>
        <a:ext cx="2690596" cy="93008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076EB2-61BC-4E24-BDEA-11FDD74BF05B}">
      <dsp:nvSpPr>
        <dsp:cNvPr id="0" name=""/>
        <dsp:cNvSpPr/>
      </dsp:nvSpPr>
      <dsp:spPr>
        <a:xfrm>
          <a:off x="124538" y="1242143"/>
          <a:ext cx="2459267" cy="1636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Curriculum</a:t>
          </a:r>
          <a:endParaRPr lang="en-US" sz="2800" kern="1200" dirty="0"/>
        </a:p>
      </dsp:txBody>
      <dsp:txXfrm>
        <a:off x="124538" y="1242143"/>
        <a:ext cx="2459267" cy="1636433"/>
      </dsp:txXfrm>
    </dsp:sp>
    <dsp:sp modelId="{3305FAFD-2FF7-45E4-93B6-DF6E91509301}">
      <dsp:nvSpPr>
        <dsp:cNvPr id="0" name=""/>
        <dsp:cNvSpPr/>
      </dsp:nvSpPr>
      <dsp:spPr>
        <a:xfrm rot="17852842">
          <a:off x="2100670" y="1243220"/>
          <a:ext cx="179765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97651" y="20214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7852842">
        <a:off x="2954555" y="1218494"/>
        <a:ext cx="89882" cy="89882"/>
      </dsp:txXfrm>
    </dsp:sp>
    <dsp:sp modelId="{D7434301-4AE5-4D54-B3AB-065055593B5B}">
      <dsp:nvSpPr>
        <dsp:cNvPr id="0" name=""/>
        <dsp:cNvSpPr/>
      </dsp:nvSpPr>
      <dsp:spPr>
        <a:xfrm>
          <a:off x="3415186" y="1011"/>
          <a:ext cx="3190416" cy="930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Articulated &amp; flexible</a:t>
          </a:r>
          <a:endParaRPr lang="en-US" sz="2100" kern="1200" dirty="0"/>
        </a:p>
      </dsp:txBody>
      <dsp:txXfrm>
        <a:off x="3415186" y="1011"/>
        <a:ext cx="3190416" cy="930997"/>
      </dsp:txXfrm>
    </dsp:sp>
    <dsp:sp modelId="{C81CC896-102F-46E8-83A8-11BFCB0AF14C}">
      <dsp:nvSpPr>
        <dsp:cNvPr id="0" name=""/>
        <dsp:cNvSpPr/>
      </dsp:nvSpPr>
      <dsp:spPr>
        <a:xfrm rot="19669026">
          <a:off x="2508340" y="1778544"/>
          <a:ext cx="98231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82310" y="20214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669026">
        <a:off x="2974938" y="1774201"/>
        <a:ext cx="49115" cy="49115"/>
      </dsp:txXfrm>
    </dsp:sp>
    <dsp:sp modelId="{EC92AD54-BA90-4B24-B2BB-9A7AA097B499}">
      <dsp:nvSpPr>
        <dsp:cNvPr id="0" name=""/>
        <dsp:cNvSpPr/>
      </dsp:nvSpPr>
      <dsp:spPr>
        <a:xfrm>
          <a:off x="3415186" y="1071659"/>
          <a:ext cx="3190416" cy="930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Responsive to learner needs</a:t>
          </a:r>
          <a:endParaRPr lang="en-US" sz="2100" kern="1200" dirty="0"/>
        </a:p>
      </dsp:txBody>
      <dsp:txXfrm>
        <a:off x="3415186" y="1071659"/>
        <a:ext cx="3190416" cy="930997"/>
      </dsp:txXfrm>
    </dsp:sp>
    <dsp:sp modelId="{6A4BF4FB-CEE1-408C-8BF4-D9F536BD6B61}">
      <dsp:nvSpPr>
        <dsp:cNvPr id="0" name=""/>
        <dsp:cNvSpPr/>
      </dsp:nvSpPr>
      <dsp:spPr>
        <a:xfrm rot="2001839">
          <a:off x="2501778" y="2313867"/>
          <a:ext cx="99543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95434" y="20214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01839">
        <a:off x="2974610" y="2309196"/>
        <a:ext cx="49771" cy="49771"/>
      </dsp:txXfrm>
    </dsp:sp>
    <dsp:sp modelId="{C739FE71-33FB-4004-963C-609768DD0793}">
      <dsp:nvSpPr>
        <dsp:cNvPr id="0" name=""/>
        <dsp:cNvSpPr/>
      </dsp:nvSpPr>
      <dsp:spPr>
        <a:xfrm>
          <a:off x="3415186" y="2142306"/>
          <a:ext cx="3190416" cy="930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Reflects program mission, SLA principles, etc.</a:t>
          </a:r>
          <a:endParaRPr lang="en-US" sz="2100" kern="1200" dirty="0"/>
        </a:p>
      </dsp:txBody>
      <dsp:txXfrm>
        <a:off x="3415186" y="2142306"/>
        <a:ext cx="3190416" cy="930997"/>
      </dsp:txXfrm>
    </dsp:sp>
    <dsp:sp modelId="{E730F68E-06D5-4351-BC8B-C3BF2FCB22BA}">
      <dsp:nvSpPr>
        <dsp:cNvPr id="0" name=""/>
        <dsp:cNvSpPr/>
      </dsp:nvSpPr>
      <dsp:spPr>
        <a:xfrm rot="3768346">
          <a:off x="2089906" y="2849191"/>
          <a:ext cx="181918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19180" y="20214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3768346">
        <a:off x="2954016" y="2823926"/>
        <a:ext cx="90959" cy="90959"/>
      </dsp:txXfrm>
    </dsp:sp>
    <dsp:sp modelId="{89186DC5-AA74-4B8F-8FD0-E03E826EE093}">
      <dsp:nvSpPr>
        <dsp:cNvPr id="0" name=""/>
        <dsp:cNvSpPr/>
      </dsp:nvSpPr>
      <dsp:spPr>
        <a:xfrm>
          <a:off x="3415186" y="3212953"/>
          <a:ext cx="3190416" cy="930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Regular renewal</a:t>
          </a:r>
          <a:endParaRPr lang="en-US" sz="2100" kern="1200" dirty="0"/>
        </a:p>
      </dsp:txBody>
      <dsp:txXfrm>
        <a:off x="3415186" y="3212953"/>
        <a:ext cx="3190416" cy="93099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076EB2-61BC-4E24-BDEA-11FDD74BF05B}">
      <dsp:nvSpPr>
        <dsp:cNvPr id="0" name=""/>
        <dsp:cNvSpPr/>
      </dsp:nvSpPr>
      <dsp:spPr>
        <a:xfrm>
          <a:off x="124538" y="1242143"/>
          <a:ext cx="2602156" cy="1636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Instruction</a:t>
          </a:r>
          <a:endParaRPr lang="en-US" sz="2800" kern="1200" dirty="0"/>
        </a:p>
      </dsp:txBody>
      <dsp:txXfrm>
        <a:off x="124538" y="1242143"/>
        <a:ext cx="2602156" cy="1636433"/>
      </dsp:txXfrm>
    </dsp:sp>
    <dsp:sp modelId="{3305FAFD-2FF7-45E4-93B6-DF6E91509301}">
      <dsp:nvSpPr>
        <dsp:cNvPr id="0" name=""/>
        <dsp:cNvSpPr/>
      </dsp:nvSpPr>
      <dsp:spPr>
        <a:xfrm rot="17852842">
          <a:off x="2243560" y="1243220"/>
          <a:ext cx="179765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97651" y="20214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7852842">
        <a:off x="3097444" y="1218494"/>
        <a:ext cx="89882" cy="89882"/>
      </dsp:txXfrm>
    </dsp:sp>
    <dsp:sp modelId="{D7434301-4AE5-4D54-B3AB-065055593B5B}">
      <dsp:nvSpPr>
        <dsp:cNvPr id="0" name=""/>
        <dsp:cNvSpPr/>
      </dsp:nvSpPr>
      <dsp:spPr>
        <a:xfrm>
          <a:off x="3558076" y="1011"/>
          <a:ext cx="3047527" cy="930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Learner oriented</a:t>
          </a:r>
          <a:endParaRPr lang="en-US" sz="1900" kern="1200" dirty="0"/>
        </a:p>
      </dsp:txBody>
      <dsp:txXfrm>
        <a:off x="3558076" y="1011"/>
        <a:ext cx="3047527" cy="930997"/>
      </dsp:txXfrm>
    </dsp:sp>
    <dsp:sp modelId="{C81CC896-102F-46E8-83A8-11BFCB0AF14C}">
      <dsp:nvSpPr>
        <dsp:cNvPr id="0" name=""/>
        <dsp:cNvSpPr/>
      </dsp:nvSpPr>
      <dsp:spPr>
        <a:xfrm rot="19669026">
          <a:off x="2651230" y="1778544"/>
          <a:ext cx="98231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82310" y="20214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669026">
        <a:off x="3117828" y="1774201"/>
        <a:ext cx="49115" cy="49115"/>
      </dsp:txXfrm>
    </dsp:sp>
    <dsp:sp modelId="{EC92AD54-BA90-4B24-B2BB-9A7AA097B499}">
      <dsp:nvSpPr>
        <dsp:cNvPr id="0" name=""/>
        <dsp:cNvSpPr/>
      </dsp:nvSpPr>
      <dsp:spPr>
        <a:xfrm>
          <a:off x="3558076" y="1071659"/>
          <a:ext cx="3047527" cy="930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Listening, speaking, reading, writing</a:t>
          </a:r>
          <a:endParaRPr lang="en-US" sz="1900" kern="1200" dirty="0"/>
        </a:p>
      </dsp:txBody>
      <dsp:txXfrm>
        <a:off x="3558076" y="1071659"/>
        <a:ext cx="3047527" cy="930997"/>
      </dsp:txXfrm>
    </dsp:sp>
    <dsp:sp modelId="{6A4BF4FB-CEE1-408C-8BF4-D9F536BD6B61}">
      <dsp:nvSpPr>
        <dsp:cNvPr id="0" name=""/>
        <dsp:cNvSpPr/>
      </dsp:nvSpPr>
      <dsp:spPr>
        <a:xfrm rot="2001839">
          <a:off x="2644668" y="2313867"/>
          <a:ext cx="99543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95434" y="20214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01839">
        <a:off x="3117499" y="2309196"/>
        <a:ext cx="49771" cy="49771"/>
      </dsp:txXfrm>
    </dsp:sp>
    <dsp:sp modelId="{C739FE71-33FB-4004-963C-609768DD0793}">
      <dsp:nvSpPr>
        <dsp:cNvPr id="0" name=""/>
        <dsp:cNvSpPr/>
      </dsp:nvSpPr>
      <dsp:spPr>
        <a:xfrm>
          <a:off x="3558076" y="2142306"/>
          <a:ext cx="3047527" cy="930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Grammar, pronunciation, vocabulary</a:t>
          </a:r>
          <a:endParaRPr lang="en-US" sz="1900" kern="1200" dirty="0"/>
        </a:p>
      </dsp:txBody>
      <dsp:txXfrm>
        <a:off x="3558076" y="2142306"/>
        <a:ext cx="3047527" cy="930997"/>
      </dsp:txXfrm>
    </dsp:sp>
    <dsp:sp modelId="{E730F68E-06D5-4351-BC8B-C3BF2FCB22BA}">
      <dsp:nvSpPr>
        <dsp:cNvPr id="0" name=""/>
        <dsp:cNvSpPr/>
      </dsp:nvSpPr>
      <dsp:spPr>
        <a:xfrm rot="3768346">
          <a:off x="2232795" y="2849191"/>
          <a:ext cx="181918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19180" y="20214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3768346">
        <a:off x="3096906" y="2823926"/>
        <a:ext cx="90959" cy="90959"/>
      </dsp:txXfrm>
    </dsp:sp>
    <dsp:sp modelId="{89186DC5-AA74-4B8F-8FD0-E03E826EE093}">
      <dsp:nvSpPr>
        <dsp:cNvPr id="0" name=""/>
        <dsp:cNvSpPr/>
      </dsp:nvSpPr>
      <dsp:spPr>
        <a:xfrm>
          <a:off x="3558076" y="3212953"/>
          <a:ext cx="3047527" cy="930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Technology, culture, autonomous learning </a:t>
          </a:r>
          <a:endParaRPr lang="en-US" sz="1900" kern="1200" dirty="0"/>
        </a:p>
      </dsp:txBody>
      <dsp:txXfrm>
        <a:off x="3558076" y="3212953"/>
        <a:ext cx="3047527" cy="930997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076EB2-61BC-4E24-BDEA-11FDD74BF05B}">
      <dsp:nvSpPr>
        <dsp:cNvPr id="0" name=""/>
        <dsp:cNvSpPr/>
      </dsp:nvSpPr>
      <dsp:spPr>
        <a:xfrm>
          <a:off x="874964" y="1413368"/>
          <a:ext cx="2860094" cy="1298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Learner Assessment</a:t>
          </a:r>
          <a:endParaRPr lang="en-US" sz="2800" kern="1200" dirty="0"/>
        </a:p>
      </dsp:txBody>
      <dsp:txXfrm>
        <a:off x="874964" y="1413368"/>
        <a:ext cx="2860094" cy="1298982"/>
      </dsp:txXfrm>
    </dsp:sp>
    <dsp:sp modelId="{3305FAFD-2FF7-45E4-93B6-DF6E91509301}">
      <dsp:nvSpPr>
        <dsp:cNvPr id="0" name=""/>
        <dsp:cNvSpPr/>
      </dsp:nvSpPr>
      <dsp:spPr>
        <a:xfrm rot="17479753">
          <a:off x="3157835" y="1201755"/>
          <a:ext cx="181438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814389" y="16046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7479753">
        <a:off x="4019670" y="1172442"/>
        <a:ext cx="90719" cy="90719"/>
      </dsp:txXfrm>
    </dsp:sp>
    <dsp:sp modelId="{D7434301-4AE5-4D54-B3AB-065055593B5B}">
      <dsp:nvSpPr>
        <dsp:cNvPr id="0" name=""/>
        <dsp:cNvSpPr/>
      </dsp:nvSpPr>
      <dsp:spPr>
        <a:xfrm>
          <a:off x="4395000" y="3237"/>
          <a:ext cx="1478031" cy="739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Placement </a:t>
          </a:r>
          <a:endParaRPr lang="en-US" sz="1600" kern="1200" dirty="0"/>
        </a:p>
      </dsp:txBody>
      <dsp:txXfrm>
        <a:off x="4395000" y="3237"/>
        <a:ext cx="1478031" cy="739015"/>
      </dsp:txXfrm>
    </dsp:sp>
    <dsp:sp modelId="{C81CC896-102F-46E8-83A8-11BFCB0AF14C}">
      <dsp:nvSpPr>
        <dsp:cNvPr id="0" name=""/>
        <dsp:cNvSpPr/>
      </dsp:nvSpPr>
      <dsp:spPr>
        <a:xfrm rot="18488795">
          <a:off x="3530816" y="1626690"/>
          <a:ext cx="106842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068426" y="16046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488795">
        <a:off x="4038319" y="1616025"/>
        <a:ext cx="53421" cy="53421"/>
      </dsp:txXfrm>
    </dsp:sp>
    <dsp:sp modelId="{EC92AD54-BA90-4B24-B2BB-9A7AA097B499}">
      <dsp:nvSpPr>
        <dsp:cNvPr id="0" name=""/>
        <dsp:cNvSpPr/>
      </dsp:nvSpPr>
      <dsp:spPr>
        <a:xfrm>
          <a:off x="4395000" y="853105"/>
          <a:ext cx="1478031" cy="739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Ongoing formative feedback</a:t>
          </a:r>
          <a:endParaRPr lang="en-US" sz="1600" kern="1200" dirty="0"/>
        </a:p>
      </dsp:txBody>
      <dsp:txXfrm>
        <a:off x="4395000" y="853105"/>
        <a:ext cx="1478031" cy="739015"/>
      </dsp:txXfrm>
    </dsp:sp>
    <dsp:sp modelId="{6A4BF4FB-CEE1-408C-8BF4-D9F536BD6B61}">
      <dsp:nvSpPr>
        <dsp:cNvPr id="0" name=""/>
        <dsp:cNvSpPr/>
      </dsp:nvSpPr>
      <dsp:spPr>
        <a:xfrm rot="50119">
          <a:off x="3735024" y="2051624"/>
          <a:ext cx="66001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60011" y="16046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0119">
        <a:off x="4048529" y="2051170"/>
        <a:ext cx="33000" cy="33000"/>
      </dsp:txXfrm>
    </dsp:sp>
    <dsp:sp modelId="{C739FE71-33FB-4004-963C-609768DD0793}">
      <dsp:nvSpPr>
        <dsp:cNvPr id="0" name=""/>
        <dsp:cNvSpPr/>
      </dsp:nvSpPr>
      <dsp:spPr>
        <a:xfrm>
          <a:off x="4395000" y="1702973"/>
          <a:ext cx="1478031" cy="739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Summative assessment</a:t>
          </a:r>
          <a:endParaRPr lang="en-US" sz="1600" kern="1200" dirty="0"/>
        </a:p>
      </dsp:txBody>
      <dsp:txXfrm>
        <a:off x="4395000" y="1702973"/>
        <a:ext cx="1478031" cy="739015"/>
      </dsp:txXfrm>
    </dsp:sp>
    <dsp:sp modelId="{E730F68E-06D5-4351-BC8B-C3BF2FCB22BA}">
      <dsp:nvSpPr>
        <dsp:cNvPr id="0" name=""/>
        <dsp:cNvSpPr/>
      </dsp:nvSpPr>
      <dsp:spPr>
        <a:xfrm rot="3148915">
          <a:off x="3523216" y="2476558"/>
          <a:ext cx="108362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083626" y="16046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148915">
        <a:off x="4037939" y="2465513"/>
        <a:ext cx="54181" cy="54181"/>
      </dsp:txXfrm>
    </dsp:sp>
    <dsp:sp modelId="{89186DC5-AA74-4B8F-8FD0-E03E826EE093}">
      <dsp:nvSpPr>
        <dsp:cNvPr id="0" name=""/>
        <dsp:cNvSpPr/>
      </dsp:nvSpPr>
      <dsp:spPr>
        <a:xfrm>
          <a:off x="4395000" y="2552841"/>
          <a:ext cx="1478031" cy="739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High stakes</a:t>
          </a:r>
        </a:p>
      </dsp:txBody>
      <dsp:txXfrm>
        <a:off x="4395000" y="2552841"/>
        <a:ext cx="1478031" cy="739015"/>
      </dsp:txXfrm>
    </dsp:sp>
    <dsp:sp modelId="{787CF336-132B-4A36-902C-9C020B8FE644}">
      <dsp:nvSpPr>
        <dsp:cNvPr id="0" name=""/>
        <dsp:cNvSpPr/>
      </dsp:nvSpPr>
      <dsp:spPr>
        <a:xfrm rot="4133379">
          <a:off x="3148865" y="2901492"/>
          <a:ext cx="183232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832328" y="16046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4133379">
        <a:off x="4019221" y="2871730"/>
        <a:ext cx="91616" cy="91616"/>
      </dsp:txXfrm>
    </dsp:sp>
    <dsp:sp modelId="{7B8209FF-A9ED-4034-BEAD-85E2C72C64D5}">
      <dsp:nvSpPr>
        <dsp:cNvPr id="0" name=""/>
        <dsp:cNvSpPr/>
      </dsp:nvSpPr>
      <dsp:spPr>
        <a:xfrm>
          <a:off x="4395000" y="3402710"/>
          <a:ext cx="1478031" cy="739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Documentation </a:t>
          </a:r>
        </a:p>
      </dsp:txBody>
      <dsp:txXfrm>
        <a:off x="4395000" y="3402710"/>
        <a:ext cx="1478031" cy="73901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076EB2-61BC-4E24-BDEA-11FDD74BF05B}">
      <dsp:nvSpPr>
        <dsp:cNvPr id="0" name=""/>
        <dsp:cNvSpPr/>
      </dsp:nvSpPr>
      <dsp:spPr>
        <a:xfrm>
          <a:off x="0" y="1161817"/>
          <a:ext cx="3951650" cy="1794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Resources</a:t>
          </a:r>
          <a:endParaRPr lang="en-US" sz="2800" kern="1200" dirty="0"/>
        </a:p>
      </dsp:txBody>
      <dsp:txXfrm>
        <a:off x="0" y="1161817"/>
        <a:ext cx="3951650" cy="1794740"/>
      </dsp:txXfrm>
    </dsp:sp>
    <dsp:sp modelId="{3305FAFD-2FF7-45E4-93B6-DF6E91509301}">
      <dsp:nvSpPr>
        <dsp:cNvPr id="0" name=""/>
        <dsp:cNvSpPr/>
      </dsp:nvSpPr>
      <dsp:spPr>
        <a:xfrm rot="18313891">
          <a:off x="3650969" y="1456553"/>
          <a:ext cx="1421262" cy="44340"/>
        </a:xfrm>
        <a:custGeom>
          <a:avLst/>
          <a:gdLst/>
          <a:ahLst/>
          <a:cxnLst/>
          <a:rect l="0" t="0" r="0" b="0"/>
          <a:pathLst>
            <a:path>
              <a:moveTo>
                <a:pt x="0" y="22170"/>
              </a:moveTo>
              <a:lnTo>
                <a:pt x="1421262" y="22170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313891">
        <a:off x="4326069" y="1443192"/>
        <a:ext cx="71063" cy="71063"/>
      </dsp:txXfrm>
    </dsp:sp>
    <dsp:sp modelId="{D7434301-4AE5-4D54-B3AB-065055593B5B}">
      <dsp:nvSpPr>
        <dsp:cNvPr id="0" name=""/>
        <dsp:cNvSpPr/>
      </dsp:nvSpPr>
      <dsp:spPr>
        <a:xfrm>
          <a:off x="4771550" y="387730"/>
          <a:ext cx="2042122" cy="1021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Location &amp; facilities</a:t>
          </a:r>
          <a:endParaRPr lang="en-US" sz="1900" kern="1200" dirty="0"/>
        </a:p>
      </dsp:txBody>
      <dsp:txXfrm>
        <a:off x="4771550" y="387730"/>
        <a:ext cx="2042122" cy="1021061"/>
      </dsp:txXfrm>
    </dsp:sp>
    <dsp:sp modelId="{95E2707A-A6E2-4C57-AE0F-CC3218A990AD}">
      <dsp:nvSpPr>
        <dsp:cNvPr id="0" name=""/>
        <dsp:cNvSpPr/>
      </dsp:nvSpPr>
      <dsp:spPr>
        <a:xfrm rot="55736">
          <a:off x="3951596" y="2043663"/>
          <a:ext cx="820008" cy="44340"/>
        </a:xfrm>
        <a:custGeom>
          <a:avLst/>
          <a:gdLst/>
          <a:ahLst/>
          <a:cxnLst/>
          <a:rect l="0" t="0" r="0" b="0"/>
          <a:pathLst>
            <a:path>
              <a:moveTo>
                <a:pt x="0" y="22170"/>
              </a:moveTo>
              <a:lnTo>
                <a:pt x="820008" y="22170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5736">
        <a:off x="4341100" y="2045334"/>
        <a:ext cx="41000" cy="41000"/>
      </dsp:txXfrm>
    </dsp:sp>
    <dsp:sp modelId="{4A1A9FB7-8417-4F35-B829-F5597200CCE4}">
      <dsp:nvSpPr>
        <dsp:cNvPr id="0" name=""/>
        <dsp:cNvSpPr/>
      </dsp:nvSpPr>
      <dsp:spPr>
        <a:xfrm>
          <a:off x="4771550" y="1561950"/>
          <a:ext cx="2042122" cy="1021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Classroom, materials, equipment</a:t>
          </a:r>
          <a:endParaRPr lang="en-US" sz="1900" kern="1200" dirty="0"/>
        </a:p>
      </dsp:txBody>
      <dsp:txXfrm>
        <a:off x="4771550" y="1561950"/>
        <a:ext cx="2042122" cy="1021061"/>
      </dsp:txXfrm>
    </dsp:sp>
    <dsp:sp modelId="{C81CC896-102F-46E8-83A8-11BFCB0AF14C}">
      <dsp:nvSpPr>
        <dsp:cNvPr id="0" name=""/>
        <dsp:cNvSpPr/>
      </dsp:nvSpPr>
      <dsp:spPr>
        <a:xfrm rot="3322650">
          <a:off x="3640069" y="2630774"/>
          <a:ext cx="1443062" cy="44340"/>
        </a:xfrm>
        <a:custGeom>
          <a:avLst/>
          <a:gdLst/>
          <a:ahLst/>
          <a:cxnLst/>
          <a:rect l="0" t="0" r="0" b="0"/>
          <a:pathLst>
            <a:path>
              <a:moveTo>
                <a:pt x="0" y="22170"/>
              </a:moveTo>
              <a:lnTo>
                <a:pt x="1443062" y="22170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322650">
        <a:off x="4325524" y="2616868"/>
        <a:ext cx="72153" cy="72153"/>
      </dsp:txXfrm>
    </dsp:sp>
    <dsp:sp modelId="{EC92AD54-BA90-4B24-B2BB-9A7AA097B499}">
      <dsp:nvSpPr>
        <dsp:cNvPr id="0" name=""/>
        <dsp:cNvSpPr/>
      </dsp:nvSpPr>
      <dsp:spPr>
        <a:xfrm>
          <a:off x="4771550" y="2736171"/>
          <a:ext cx="2042122" cy="1021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Teaching/learning resources</a:t>
          </a:r>
          <a:endParaRPr lang="en-US" sz="1900" kern="1200" dirty="0"/>
        </a:p>
      </dsp:txBody>
      <dsp:txXfrm>
        <a:off x="4771550" y="2736171"/>
        <a:ext cx="2042122" cy="1021061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076EB2-61BC-4E24-BDEA-11FDD74BF05B}">
      <dsp:nvSpPr>
        <dsp:cNvPr id="0" name=""/>
        <dsp:cNvSpPr/>
      </dsp:nvSpPr>
      <dsp:spPr>
        <a:xfrm>
          <a:off x="701245" y="1175456"/>
          <a:ext cx="2689651" cy="1636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ESL Literacy</a:t>
          </a:r>
          <a:endParaRPr lang="en-US" sz="2800" kern="1200" dirty="0"/>
        </a:p>
      </dsp:txBody>
      <dsp:txXfrm>
        <a:off x="701245" y="1175456"/>
        <a:ext cx="2689651" cy="1636433"/>
      </dsp:txXfrm>
    </dsp:sp>
    <dsp:sp modelId="{3305FAFD-2FF7-45E4-93B6-DF6E91509301}">
      <dsp:nvSpPr>
        <dsp:cNvPr id="0" name=""/>
        <dsp:cNvSpPr/>
      </dsp:nvSpPr>
      <dsp:spPr>
        <a:xfrm rot="17865378">
          <a:off x="2929878" y="1209876"/>
          <a:ext cx="172573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25730" y="20214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7865378">
        <a:off x="3749600" y="1186948"/>
        <a:ext cx="86286" cy="86286"/>
      </dsp:txXfrm>
    </dsp:sp>
    <dsp:sp modelId="{D7434301-4AE5-4D54-B3AB-065055593B5B}">
      <dsp:nvSpPr>
        <dsp:cNvPr id="0" name=""/>
        <dsp:cNvSpPr/>
      </dsp:nvSpPr>
      <dsp:spPr>
        <a:xfrm>
          <a:off x="4194589" y="1011"/>
          <a:ext cx="1861995" cy="930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Placement</a:t>
          </a:r>
          <a:endParaRPr lang="en-US" sz="2100" kern="1200" dirty="0"/>
        </a:p>
      </dsp:txBody>
      <dsp:txXfrm>
        <a:off x="4194589" y="1011"/>
        <a:ext cx="1861995" cy="930997"/>
      </dsp:txXfrm>
    </dsp:sp>
    <dsp:sp modelId="{C81CC896-102F-46E8-83A8-11BFCB0AF14C}">
      <dsp:nvSpPr>
        <dsp:cNvPr id="0" name=""/>
        <dsp:cNvSpPr/>
      </dsp:nvSpPr>
      <dsp:spPr>
        <a:xfrm rot="19824150">
          <a:off x="3330594" y="1745200"/>
          <a:ext cx="92429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24298" y="20214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824150">
        <a:off x="3769635" y="1742307"/>
        <a:ext cx="46214" cy="46214"/>
      </dsp:txXfrm>
    </dsp:sp>
    <dsp:sp modelId="{EC92AD54-BA90-4B24-B2BB-9A7AA097B499}">
      <dsp:nvSpPr>
        <dsp:cNvPr id="0" name=""/>
        <dsp:cNvSpPr/>
      </dsp:nvSpPr>
      <dsp:spPr>
        <a:xfrm>
          <a:off x="4194589" y="1071659"/>
          <a:ext cx="1861995" cy="930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Instructor qualifications and support</a:t>
          </a:r>
          <a:endParaRPr lang="en-US" sz="2100" kern="1200" dirty="0"/>
        </a:p>
      </dsp:txBody>
      <dsp:txXfrm>
        <a:off x="4194589" y="1071659"/>
        <a:ext cx="1861995" cy="930997"/>
      </dsp:txXfrm>
    </dsp:sp>
    <dsp:sp modelId="{6A4BF4FB-CEE1-408C-8BF4-D9F536BD6B61}">
      <dsp:nvSpPr>
        <dsp:cNvPr id="0" name=""/>
        <dsp:cNvSpPr/>
      </dsp:nvSpPr>
      <dsp:spPr>
        <a:xfrm rot="2243090">
          <a:off x="3287006" y="2280523"/>
          <a:ext cx="101147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11474" y="20214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243090">
        <a:off x="3767456" y="2275451"/>
        <a:ext cx="50573" cy="50573"/>
      </dsp:txXfrm>
    </dsp:sp>
    <dsp:sp modelId="{C739FE71-33FB-4004-963C-609768DD0793}">
      <dsp:nvSpPr>
        <dsp:cNvPr id="0" name=""/>
        <dsp:cNvSpPr/>
      </dsp:nvSpPr>
      <dsp:spPr>
        <a:xfrm>
          <a:off x="4194589" y="2142306"/>
          <a:ext cx="1861995" cy="930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 literacy classroom</a:t>
          </a:r>
          <a:endParaRPr lang="en-US" sz="2100" kern="1200" dirty="0"/>
        </a:p>
      </dsp:txBody>
      <dsp:txXfrm>
        <a:off x="4194589" y="2142306"/>
        <a:ext cx="1861995" cy="930997"/>
      </dsp:txXfrm>
    </dsp:sp>
    <dsp:sp modelId="{E730F68E-06D5-4351-BC8B-C3BF2FCB22BA}">
      <dsp:nvSpPr>
        <dsp:cNvPr id="0" name=""/>
        <dsp:cNvSpPr/>
      </dsp:nvSpPr>
      <dsp:spPr>
        <a:xfrm rot="3869843">
          <a:off x="2859415" y="2815847"/>
          <a:ext cx="186665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66656" y="20214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3869843">
        <a:off x="3746077" y="2789396"/>
        <a:ext cx="93332" cy="93332"/>
      </dsp:txXfrm>
    </dsp:sp>
    <dsp:sp modelId="{89186DC5-AA74-4B8F-8FD0-E03E826EE093}">
      <dsp:nvSpPr>
        <dsp:cNvPr id="0" name=""/>
        <dsp:cNvSpPr/>
      </dsp:nvSpPr>
      <dsp:spPr>
        <a:xfrm>
          <a:off x="4194589" y="3212953"/>
          <a:ext cx="1861995" cy="930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Enhanced support services</a:t>
          </a:r>
          <a:endParaRPr lang="en-US" sz="2100" kern="1200" dirty="0"/>
        </a:p>
      </dsp:txBody>
      <dsp:txXfrm>
        <a:off x="4194589" y="3212953"/>
        <a:ext cx="1861995" cy="930997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DCB538-B99B-4748-B84F-2E45E95C1D89}">
      <dsp:nvSpPr>
        <dsp:cNvPr id="0" name=""/>
        <dsp:cNvSpPr/>
      </dsp:nvSpPr>
      <dsp:spPr>
        <a:xfrm rot="5400000">
          <a:off x="3826619" y="-1170359"/>
          <a:ext cx="1617507" cy="43627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67 statements of best practice organized according to the 9 themes.</a:t>
          </a:r>
          <a:endParaRPr lang="en-US" sz="2300" kern="1200" dirty="0"/>
        </a:p>
      </dsp:txBody>
      <dsp:txXfrm rot="5400000">
        <a:off x="3826619" y="-1170359"/>
        <a:ext cx="1617507" cy="4362704"/>
      </dsp:txXfrm>
    </dsp:sp>
    <dsp:sp modelId="{6728C4CA-CE0F-46E4-A50B-8811F68BDC34}">
      <dsp:nvSpPr>
        <dsp:cNvPr id="0" name=""/>
        <dsp:cNvSpPr/>
      </dsp:nvSpPr>
      <dsp:spPr>
        <a:xfrm>
          <a:off x="0" y="50"/>
          <a:ext cx="2454021" cy="2021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Section 1: Best Practice Statements</a:t>
          </a:r>
          <a:endParaRPr lang="en-US" sz="3200" kern="1200" dirty="0"/>
        </a:p>
      </dsp:txBody>
      <dsp:txXfrm>
        <a:off x="0" y="50"/>
        <a:ext cx="2454021" cy="2021883"/>
      </dsp:txXfrm>
    </dsp:sp>
    <dsp:sp modelId="{0750480F-0BD1-49E2-B150-ABB0B9AEAFE5}">
      <dsp:nvSpPr>
        <dsp:cNvPr id="0" name=""/>
        <dsp:cNvSpPr/>
      </dsp:nvSpPr>
      <dsp:spPr>
        <a:xfrm rot="5400000">
          <a:off x="3826619" y="952618"/>
          <a:ext cx="1617507" cy="43627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Best practice statements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Indicators for each BP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References and further reading for each theme.</a:t>
          </a:r>
          <a:endParaRPr lang="en-US" sz="2300" kern="1200" dirty="0"/>
        </a:p>
      </dsp:txBody>
      <dsp:txXfrm rot="5400000">
        <a:off x="3826619" y="952618"/>
        <a:ext cx="1617507" cy="4362704"/>
      </dsp:txXfrm>
    </dsp:sp>
    <dsp:sp modelId="{C639A1B0-59E2-4307-9C3D-E62A912289AF}">
      <dsp:nvSpPr>
        <dsp:cNvPr id="0" name=""/>
        <dsp:cNvSpPr/>
      </dsp:nvSpPr>
      <dsp:spPr>
        <a:xfrm>
          <a:off x="0" y="2123028"/>
          <a:ext cx="2454021" cy="2021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Section 2: Best Practice Guidelines</a:t>
          </a:r>
          <a:endParaRPr lang="en-US" sz="3200" kern="1200" dirty="0"/>
        </a:p>
      </dsp:txBody>
      <dsp:txXfrm>
        <a:off x="0" y="2123028"/>
        <a:ext cx="2454021" cy="2021883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DCB538-B99B-4748-B84F-2E45E95C1D89}">
      <dsp:nvSpPr>
        <dsp:cNvPr id="0" name=""/>
        <dsp:cNvSpPr/>
      </dsp:nvSpPr>
      <dsp:spPr>
        <a:xfrm rot="5400000">
          <a:off x="3826619" y="-1170359"/>
          <a:ext cx="1617507" cy="43627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Self-reflection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Program self-evaluation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Identifying effective programs</a:t>
          </a:r>
          <a:endParaRPr lang="en-US" sz="2400" kern="1200" dirty="0"/>
        </a:p>
      </dsp:txBody>
      <dsp:txXfrm rot="5400000">
        <a:off x="3826619" y="-1170359"/>
        <a:ext cx="1617507" cy="4362704"/>
      </dsp:txXfrm>
    </dsp:sp>
    <dsp:sp modelId="{6728C4CA-CE0F-46E4-A50B-8811F68BDC34}">
      <dsp:nvSpPr>
        <dsp:cNvPr id="0" name=""/>
        <dsp:cNvSpPr/>
      </dsp:nvSpPr>
      <dsp:spPr>
        <a:xfrm>
          <a:off x="0" y="50"/>
          <a:ext cx="2454021" cy="2021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Section 3: Putting Best Practices into Practice</a:t>
          </a:r>
          <a:endParaRPr lang="en-US" sz="2900" kern="1200" dirty="0"/>
        </a:p>
      </dsp:txBody>
      <dsp:txXfrm>
        <a:off x="0" y="50"/>
        <a:ext cx="2454021" cy="2021883"/>
      </dsp:txXfrm>
    </dsp:sp>
    <dsp:sp modelId="{0750480F-0BD1-49E2-B150-ABB0B9AEAFE5}">
      <dsp:nvSpPr>
        <dsp:cNvPr id="0" name=""/>
        <dsp:cNvSpPr/>
      </dsp:nvSpPr>
      <dsp:spPr>
        <a:xfrm rot="5400000">
          <a:off x="3826619" y="952618"/>
          <a:ext cx="1617507" cy="43627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Report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References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Evaluation tool</a:t>
          </a:r>
          <a:endParaRPr lang="en-US" sz="2400" kern="1200" dirty="0"/>
        </a:p>
      </dsp:txBody>
      <dsp:txXfrm rot="5400000">
        <a:off x="3826619" y="952618"/>
        <a:ext cx="1617507" cy="4362704"/>
      </dsp:txXfrm>
    </dsp:sp>
    <dsp:sp modelId="{C639A1B0-59E2-4307-9C3D-E62A912289AF}">
      <dsp:nvSpPr>
        <dsp:cNvPr id="0" name=""/>
        <dsp:cNvSpPr/>
      </dsp:nvSpPr>
      <dsp:spPr>
        <a:xfrm>
          <a:off x="0" y="2123028"/>
          <a:ext cx="2454021" cy="2021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Appendices</a:t>
          </a:r>
          <a:endParaRPr lang="en-US" sz="2900" kern="1200" dirty="0"/>
        </a:p>
      </dsp:txBody>
      <dsp:txXfrm>
        <a:off x="0" y="2123028"/>
        <a:ext cx="2454021" cy="2021883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FB338D-1A7B-4EBC-A4AD-86DB8A104157}">
      <dsp:nvSpPr>
        <dsp:cNvPr id="0" name=""/>
        <dsp:cNvSpPr/>
      </dsp:nvSpPr>
      <dsp:spPr>
        <a:xfrm>
          <a:off x="2469" y="904206"/>
          <a:ext cx="2477866" cy="247786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6365" tIns="22860" rIns="13636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compensate for an area of weakness or gap in training</a:t>
          </a:r>
          <a:endParaRPr lang="en-US" sz="1800" kern="1200" dirty="0"/>
        </a:p>
      </dsp:txBody>
      <dsp:txXfrm>
        <a:off x="2469" y="904206"/>
        <a:ext cx="2477866" cy="2477866"/>
      </dsp:txXfrm>
    </dsp:sp>
    <dsp:sp modelId="{3EE7E9C4-F7BC-46B8-B41A-B8DEEDAB8072}">
      <dsp:nvSpPr>
        <dsp:cNvPr id="0" name=""/>
        <dsp:cNvSpPr/>
      </dsp:nvSpPr>
      <dsp:spPr>
        <a:xfrm>
          <a:off x="2036639" y="956093"/>
          <a:ext cx="2477866" cy="247786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003625"/>
                <a:satOff val="5210"/>
                <a:lumOff val="3791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5">
                <a:alpha val="50000"/>
                <a:hueOff val="-1003625"/>
                <a:satOff val="5210"/>
                <a:lumOff val="3791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6365" tIns="22860" rIns="13636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</a:t>
          </a:r>
          <a:br>
            <a:rPr lang="en-US" sz="1800" kern="1200" dirty="0" smtClean="0"/>
          </a:br>
          <a:r>
            <a:rPr lang="en-US" sz="1800" kern="1200" dirty="0" smtClean="0"/>
            <a:t>provide an overview to </a:t>
          </a:r>
          <a:br>
            <a:rPr lang="en-US" sz="1800" kern="1200" dirty="0" smtClean="0"/>
          </a:br>
          <a:r>
            <a:rPr lang="en-US" sz="1800" kern="1200" dirty="0" smtClean="0"/>
            <a:t>an unfamiliar area</a:t>
          </a:r>
          <a:endParaRPr lang="en-US" sz="1800" kern="1200" dirty="0"/>
        </a:p>
      </dsp:txBody>
      <dsp:txXfrm>
        <a:off x="2036639" y="956093"/>
        <a:ext cx="2477866" cy="2477866"/>
      </dsp:txXfrm>
    </dsp:sp>
    <dsp:sp modelId="{752EE2B3-D6DC-4DBC-92D0-3329C635B4DF}">
      <dsp:nvSpPr>
        <dsp:cNvPr id="0" name=""/>
        <dsp:cNvSpPr/>
      </dsp:nvSpPr>
      <dsp:spPr>
        <a:xfrm>
          <a:off x="3967055" y="904206"/>
          <a:ext cx="2477866" cy="247786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007249"/>
                <a:satOff val="10421"/>
                <a:lumOff val="7581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5">
                <a:alpha val="50000"/>
                <a:hueOff val="-2007249"/>
                <a:satOff val="10421"/>
                <a:lumOff val="7581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6365" tIns="22860" rIns="13636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provide support for someone taking on new responsibilities</a:t>
          </a:r>
          <a:endParaRPr lang="en-US" sz="1800" kern="1200" dirty="0"/>
        </a:p>
      </dsp:txBody>
      <dsp:txXfrm>
        <a:off x="3967055" y="904206"/>
        <a:ext cx="2477866" cy="2477866"/>
      </dsp:txXfrm>
    </dsp:sp>
    <dsp:sp modelId="{29DEB5AD-23F9-401B-A404-F4649F012F1D}">
      <dsp:nvSpPr>
        <dsp:cNvPr id="0" name=""/>
        <dsp:cNvSpPr/>
      </dsp:nvSpPr>
      <dsp:spPr>
        <a:xfrm>
          <a:off x="5949348" y="904206"/>
          <a:ext cx="2477866" cy="247786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010874"/>
                <a:satOff val="15631"/>
                <a:lumOff val="11372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5">
                <a:alpha val="50000"/>
                <a:hueOff val="-3010874"/>
                <a:satOff val="15631"/>
                <a:lumOff val="11372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6365" tIns="22860" rIns="13636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 a  resource for new ideas</a:t>
          </a:r>
          <a:endParaRPr lang="en-US" sz="1800" kern="1200" dirty="0"/>
        </a:p>
      </dsp:txBody>
      <dsp:txXfrm>
        <a:off x="5949348" y="904206"/>
        <a:ext cx="2477866" cy="2477866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EAD2FC-7DAD-4DA2-97B8-1AED59B9AD2E}">
      <dsp:nvSpPr>
        <dsp:cNvPr id="0" name=""/>
        <dsp:cNvSpPr/>
      </dsp:nvSpPr>
      <dsp:spPr>
        <a:xfrm>
          <a:off x="2490" y="482593"/>
          <a:ext cx="1975846" cy="1185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Tami has TEFL training and experience teaching ESL overseas, but CLBs are completely new to her. She’s teaching LINC 2, and confused about CLBs.  </a:t>
          </a:r>
          <a:endParaRPr lang="en-US" sz="1200" kern="1200" dirty="0"/>
        </a:p>
      </dsp:txBody>
      <dsp:txXfrm>
        <a:off x="2490" y="482593"/>
        <a:ext cx="1975846" cy="1185508"/>
      </dsp:txXfrm>
    </dsp:sp>
    <dsp:sp modelId="{A254D5FB-4832-473F-857E-76432A24BB7E}">
      <dsp:nvSpPr>
        <dsp:cNvPr id="0" name=""/>
        <dsp:cNvSpPr/>
      </dsp:nvSpPr>
      <dsp:spPr>
        <a:xfrm>
          <a:off x="2175921" y="482593"/>
          <a:ext cx="1975846" cy="1185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Tyler has never used the CLB, but has been offered a contract to develop a curriculum based on the CLB.</a:t>
          </a:r>
          <a:endParaRPr lang="en-US" sz="1200" kern="1200" dirty="0"/>
        </a:p>
      </dsp:txBody>
      <dsp:txXfrm>
        <a:off x="2175921" y="482593"/>
        <a:ext cx="1975846" cy="1185508"/>
      </dsp:txXfrm>
    </dsp:sp>
    <dsp:sp modelId="{68D1E8BA-55A4-4FD4-8FE6-16C7C51EB565}">
      <dsp:nvSpPr>
        <dsp:cNvPr id="0" name=""/>
        <dsp:cNvSpPr/>
      </dsp:nvSpPr>
      <dsp:spPr>
        <a:xfrm>
          <a:off x="4349353" y="482593"/>
          <a:ext cx="1975846" cy="1185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Kim, in a rural setting, has just volunteered to teach an evening ESL class at the library. No TESL background.</a:t>
          </a:r>
          <a:endParaRPr lang="en-US" sz="1200" kern="1200" dirty="0"/>
        </a:p>
      </dsp:txBody>
      <dsp:txXfrm>
        <a:off x="4349353" y="482593"/>
        <a:ext cx="1975846" cy="1185508"/>
      </dsp:txXfrm>
    </dsp:sp>
    <dsp:sp modelId="{E24D620D-DB3A-4EE9-8211-AEC71791CA01}">
      <dsp:nvSpPr>
        <dsp:cNvPr id="0" name=""/>
        <dsp:cNvSpPr/>
      </dsp:nvSpPr>
      <dsp:spPr>
        <a:xfrm>
          <a:off x="6522784" y="482593"/>
          <a:ext cx="1975846" cy="1185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Jake is on a committee which decides on PD opportunities for ESL instructors.</a:t>
          </a:r>
        </a:p>
      </dsp:txBody>
      <dsp:txXfrm>
        <a:off x="6522784" y="482593"/>
        <a:ext cx="1975846" cy="1185508"/>
      </dsp:txXfrm>
    </dsp:sp>
    <dsp:sp modelId="{8EB28D71-EEE1-4AFE-AE16-08599FA704A7}">
      <dsp:nvSpPr>
        <dsp:cNvPr id="0" name=""/>
        <dsp:cNvSpPr/>
      </dsp:nvSpPr>
      <dsp:spPr>
        <a:xfrm>
          <a:off x="1089206" y="1865685"/>
          <a:ext cx="1975846" cy="1185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Neal’s organization is offering an ESL literacy class – and it looks like Neal is going to be teaching the class.</a:t>
          </a:r>
        </a:p>
      </dsp:txBody>
      <dsp:txXfrm>
        <a:off x="1089206" y="1865685"/>
        <a:ext cx="1975846" cy="1185508"/>
      </dsp:txXfrm>
    </dsp:sp>
    <dsp:sp modelId="{95B0F37B-E885-415A-8CE6-73EA64F6361F}">
      <dsp:nvSpPr>
        <dsp:cNvPr id="0" name=""/>
        <dsp:cNvSpPr/>
      </dsp:nvSpPr>
      <dsp:spPr>
        <a:xfrm>
          <a:off x="3262637" y="1865685"/>
          <a:ext cx="1975846" cy="1185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Val, with experience teaching ESL and a medical background, will be teaching medical terminology.  She’s never taught a vocabulary course.  </a:t>
          </a:r>
        </a:p>
      </dsp:txBody>
      <dsp:txXfrm>
        <a:off x="3262637" y="1865685"/>
        <a:ext cx="1975846" cy="1185508"/>
      </dsp:txXfrm>
    </dsp:sp>
    <dsp:sp modelId="{2999A51C-DA5F-459C-B1B9-AF246C135008}">
      <dsp:nvSpPr>
        <dsp:cNvPr id="0" name=""/>
        <dsp:cNvSpPr/>
      </dsp:nvSpPr>
      <dsp:spPr>
        <a:xfrm>
          <a:off x="5436069" y="1865685"/>
          <a:ext cx="1975846" cy="1185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Kim, a TOEFL prep teacher, has a new job teaching listening and speaking.  She’s finding the transition difficult.</a:t>
          </a:r>
          <a:endParaRPr lang="en-US" sz="1200" kern="1200" dirty="0" smtClean="0"/>
        </a:p>
      </dsp:txBody>
      <dsp:txXfrm>
        <a:off x="5436069" y="1865685"/>
        <a:ext cx="1975846" cy="11855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88505B-0AC4-4099-822C-FC1E0B431EF1}">
      <dsp:nvSpPr>
        <dsp:cNvPr id="0" name=""/>
        <dsp:cNvSpPr/>
      </dsp:nvSpPr>
      <dsp:spPr>
        <a:xfrm>
          <a:off x="0" y="16181"/>
          <a:ext cx="7316791" cy="457299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5CA2D-B3F4-4DB6-82BC-573945FE0CCE}">
      <dsp:nvSpPr>
        <dsp:cNvPr id="0" name=""/>
        <dsp:cNvSpPr/>
      </dsp:nvSpPr>
      <dsp:spPr>
        <a:xfrm>
          <a:off x="720703" y="3416660"/>
          <a:ext cx="168286" cy="168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79F71-9E9C-4A93-A313-1D31B2547362}">
      <dsp:nvSpPr>
        <dsp:cNvPr id="0" name=""/>
        <dsp:cNvSpPr/>
      </dsp:nvSpPr>
      <dsp:spPr>
        <a:xfrm>
          <a:off x="804847" y="3500803"/>
          <a:ext cx="958499" cy="1088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71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1992 LINC  -- increased funding</a:t>
          </a:r>
          <a:endParaRPr lang="en-US" sz="1700" kern="1200" dirty="0"/>
        </a:p>
      </dsp:txBody>
      <dsp:txXfrm>
        <a:off x="804847" y="3500803"/>
        <a:ext cx="958499" cy="1088372"/>
      </dsp:txXfrm>
    </dsp:sp>
    <dsp:sp modelId="{DBC59B13-54DD-4243-9154-7C54B9875509}">
      <dsp:nvSpPr>
        <dsp:cNvPr id="0" name=""/>
        <dsp:cNvSpPr/>
      </dsp:nvSpPr>
      <dsp:spPr>
        <a:xfrm>
          <a:off x="1631644" y="2541389"/>
          <a:ext cx="263404" cy="2634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7958F-8F98-429C-BA85-E1424F21FB79}">
      <dsp:nvSpPr>
        <dsp:cNvPr id="0" name=""/>
        <dsp:cNvSpPr/>
      </dsp:nvSpPr>
      <dsp:spPr>
        <a:xfrm>
          <a:off x="1763346" y="2673091"/>
          <a:ext cx="1214587" cy="1916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573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ATESL concern about quality</a:t>
          </a:r>
          <a:endParaRPr lang="en-US" sz="1700" kern="1200" dirty="0"/>
        </a:p>
      </dsp:txBody>
      <dsp:txXfrm>
        <a:off x="1763346" y="2673091"/>
        <a:ext cx="1214587" cy="1916084"/>
      </dsp:txXfrm>
    </dsp:sp>
    <dsp:sp modelId="{E15BA26A-2159-4430-9CB9-7F151E19A6CC}">
      <dsp:nvSpPr>
        <dsp:cNvPr id="0" name=""/>
        <dsp:cNvSpPr/>
      </dsp:nvSpPr>
      <dsp:spPr>
        <a:xfrm>
          <a:off x="2802330" y="1843550"/>
          <a:ext cx="351205" cy="351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8F424-B82B-4B0D-A124-C57265D94D75}">
      <dsp:nvSpPr>
        <dsp:cNvPr id="0" name=""/>
        <dsp:cNvSpPr/>
      </dsp:nvSpPr>
      <dsp:spPr>
        <a:xfrm>
          <a:off x="2977933" y="2019153"/>
          <a:ext cx="1412140" cy="2570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09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1994 Drafting of original Best Practice Guidelines, revised 2004.</a:t>
          </a:r>
          <a:endParaRPr lang="en-US" sz="1700" kern="1200" dirty="0"/>
        </a:p>
      </dsp:txBody>
      <dsp:txXfrm>
        <a:off x="2977933" y="2019153"/>
        <a:ext cx="1412140" cy="2570022"/>
      </dsp:txXfrm>
    </dsp:sp>
    <dsp:sp modelId="{BCFC0285-E5DD-46EE-883C-A5A62EFB07AF}">
      <dsp:nvSpPr>
        <dsp:cNvPr id="0" name=""/>
        <dsp:cNvSpPr/>
      </dsp:nvSpPr>
      <dsp:spPr>
        <a:xfrm>
          <a:off x="4163254" y="1298449"/>
          <a:ext cx="453641" cy="453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B8FE7-55B9-49C2-89C8-24511D24F71B}">
      <dsp:nvSpPr>
        <dsp:cNvPr id="0" name=""/>
        <dsp:cNvSpPr/>
      </dsp:nvSpPr>
      <dsp:spPr>
        <a:xfrm>
          <a:off x="4390074" y="1525269"/>
          <a:ext cx="1463358" cy="306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75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Emerging standards and best practice documents in other jurisdictions</a:t>
          </a:r>
          <a:endParaRPr lang="en-US" sz="1700" kern="1200" dirty="0"/>
        </a:p>
      </dsp:txBody>
      <dsp:txXfrm>
        <a:off x="4390074" y="1525269"/>
        <a:ext cx="1463358" cy="3063906"/>
      </dsp:txXfrm>
    </dsp:sp>
    <dsp:sp modelId="{EB5B22B7-1F1A-483D-A598-CB72B406A73A}">
      <dsp:nvSpPr>
        <dsp:cNvPr id="0" name=""/>
        <dsp:cNvSpPr/>
      </dsp:nvSpPr>
      <dsp:spPr>
        <a:xfrm>
          <a:off x="5564419" y="934439"/>
          <a:ext cx="578026" cy="5780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EE36E-8157-4B04-9BE8-61988615A19F}">
      <dsp:nvSpPr>
        <dsp:cNvPr id="0" name=""/>
        <dsp:cNvSpPr/>
      </dsp:nvSpPr>
      <dsp:spPr>
        <a:xfrm>
          <a:off x="5853432" y="1223452"/>
          <a:ext cx="1463358" cy="3365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284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Time to renew the ATESL best practices.</a:t>
          </a:r>
          <a:endParaRPr lang="en-US" sz="1700" kern="1200" dirty="0"/>
        </a:p>
      </dsp:txBody>
      <dsp:txXfrm>
        <a:off x="5853432" y="1223452"/>
        <a:ext cx="1463358" cy="3365723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7827BB-9E99-4F20-A799-01E1A8BE790B}">
      <dsp:nvSpPr>
        <dsp:cNvPr id="0" name=""/>
        <dsp:cNvSpPr/>
      </dsp:nvSpPr>
      <dsp:spPr>
        <a:xfrm rot="10800000">
          <a:off x="1494376" y="784"/>
          <a:ext cx="5219319" cy="7189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03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Definitely… I/we do this</a:t>
          </a:r>
          <a:endParaRPr lang="en-US" sz="3100" kern="1200" dirty="0"/>
        </a:p>
      </dsp:txBody>
      <dsp:txXfrm rot="10800000">
        <a:off x="1494376" y="784"/>
        <a:ext cx="5219319" cy="718944"/>
      </dsp:txXfrm>
    </dsp:sp>
    <dsp:sp modelId="{B214E715-8C58-4958-88A4-053DF143C53A}">
      <dsp:nvSpPr>
        <dsp:cNvPr id="0" name=""/>
        <dsp:cNvSpPr/>
      </dsp:nvSpPr>
      <dsp:spPr>
        <a:xfrm>
          <a:off x="1104672" y="57"/>
          <a:ext cx="718944" cy="7189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84721-7D1E-466B-854D-4E4AC4FA58D2}">
      <dsp:nvSpPr>
        <dsp:cNvPr id="0" name=""/>
        <dsp:cNvSpPr/>
      </dsp:nvSpPr>
      <dsp:spPr>
        <a:xfrm rot="10800000">
          <a:off x="1494376" y="914254"/>
          <a:ext cx="5219319" cy="7189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03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Hmm…not sure about this </a:t>
          </a:r>
          <a:endParaRPr lang="en-US" sz="3100" kern="1200" dirty="0"/>
        </a:p>
      </dsp:txBody>
      <dsp:txXfrm rot="10800000">
        <a:off x="1494376" y="914254"/>
        <a:ext cx="5219319" cy="718944"/>
      </dsp:txXfrm>
    </dsp:sp>
    <dsp:sp modelId="{6B022709-F90C-4A36-AABB-C7F931020952}">
      <dsp:nvSpPr>
        <dsp:cNvPr id="0" name=""/>
        <dsp:cNvSpPr/>
      </dsp:nvSpPr>
      <dsp:spPr>
        <a:xfrm>
          <a:off x="1134904" y="914254"/>
          <a:ext cx="718944" cy="7189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34EC5-6EFB-41CB-9031-3061FA745F63}">
      <dsp:nvSpPr>
        <dsp:cNvPr id="0" name=""/>
        <dsp:cNvSpPr/>
      </dsp:nvSpPr>
      <dsp:spPr>
        <a:xfrm rot="10800000">
          <a:off x="1493357" y="1976819"/>
          <a:ext cx="5219319" cy="7189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03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I’ve got to look into this</a:t>
          </a:r>
          <a:endParaRPr lang="en-US" sz="3100" kern="1200" dirty="0"/>
        </a:p>
      </dsp:txBody>
      <dsp:txXfrm rot="10800000">
        <a:off x="1493357" y="1976819"/>
        <a:ext cx="5219319" cy="718944"/>
      </dsp:txXfrm>
    </dsp:sp>
    <dsp:sp modelId="{49EF5B8A-17AC-424B-A4D5-22D1070C1B82}">
      <dsp:nvSpPr>
        <dsp:cNvPr id="0" name=""/>
        <dsp:cNvSpPr/>
      </dsp:nvSpPr>
      <dsp:spPr>
        <a:xfrm>
          <a:off x="1135923" y="1827724"/>
          <a:ext cx="714867" cy="101713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7827BB-9E99-4F20-A799-01E1A8BE790B}">
      <dsp:nvSpPr>
        <dsp:cNvPr id="0" name=""/>
        <dsp:cNvSpPr/>
      </dsp:nvSpPr>
      <dsp:spPr>
        <a:xfrm rot="10800000">
          <a:off x="1429626" y="401"/>
          <a:ext cx="5030989" cy="6496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95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Definitely… I do this</a:t>
          </a:r>
          <a:endParaRPr lang="en-US" sz="3000" kern="1200" dirty="0"/>
        </a:p>
      </dsp:txBody>
      <dsp:txXfrm rot="10800000">
        <a:off x="1429626" y="401"/>
        <a:ext cx="5030989" cy="649689"/>
      </dsp:txXfrm>
    </dsp:sp>
    <dsp:sp modelId="{B214E715-8C58-4958-88A4-053DF143C53A}">
      <dsp:nvSpPr>
        <dsp:cNvPr id="0" name=""/>
        <dsp:cNvSpPr/>
      </dsp:nvSpPr>
      <dsp:spPr>
        <a:xfrm>
          <a:off x="1077462" y="0"/>
          <a:ext cx="649689" cy="6496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84721-7D1E-466B-854D-4E4AC4FA58D2}">
      <dsp:nvSpPr>
        <dsp:cNvPr id="0" name=""/>
        <dsp:cNvSpPr/>
      </dsp:nvSpPr>
      <dsp:spPr>
        <a:xfrm rot="10800000">
          <a:off x="1429626" y="813232"/>
          <a:ext cx="5030989" cy="6496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95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Hmm…not sure about this </a:t>
          </a:r>
          <a:endParaRPr lang="en-US" sz="3000" kern="1200" dirty="0"/>
        </a:p>
      </dsp:txBody>
      <dsp:txXfrm rot="10800000">
        <a:off x="1429626" y="813232"/>
        <a:ext cx="5030989" cy="649689"/>
      </dsp:txXfrm>
    </dsp:sp>
    <dsp:sp modelId="{6B022709-F90C-4A36-AABB-C7F931020952}">
      <dsp:nvSpPr>
        <dsp:cNvPr id="0" name=""/>
        <dsp:cNvSpPr/>
      </dsp:nvSpPr>
      <dsp:spPr>
        <a:xfrm>
          <a:off x="1104781" y="813232"/>
          <a:ext cx="649689" cy="64968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34EC5-6EFB-41CB-9031-3061FA745F63}">
      <dsp:nvSpPr>
        <dsp:cNvPr id="0" name=""/>
        <dsp:cNvSpPr/>
      </dsp:nvSpPr>
      <dsp:spPr>
        <a:xfrm rot="10800000">
          <a:off x="1428705" y="1760795"/>
          <a:ext cx="5030989" cy="6496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95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I’m going to work on this</a:t>
          </a:r>
          <a:endParaRPr lang="en-US" sz="3000" kern="1200" dirty="0"/>
        </a:p>
      </dsp:txBody>
      <dsp:txXfrm rot="10800000">
        <a:off x="1428705" y="1760795"/>
        <a:ext cx="5030989" cy="649689"/>
      </dsp:txXfrm>
    </dsp:sp>
    <dsp:sp modelId="{49EF5B8A-17AC-424B-A4D5-22D1070C1B82}">
      <dsp:nvSpPr>
        <dsp:cNvPr id="0" name=""/>
        <dsp:cNvSpPr/>
      </dsp:nvSpPr>
      <dsp:spPr>
        <a:xfrm>
          <a:off x="1105702" y="1626062"/>
          <a:ext cx="646005" cy="9191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14BBB1-C512-4FCB-8337-EA4FF586F885}">
      <dsp:nvSpPr>
        <dsp:cNvPr id="0" name=""/>
        <dsp:cNvSpPr/>
      </dsp:nvSpPr>
      <dsp:spPr>
        <a:xfrm>
          <a:off x="1369344" y="636"/>
          <a:ext cx="3186235" cy="1911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Talk through the indicators of a BP with a colleague . Identify what you are doing well, what you are not doing, and what needs to be improved.  Together identify actions/steps to take.</a:t>
          </a:r>
          <a:endParaRPr lang="en-US" sz="1800" kern="1200" dirty="0"/>
        </a:p>
      </dsp:txBody>
      <dsp:txXfrm>
        <a:off x="1369344" y="636"/>
        <a:ext cx="3186235" cy="1911741"/>
      </dsp:txXfrm>
    </dsp:sp>
    <dsp:sp modelId="{11B3BE3C-8850-448D-81B5-2BCFEC93850B}">
      <dsp:nvSpPr>
        <dsp:cNvPr id="0" name=""/>
        <dsp:cNvSpPr/>
      </dsp:nvSpPr>
      <dsp:spPr>
        <a:xfrm>
          <a:off x="4874204" y="636"/>
          <a:ext cx="3186235" cy="1911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/>
            <a:t>Class Observations: Ask an observer (supervisor, colleague) to focus on and provide feedback on a particular BP when observing your class.  </a:t>
          </a:r>
        </a:p>
      </dsp:txBody>
      <dsp:txXfrm>
        <a:off x="4874204" y="636"/>
        <a:ext cx="3186235" cy="1911741"/>
      </dsp:txXfrm>
    </dsp:sp>
    <dsp:sp modelId="{8E7FFFB5-0DF1-4041-A20C-4FED30D3C836}">
      <dsp:nvSpPr>
        <dsp:cNvPr id="0" name=""/>
        <dsp:cNvSpPr/>
      </dsp:nvSpPr>
      <dsp:spPr>
        <a:xfrm>
          <a:off x="1369344" y="2231001"/>
          <a:ext cx="3186235" cy="1911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Staff meeting:  divide into groups and have different groups work through the BPs in different themes to determine whether your program is meeting the BP.</a:t>
          </a:r>
          <a:endParaRPr lang="en-US" sz="1800" kern="1200" dirty="0"/>
        </a:p>
      </dsp:txBody>
      <dsp:txXfrm>
        <a:off x="1369344" y="2231001"/>
        <a:ext cx="3186235" cy="1911741"/>
      </dsp:txXfrm>
    </dsp:sp>
    <dsp:sp modelId="{2EAD42EC-93A4-463D-917A-1C957D22B548}">
      <dsp:nvSpPr>
        <dsp:cNvPr id="0" name=""/>
        <dsp:cNvSpPr/>
      </dsp:nvSpPr>
      <dsp:spPr>
        <a:xfrm>
          <a:off x="4874204" y="2231001"/>
          <a:ext cx="3186235" cy="1911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Instructors of a particular level work together through the BPs from the Instruction section to identify strengths, weaknesses, gaps.</a:t>
          </a:r>
          <a:endParaRPr lang="en-US" sz="1800" kern="1200" dirty="0"/>
        </a:p>
      </dsp:txBody>
      <dsp:txXfrm>
        <a:off x="4874204" y="2231001"/>
        <a:ext cx="3186235" cy="1911741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B7D9F0-DE8C-4C53-A78B-F86189784465}">
      <dsp:nvSpPr>
        <dsp:cNvPr id="0" name=""/>
        <dsp:cNvSpPr/>
      </dsp:nvSpPr>
      <dsp:spPr>
        <a:xfrm rot="10800000">
          <a:off x="1904756" y="27"/>
          <a:ext cx="6818101" cy="7496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579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 indicators checked; the BP is not at all in place.</a:t>
          </a:r>
          <a:endParaRPr lang="en-US" sz="1800" kern="1200" dirty="0"/>
        </a:p>
      </dsp:txBody>
      <dsp:txXfrm rot="10800000">
        <a:off x="1904756" y="27"/>
        <a:ext cx="6818101" cy="749659"/>
      </dsp:txXfrm>
    </dsp:sp>
    <dsp:sp modelId="{B47FBEE3-BBBD-4A68-90D6-AC270FD15514}">
      <dsp:nvSpPr>
        <dsp:cNvPr id="0" name=""/>
        <dsp:cNvSpPr/>
      </dsp:nvSpPr>
      <dsp:spPr>
        <a:xfrm>
          <a:off x="1529926" y="27"/>
          <a:ext cx="749659" cy="7496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D3BA8-5070-4B7C-A0B3-210689D551C1}">
      <dsp:nvSpPr>
        <dsp:cNvPr id="0" name=""/>
        <dsp:cNvSpPr/>
      </dsp:nvSpPr>
      <dsp:spPr>
        <a:xfrm rot="10800000">
          <a:off x="1904756" y="973466"/>
          <a:ext cx="6818101" cy="7496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579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Just one indicator or sub-indicator  checked.  Not fair to say there is nothing in place, but in reality, the BP isn’t being met.</a:t>
          </a:r>
          <a:endParaRPr lang="en-US" sz="1800" kern="1200" dirty="0"/>
        </a:p>
      </dsp:txBody>
      <dsp:txXfrm rot="10800000">
        <a:off x="1904756" y="973466"/>
        <a:ext cx="6818101" cy="749659"/>
      </dsp:txXfrm>
    </dsp:sp>
    <dsp:sp modelId="{5F4A1CC6-5FAE-4AB8-B7BC-B34095700BBB}">
      <dsp:nvSpPr>
        <dsp:cNvPr id="0" name=""/>
        <dsp:cNvSpPr/>
      </dsp:nvSpPr>
      <dsp:spPr>
        <a:xfrm>
          <a:off x="1529926" y="973466"/>
          <a:ext cx="749659" cy="7496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04ABD-7C7C-43A8-800A-0B54FECDBCCF}">
      <dsp:nvSpPr>
        <dsp:cNvPr id="0" name=""/>
        <dsp:cNvSpPr/>
      </dsp:nvSpPr>
      <dsp:spPr>
        <a:xfrm rot="10800000">
          <a:off x="1904756" y="1946905"/>
          <a:ext cx="6818101" cy="7496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579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 few indicators checked.  An attempt is made, but room for much improvement; identifiable gaps.</a:t>
          </a:r>
          <a:endParaRPr lang="en-US" sz="1800" kern="1200" dirty="0"/>
        </a:p>
      </dsp:txBody>
      <dsp:txXfrm rot="10800000">
        <a:off x="1904756" y="1946905"/>
        <a:ext cx="6818101" cy="749659"/>
      </dsp:txXfrm>
    </dsp:sp>
    <dsp:sp modelId="{0E79BC80-8B89-4033-8EEC-CF196857340E}">
      <dsp:nvSpPr>
        <dsp:cNvPr id="0" name=""/>
        <dsp:cNvSpPr/>
      </dsp:nvSpPr>
      <dsp:spPr>
        <a:xfrm>
          <a:off x="1529926" y="1946905"/>
          <a:ext cx="749659" cy="7496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59D39-8FC4-4E5F-A6BB-1629B4189A57}">
      <dsp:nvSpPr>
        <dsp:cNvPr id="0" name=""/>
        <dsp:cNvSpPr/>
      </dsp:nvSpPr>
      <dsp:spPr>
        <a:xfrm rot="10800000">
          <a:off x="1904756" y="2920343"/>
          <a:ext cx="6818101" cy="7496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579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 substantial number of indicators checked but  still room for improvement.  The program is “approaching best practice.”</a:t>
          </a:r>
          <a:endParaRPr lang="en-US" sz="1800" kern="1200" dirty="0"/>
        </a:p>
      </dsp:txBody>
      <dsp:txXfrm rot="10800000">
        <a:off x="1904756" y="2920343"/>
        <a:ext cx="6818101" cy="749659"/>
      </dsp:txXfrm>
    </dsp:sp>
    <dsp:sp modelId="{F35BC1A0-4F9B-4DCD-84C4-72656B014838}">
      <dsp:nvSpPr>
        <dsp:cNvPr id="0" name=""/>
        <dsp:cNvSpPr/>
      </dsp:nvSpPr>
      <dsp:spPr>
        <a:xfrm>
          <a:off x="1529926" y="2920343"/>
          <a:ext cx="749659" cy="74965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E1A5E-C7FE-4B65-BD61-B2DA78F5AF88}">
      <dsp:nvSpPr>
        <dsp:cNvPr id="0" name=""/>
        <dsp:cNvSpPr/>
      </dsp:nvSpPr>
      <dsp:spPr>
        <a:xfrm rot="10800000">
          <a:off x="1904756" y="3893782"/>
          <a:ext cx="6818101" cy="7496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579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All indicators have been checked and additional indicators may be in place; clearly and substantially meeting BP.</a:t>
          </a:r>
          <a:endParaRPr lang="en-US" sz="1800" kern="1200" dirty="0"/>
        </a:p>
      </dsp:txBody>
      <dsp:txXfrm rot="10800000">
        <a:off x="1904756" y="3893782"/>
        <a:ext cx="6818101" cy="749659"/>
      </dsp:txXfrm>
    </dsp:sp>
    <dsp:sp modelId="{8C60CE11-1AD8-469D-BD93-0EB66517FB45}">
      <dsp:nvSpPr>
        <dsp:cNvPr id="0" name=""/>
        <dsp:cNvSpPr/>
      </dsp:nvSpPr>
      <dsp:spPr>
        <a:xfrm>
          <a:off x="1529926" y="3893782"/>
          <a:ext cx="749659" cy="74965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EBC6A9-6536-47E2-8489-E78AB2E452D6}">
      <dsp:nvSpPr>
        <dsp:cNvPr id="0" name=""/>
        <dsp:cNvSpPr/>
      </dsp:nvSpPr>
      <dsp:spPr>
        <a:xfrm rot="5400000">
          <a:off x="-206987" y="208381"/>
          <a:ext cx="1379916" cy="9659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4-5?</a:t>
          </a:r>
          <a:endParaRPr lang="en-US" sz="2800" kern="1200" dirty="0"/>
        </a:p>
      </dsp:txBody>
      <dsp:txXfrm rot="5400000">
        <a:off x="-206987" y="208381"/>
        <a:ext cx="1379916" cy="965941"/>
      </dsp:txXfrm>
    </dsp:sp>
    <dsp:sp modelId="{5DC024C6-0C5C-4C7D-A60C-C0795C760036}">
      <dsp:nvSpPr>
        <dsp:cNvPr id="0" name=""/>
        <dsp:cNvSpPr/>
      </dsp:nvSpPr>
      <dsp:spPr>
        <a:xfrm rot="5400000">
          <a:off x="3873085" y="-2905750"/>
          <a:ext cx="896945" cy="67112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Talk through questions in #2, p.121</a:t>
          </a:r>
          <a:endParaRPr lang="en-US" sz="3200" kern="1200" dirty="0"/>
        </a:p>
      </dsp:txBody>
      <dsp:txXfrm rot="5400000">
        <a:off x="3873085" y="-2905750"/>
        <a:ext cx="896945" cy="6711234"/>
      </dsp:txXfrm>
    </dsp:sp>
    <dsp:sp modelId="{24F86C66-AC9E-4945-8A3F-32F651EF0FA0}">
      <dsp:nvSpPr>
        <dsp:cNvPr id="0" name=""/>
        <dsp:cNvSpPr/>
      </dsp:nvSpPr>
      <dsp:spPr>
        <a:xfrm rot="5400000">
          <a:off x="-206987" y="1391079"/>
          <a:ext cx="1379916" cy="9659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1-2?</a:t>
          </a:r>
          <a:endParaRPr lang="en-US" sz="2800" kern="1200" dirty="0"/>
        </a:p>
      </dsp:txBody>
      <dsp:txXfrm rot="5400000">
        <a:off x="-206987" y="1391079"/>
        <a:ext cx="1379916" cy="965941"/>
      </dsp:txXfrm>
    </dsp:sp>
    <dsp:sp modelId="{6F902012-07F6-47F6-980E-4C5ECFC91392}">
      <dsp:nvSpPr>
        <dsp:cNvPr id="0" name=""/>
        <dsp:cNvSpPr/>
      </dsp:nvSpPr>
      <dsp:spPr>
        <a:xfrm rot="5400000">
          <a:off x="3873085" y="-1723052"/>
          <a:ext cx="896945" cy="67112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Talk through questions in #4, p.121</a:t>
          </a:r>
          <a:endParaRPr lang="en-US" sz="3200" kern="1200" dirty="0"/>
        </a:p>
      </dsp:txBody>
      <dsp:txXfrm rot="5400000">
        <a:off x="3873085" y="-1723052"/>
        <a:ext cx="896945" cy="6711234"/>
      </dsp:txXfrm>
    </dsp:sp>
    <dsp:sp modelId="{8755429B-D6C7-42AE-BADB-439773D8911B}">
      <dsp:nvSpPr>
        <dsp:cNvPr id="0" name=""/>
        <dsp:cNvSpPr/>
      </dsp:nvSpPr>
      <dsp:spPr>
        <a:xfrm rot="5400000">
          <a:off x="-206987" y="2573777"/>
          <a:ext cx="1379916" cy="9659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3?</a:t>
          </a:r>
          <a:endParaRPr lang="en-US" sz="2800" kern="1200" dirty="0"/>
        </a:p>
      </dsp:txBody>
      <dsp:txXfrm rot="5400000">
        <a:off x="-206987" y="2573777"/>
        <a:ext cx="1379916" cy="965941"/>
      </dsp:txXfrm>
    </dsp:sp>
    <dsp:sp modelId="{386AAF65-6524-4CEB-9FE0-C2D45E6A0FB2}">
      <dsp:nvSpPr>
        <dsp:cNvPr id="0" name=""/>
        <dsp:cNvSpPr/>
      </dsp:nvSpPr>
      <dsp:spPr>
        <a:xfrm rot="5400000">
          <a:off x="3873085" y="-540354"/>
          <a:ext cx="896945" cy="67112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Talk through questions in #5, p.121</a:t>
          </a:r>
          <a:endParaRPr lang="en-US" sz="3200" kern="1200" dirty="0"/>
        </a:p>
      </dsp:txBody>
      <dsp:txXfrm rot="5400000">
        <a:off x="3873085" y="-540354"/>
        <a:ext cx="896945" cy="67112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944E03-178A-476A-8326-F1C2B550C270}">
      <dsp:nvSpPr>
        <dsp:cNvPr id="0" name=""/>
        <dsp:cNvSpPr/>
      </dsp:nvSpPr>
      <dsp:spPr>
        <a:xfrm>
          <a:off x="639755" y="0"/>
          <a:ext cx="5537214" cy="4144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Research of standards documents, literature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370134" y="207248"/>
        <a:ext cx="2076455" cy="414496"/>
      </dsp:txXfrm>
    </dsp:sp>
    <dsp:sp modelId="{C38C54AF-88EE-4391-A33F-4A2B4E8E73D0}">
      <dsp:nvSpPr>
        <dsp:cNvPr id="0" name=""/>
        <dsp:cNvSpPr/>
      </dsp:nvSpPr>
      <dsp:spPr>
        <a:xfrm>
          <a:off x="1139814" y="621744"/>
          <a:ext cx="4537095" cy="3523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Focus groups &amp; electronic questionnaire</a:t>
          </a:r>
          <a:endParaRPr lang="en-US" sz="1400" kern="1200" dirty="0"/>
        </a:p>
      </dsp:txBody>
      <dsp:txXfrm>
        <a:off x="2430051" y="824329"/>
        <a:ext cx="1956622" cy="405170"/>
      </dsp:txXfrm>
    </dsp:sp>
    <dsp:sp modelId="{0495A023-8416-4321-9AAB-13D63191DC71}">
      <dsp:nvSpPr>
        <dsp:cNvPr id="0" name=""/>
        <dsp:cNvSpPr/>
      </dsp:nvSpPr>
      <dsp:spPr>
        <a:xfrm>
          <a:off x="1425567" y="1319217"/>
          <a:ext cx="3965589" cy="2750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Literature research &amp; drafting</a:t>
          </a:r>
          <a:endParaRPr lang="en-US" sz="1400" kern="1200" dirty="0"/>
        </a:p>
      </dsp:txBody>
      <dsp:txXfrm>
        <a:off x="2382266" y="1508968"/>
        <a:ext cx="2052192" cy="379502"/>
      </dsp:txXfrm>
    </dsp:sp>
    <dsp:sp modelId="{6497B651-2CD4-4345-B05C-3DB4090B5326}">
      <dsp:nvSpPr>
        <dsp:cNvPr id="0" name=""/>
        <dsp:cNvSpPr/>
      </dsp:nvSpPr>
      <dsp:spPr>
        <a:xfrm>
          <a:off x="1782755" y="1962156"/>
          <a:ext cx="3251213" cy="2085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Feedback from experts in the field</a:t>
          </a:r>
          <a:endParaRPr lang="en-US" sz="1400" kern="1200" dirty="0"/>
        </a:p>
      </dsp:txBody>
      <dsp:txXfrm>
        <a:off x="2530534" y="2149885"/>
        <a:ext cx="1755655" cy="375459"/>
      </dsp:txXfrm>
    </dsp:sp>
    <dsp:sp modelId="{B4CC0DEC-7FE9-4EC7-8228-B4C042B14290}">
      <dsp:nvSpPr>
        <dsp:cNvPr id="0" name=""/>
        <dsp:cNvSpPr/>
      </dsp:nvSpPr>
      <dsp:spPr>
        <a:xfrm>
          <a:off x="2282822" y="2676535"/>
          <a:ext cx="2251079" cy="1278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Best Practices for Adult ESL and LINC programming in Alberta</a:t>
          </a:r>
          <a:endParaRPr lang="en-US" sz="1400" b="1" i="1" kern="1200" dirty="0"/>
        </a:p>
      </dsp:txBody>
      <dsp:txXfrm>
        <a:off x="2612485" y="2996252"/>
        <a:ext cx="1591753" cy="63943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D8B7C1-C59C-48FA-A25B-41AAF28D0E92}">
      <dsp:nvSpPr>
        <dsp:cNvPr id="0" name=""/>
        <dsp:cNvSpPr/>
      </dsp:nvSpPr>
      <dsp:spPr>
        <a:xfrm rot="5400000">
          <a:off x="5354588" y="-2342461"/>
          <a:ext cx="454164" cy="5253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 smtClean="0"/>
            <a:t>Best Practice Guidelines for Adult ESL/LINC Programming and Instruction in Alberta</a:t>
          </a:r>
          <a:r>
            <a:rPr lang="en-US" sz="1200" kern="1200" dirty="0" smtClean="0"/>
            <a:t> </a:t>
          </a:r>
          <a:endParaRPr lang="en-US" sz="1200" kern="1200" dirty="0"/>
        </a:p>
      </dsp:txBody>
      <dsp:txXfrm rot="5400000">
        <a:off x="5354588" y="-2342461"/>
        <a:ext cx="454164" cy="5253336"/>
      </dsp:txXfrm>
    </dsp:sp>
    <dsp:sp modelId="{A7DDAA3D-0C26-4BE4-99FB-0095DCEE4950}">
      <dsp:nvSpPr>
        <dsp:cNvPr id="0" name=""/>
        <dsp:cNvSpPr/>
      </dsp:nvSpPr>
      <dsp:spPr>
        <a:xfrm>
          <a:off x="0" y="354"/>
          <a:ext cx="2955002" cy="5677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Original ATESL document</a:t>
          </a:r>
          <a:endParaRPr lang="en-US" sz="1800" kern="1200" dirty="0"/>
        </a:p>
      </dsp:txBody>
      <dsp:txXfrm>
        <a:off x="0" y="354"/>
        <a:ext cx="2955002" cy="567706"/>
      </dsp:txXfrm>
    </dsp:sp>
    <dsp:sp modelId="{F0E482CB-E120-44F1-9680-ED134906EC8A}">
      <dsp:nvSpPr>
        <dsp:cNvPr id="0" name=""/>
        <dsp:cNvSpPr/>
      </dsp:nvSpPr>
      <dsp:spPr>
        <a:xfrm rot="5400000">
          <a:off x="5354588" y="-1746369"/>
          <a:ext cx="454164" cy="5253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TESOL Standards for Adult Education ESL Programs (2003)</a:t>
          </a:r>
          <a:endParaRPr lang="en-US" sz="1200" kern="1200" dirty="0"/>
        </a:p>
      </dsp:txBody>
      <dsp:txXfrm rot="5400000">
        <a:off x="5354588" y="-1746369"/>
        <a:ext cx="454164" cy="5253336"/>
      </dsp:txXfrm>
    </dsp:sp>
    <dsp:sp modelId="{2CF0C7DD-26E0-4CC3-A3B7-ABF74132424A}">
      <dsp:nvSpPr>
        <dsp:cNvPr id="0" name=""/>
        <dsp:cNvSpPr/>
      </dsp:nvSpPr>
      <dsp:spPr>
        <a:xfrm>
          <a:off x="0" y="596445"/>
          <a:ext cx="2955002" cy="5677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</a:t>
          </a:r>
          <a:endParaRPr lang="en-US" sz="1800" kern="1200" dirty="0"/>
        </a:p>
      </dsp:txBody>
      <dsp:txXfrm>
        <a:off x="0" y="596445"/>
        <a:ext cx="2955002" cy="567706"/>
      </dsp:txXfrm>
    </dsp:sp>
    <dsp:sp modelId="{D95BEFC2-9174-4BC9-8DEA-59C16AF47FAF}">
      <dsp:nvSpPr>
        <dsp:cNvPr id="0" name=""/>
        <dsp:cNvSpPr/>
      </dsp:nvSpPr>
      <dsp:spPr>
        <a:xfrm rot="5400000">
          <a:off x="5354588" y="-1150278"/>
          <a:ext cx="454164" cy="5253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NEAS: Standards and criteria for ELT </a:t>
          </a:r>
          <a:r>
            <a:rPr lang="en-US" sz="1200" kern="1200" dirty="0" err="1" smtClean="0"/>
            <a:t>centres</a:t>
          </a:r>
          <a:r>
            <a:rPr lang="en-US" sz="1200" kern="1200" dirty="0" smtClean="0"/>
            <a:t>; </a:t>
          </a:r>
          <a:r>
            <a:rPr lang="en-US" sz="1200" i="0" kern="1200" dirty="0" smtClean="0"/>
            <a:t>Standards and criteria for accreditation of providers of the adult migrant English program</a:t>
          </a:r>
          <a:endParaRPr lang="en-US" sz="1200" i="0" kern="1200" dirty="0"/>
        </a:p>
      </dsp:txBody>
      <dsp:txXfrm rot="5400000">
        <a:off x="5354588" y="-1150278"/>
        <a:ext cx="454164" cy="5253336"/>
      </dsp:txXfrm>
    </dsp:sp>
    <dsp:sp modelId="{D33B3634-776C-42AE-AA77-635617C23CCA}">
      <dsp:nvSpPr>
        <dsp:cNvPr id="0" name=""/>
        <dsp:cNvSpPr/>
      </dsp:nvSpPr>
      <dsp:spPr>
        <a:xfrm>
          <a:off x="0" y="1192537"/>
          <a:ext cx="2955002" cy="5677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Australia</a:t>
          </a:r>
          <a:endParaRPr lang="en-US" sz="1800" kern="1200" dirty="0"/>
        </a:p>
      </dsp:txBody>
      <dsp:txXfrm>
        <a:off x="0" y="1192537"/>
        <a:ext cx="2955002" cy="567706"/>
      </dsp:txXfrm>
    </dsp:sp>
    <dsp:sp modelId="{C6A9BCDE-D88C-40F8-8B03-D6D6C5637880}">
      <dsp:nvSpPr>
        <dsp:cNvPr id="0" name=""/>
        <dsp:cNvSpPr/>
      </dsp:nvSpPr>
      <dsp:spPr>
        <a:xfrm rot="5400000">
          <a:off x="5354588" y="-508874"/>
          <a:ext cx="454164" cy="5253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Languages Canada quality assurance scheme: Standards and specifications</a:t>
          </a:r>
          <a:endParaRPr lang="en-US" sz="1200" kern="1200" dirty="0"/>
        </a:p>
      </dsp:txBody>
      <dsp:txXfrm rot="5400000">
        <a:off x="5354588" y="-508874"/>
        <a:ext cx="454164" cy="5253336"/>
      </dsp:txXfrm>
    </dsp:sp>
    <dsp:sp modelId="{B81D0A74-E22F-4DD4-8DFC-257ACE7E5D13}">
      <dsp:nvSpPr>
        <dsp:cNvPr id="0" name=""/>
        <dsp:cNvSpPr/>
      </dsp:nvSpPr>
      <dsp:spPr>
        <a:xfrm>
          <a:off x="0" y="1788628"/>
          <a:ext cx="2955002" cy="5677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Canada</a:t>
          </a:r>
          <a:endParaRPr lang="en-US" sz="1800" kern="1200" dirty="0"/>
        </a:p>
      </dsp:txBody>
      <dsp:txXfrm>
        <a:off x="0" y="1788628"/>
        <a:ext cx="2955002" cy="567706"/>
      </dsp:txXfrm>
    </dsp:sp>
    <dsp:sp modelId="{E39FD510-CA04-4743-BB18-0FAA03C0E6D6}">
      <dsp:nvSpPr>
        <dsp:cNvPr id="0" name=""/>
        <dsp:cNvSpPr/>
      </dsp:nvSpPr>
      <dsp:spPr>
        <a:xfrm rot="5400000">
          <a:off x="5354588" y="41904"/>
          <a:ext cx="454164" cy="5253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Manitoba Adult EAL Curriculum Framework Foundations</a:t>
          </a:r>
          <a:endParaRPr lang="en-US" sz="1200" kern="1200" dirty="0"/>
        </a:p>
      </dsp:txBody>
      <dsp:txXfrm rot="5400000">
        <a:off x="5354588" y="41904"/>
        <a:ext cx="454164" cy="5253336"/>
      </dsp:txXfrm>
    </dsp:sp>
    <dsp:sp modelId="{3B42DAC0-E964-4817-89CE-EF669650AE70}">
      <dsp:nvSpPr>
        <dsp:cNvPr id="0" name=""/>
        <dsp:cNvSpPr/>
      </dsp:nvSpPr>
      <dsp:spPr>
        <a:xfrm>
          <a:off x="0" y="2384719"/>
          <a:ext cx="2955002" cy="5677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Manitoba</a:t>
          </a:r>
          <a:endParaRPr lang="en-US" sz="1800" kern="1200" dirty="0"/>
        </a:p>
      </dsp:txBody>
      <dsp:txXfrm>
        <a:off x="0" y="2384719"/>
        <a:ext cx="2955002" cy="567706"/>
      </dsp:txXfrm>
    </dsp:sp>
    <dsp:sp modelId="{19F59B2E-76BB-412A-B273-A05BBAE2238D}">
      <dsp:nvSpPr>
        <dsp:cNvPr id="0" name=""/>
        <dsp:cNvSpPr/>
      </dsp:nvSpPr>
      <dsp:spPr>
        <a:xfrm rot="5400000">
          <a:off x="5354588" y="637995"/>
          <a:ext cx="454164" cy="5253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Best practice features of quality LINC programs</a:t>
          </a:r>
          <a:endParaRPr lang="en-US" sz="1200" kern="1200" dirty="0"/>
        </a:p>
      </dsp:txBody>
      <dsp:txXfrm rot="5400000">
        <a:off x="5354588" y="637995"/>
        <a:ext cx="454164" cy="5253336"/>
      </dsp:txXfrm>
    </dsp:sp>
    <dsp:sp modelId="{B6EA7D2F-0580-4026-90E8-3E6A0829457A}">
      <dsp:nvSpPr>
        <dsp:cNvPr id="0" name=""/>
        <dsp:cNvSpPr/>
      </dsp:nvSpPr>
      <dsp:spPr>
        <a:xfrm>
          <a:off x="0" y="2980811"/>
          <a:ext cx="2955002" cy="5677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Ontario</a:t>
          </a:r>
          <a:endParaRPr lang="en-US" sz="1800" kern="1200" dirty="0"/>
        </a:p>
      </dsp:txBody>
      <dsp:txXfrm>
        <a:off x="0" y="2980811"/>
        <a:ext cx="2955002" cy="567706"/>
      </dsp:txXfrm>
    </dsp:sp>
    <dsp:sp modelId="{9E4A08DA-FA6E-4599-AC96-0DA12AAEB233}">
      <dsp:nvSpPr>
        <dsp:cNvPr id="0" name=""/>
        <dsp:cNvSpPr/>
      </dsp:nvSpPr>
      <dsp:spPr>
        <a:xfrm rot="5400000">
          <a:off x="5354588" y="1234087"/>
          <a:ext cx="454164" cy="5253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CLB documents, standards for various states, research into second language acquisition, teaching, learning, program administration, etc.</a:t>
          </a:r>
          <a:endParaRPr lang="en-US" sz="1200" kern="1200" dirty="0"/>
        </a:p>
      </dsp:txBody>
      <dsp:txXfrm rot="5400000">
        <a:off x="5354588" y="1234087"/>
        <a:ext cx="454164" cy="5253336"/>
      </dsp:txXfrm>
    </dsp:sp>
    <dsp:sp modelId="{8E00CF65-6EE4-491B-91BA-AB5654EA8500}">
      <dsp:nvSpPr>
        <dsp:cNvPr id="0" name=""/>
        <dsp:cNvSpPr/>
      </dsp:nvSpPr>
      <dsp:spPr>
        <a:xfrm>
          <a:off x="0" y="3577256"/>
          <a:ext cx="2955002" cy="5677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And others</a:t>
          </a:r>
          <a:endParaRPr lang="en-US" sz="1800" kern="1200" dirty="0"/>
        </a:p>
      </dsp:txBody>
      <dsp:txXfrm>
        <a:off x="0" y="3577256"/>
        <a:ext cx="2955002" cy="56770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48F593-E917-4121-B990-775D71577595}">
      <dsp:nvSpPr>
        <dsp:cNvPr id="0" name=""/>
        <dsp:cNvSpPr/>
      </dsp:nvSpPr>
      <dsp:spPr>
        <a:xfrm rot="16200000">
          <a:off x="284" y="583"/>
          <a:ext cx="2244132" cy="224673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/>
            <a:t>Focus group input</a:t>
          </a:r>
        </a:p>
        <a:p>
          <a:pPr lvl="0" algn="ctr">
            <a:spcBef>
              <a:spcPct val="0"/>
            </a:spcBef>
          </a:pPr>
          <a:endParaRPr lang="en-US" sz="1600" kern="1200" dirty="0"/>
        </a:p>
      </dsp:txBody>
      <dsp:txXfrm rot="16200000">
        <a:off x="284" y="583"/>
        <a:ext cx="2244132" cy="2246736"/>
      </dsp:txXfrm>
    </dsp:sp>
    <dsp:sp modelId="{96195C5E-3D78-4796-9C37-0EFDF57B3AB6}">
      <dsp:nvSpPr>
        <dsp:cNvPr id="0" name=""/>
        <dsp:cNvSpPr/>
      </dsp:nvSpPr>
      <dsp:spPr>
        <a:xfrm rot="5400000">
          <a:off x="2681610" y="1189"/>
          <a:ext cx="2244132" cy="224552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/>
            <a:t>TESL/SLA Literature </a:t>
          </a:r>
        </a:p>
      </dsp:txBody>
      <dsp:txXfrm rot="5400000">
        <a:off x="2681610" y="1189"/>
        <a:ext cx="2244132" cy="224552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D880AF-67B5-4F2A-9402-EE0BC04BE23A}">
      <dsp:nvSpPr>
        <dsp:cNvPr id="0" name=""/>
        <dsp:cNvSpPr/>
      </dsp:nvSpPr>
      <dsp:spPr>
        <a:xfrm>
          <a:off x="5325" y="181905"/>
          <a:ext cx="3781152" cy="37811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8089" tIns="59690" rIns="208089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Nine Themes</a:t>
          </a:r>
          <a:endParaRPr lang="en-US" sz="4700" kern="1200" dirty="0"/>
        </a:p>
      </dsp:txBody>
      <dsp:txXfrm>
        <a:off x="5325" y="181905"/>
        <a:ext cx="3781152" cy="3781152"/>
      </dsp:txXfrm>
    </dsp:sp>
    <dsp:sp modelId="{5550BEF6-DC0D-4F13-815A-185C7BF72D67}">
      <dsp:nvSpPr>
        <dsp:cNvPr id="0" name=""/>
        <dsp:cNvSpPr/>
      </dsp:nvSpPr>
      <dsp:spPr>
        <a:xfrm>
          <a:off x="3030247" y="181905"/>
          <a:ext cx="3781152" cy="37811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8089" tIns="59690" rIns="208089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67 Best Practices</a:t>
          </a:r>
          <a:endParaRPr lang="en-US" sz="4700" kern="1200" dirty="0"/>
        </a:p>
      </dsp:txBody>
      <dsp:txXfrm>
        <a:off x="3030247" y="181905"/>
        <a:ext cx="3781152" cy="378115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076EB2-61BC-4E24-BDEA-11FDD74BF05B}">
      <dsp:nvSpPr>
        <dsp:cNvPr id="0" name=""/>
        <dsp:cNvSpPr/>
      </dsp:nvSpPr>
      <dsp:spPr>
        <a:xfrm>
          <a:off x="233855" y="1605421"/>
          <a:ext cx="2467811" cy="920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Program</a:t>
          </a:r>
          <a:endParaRPr lang="en-US" sz="2800" kern="1200" dirty="0"/>
        </a:p>
      </dsp:txBody>
      <dsp:txXfrm>
        <a:off x="233855" y="1605421"/>
        <a:ext cx="2467811" cy="920483"/>
      </dsp:txXfrm>
    </dsp:sp>
    <dsp:sp modelId="{3305FAFD-2FF7-45E4-93B6-DF6E91509301}">
      <dsp:nvSpPr>
        <dsp:cNvPr id="0" name=""/>
        <dsp:cNvSpPr/>
      </dsp:nvSpPr>
      <dsp:spPr>
        <a:xfrm rot="17073877">
          <a:off x="2005670" y="1154353"/>
          <a:ext cx="185963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859638" y="11370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7073877">
        <a:off x="2888998" y="1119233"/>
        <a:ext cx="92981" cy="92981"/>
      </dsp:txXfrm>
    </dsp:sp>
    <dsp:sp modelId="{D7434301-4AE5-4D54-B3AB-065055593B5B}">
      <dsp:nvSpPr>
        <dsp:cNvPr id="0" name=""/>
        <dsp:cNvSpPr/>
      </dsp:nvSpPr>
      <dsp:spPr>
        <a:xfrm>
          <a:off x="3169312" y="3944"/>
          <a:ext cx="3364854" cy="523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Mission, philosophy, goals</a:t>
          </a:r>
          <a:endParaRPr lang="en-US" sz="1600" kern="1200" dirty="0"/>
        </a:p>
      </dsp:txBody>
      <dsp:txXfrm>
        <a:off x="3169312" y="3944"/>
        <a:ext cx="3364854" cy="523680"/>
      </dsp:txXfrm>
    </dsp:sp>
    <dsp:sp modelId="{E5DD0BA9-45C3-41E5-897F-1CE89B836134}">
      <dsp:nvSpPr>
        <dsp:cNvPr id="0" name=""/>
        <dsp:cNvSpPr/>
      </dsp:nvSpPr>
      <dsp:spPr>
        <a:xfrm rot="17315921">
          <a:off x="2270874" y="1454796"/>
          <a:ext cx="126505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65058" y="11370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315921">
        <a:off x="2871777" y="1434540"/>
        <a:ext cx="63252" cy="63252"/>
      </dsp:txXfrm>
    </dsp:sp>
    <dsp:sp modelId="{0C145ABE-DAB7-4A43-BA10-6AD82DB67B85}">
      <dsp:nvSpPr>
        <dsp:cNvPr id="0" name=""/>
        <dsp:cNvSpPr/>
      </dsp:nvSpPr>
      <dsp:spPr>
        <a:xfrm>
          <a:off x="3105141" y="604831"/>
          <a:ext cx="3364854" cy="523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Finances</a:t>
          </a:r>
          <a:endParaRPr lang="en-US" sz="1600" kern="1200" dirty="0"/>
        </a:p>
      </dsp:txBody>
      <dsp:txXfrm>
        <a:off x="3105141" y="604831"/>
        <a:ext cx="3364854" cy="523680"/>
      </dsp:txXfrm>
    </dsp:sp>
    <dsp:sp modelId="{C81CC896-102F-46E8-83A8-11BFCB0AF14C}">
      <dsp:nvSpPr>
        <dsp:cNvPr id="0" name=""/>
        <dsp:cNvSpPr/>
      </dsp:nvSpPr>
      <dsp:spPr>
        <a:xfrm rot="18488795">
          <a:off x="2556936" y="1756585"/>
          <a:ext cx="75710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757106" y="11370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488795">
        <a:off x="2916562" y="1749028"/>
        <a:ext cx="37855" cy="37855"/>
      </dsp:txXfrm>
    </dsp:sp>
    <dsp:sp modelId="{EC92AD54-BA90-4B24-B2BB-9A7AA097B499}">
      <dsp:nvSpPr>
        <dsp:cNvPr id="0" name=""/>
        <dsp:cNvSpPr/>
      </dsp:nvSpPr>
      <dsp:spPr>
        <a:xfrm>
          <a:off x="3169312" y="1208409"/>
          <a:ext cx="3364854" cy="523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Administration</a:t>
          </a:r>
          <a:endParaRPr lang="en-US" sz="1600" kern="1200" dirty="0"/>
        </a:p>
      </dsp:txBody>
      <dsp:txXfrm>
        <a:off x="3169312" y="1208409"/>
        <a:ext cx="3364854" cy="523680"/>
      </dsp:txXfrm>
    </dsp:sp>
    <dsp:sp modelId="{6A4BF4FB-CEE1-408C-8BF4-D9F536BD6B61}">
      <dsp:nvSpPr>
        <dsp:cNvPr id="0" name=""/>
        <dsp:cNvSpPr/>
      </dsp:nvSpPr>
      <dsp:spPr>
        <a:xfrm rot="50119">
          <a:off x="2701641" y="2057701"/>
          <a:ext cx="46769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467696" y="11370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0119">
        <a:off x="2923797" y="2057379"/>
        <a:ext cx="23384" cy="23384"/>
      </dsp:txXfrm>
    </dsp:sp>
    <dsp:sp modelId="{C739FE71-33FB-4004-963C-609768DD0793}">
      <dsp:nvSpPr>
        <dsp:cNvPr id="0" name=""/>
        <dsp:cNvSpPr/>
      </dsp:nvSpPr>
      <dsp:spPr>
        <a:xfrm>
          <a:off x="3169312" y="1810641"/>
          <a:ext cx="3364854" cy="523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3169312" y="1810641"/>
        <a:ext cx="3364854" cy="523680"/>
      </dsp:txXfrm>
    </dsp:sp>
    <dsp:sp modelId="{E730F68E-06D5-4351-BC8B-C3BF2FCB22BA}">
      <dsp:nvSpPr>
        <dsp:cNvPr id="0" name=""/>
        <dsp:cNvSpPr/>
      </dsp:nvSpPr>
      <dsp:spPr>
        <a:xfrm rot="3148915">
          <a:off x="2551551" y="2358817"/>
          <a:ext cx="76787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767877" y="11370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148915">
        <a:off x="2916292" y="2350991"/>
        <a:ext cx="38393" cy="38393"/>
      </dsp:txXfrm>
    </dsp:sp>
    <dsp:sp modelId="{89186DC5-AA74-4B8F-8FD0-E03E826EE093}">
      <dsp:nvSpPr>
        <dsp:cNvPr id="0" name=""/>
        <dsp:cNvSpPr/>
      </dsp:nvSpPr>
      <dsp:spPr>
        <a:xfrm>
          <a:off x="3169312" y="2412873"/>
          <a:ext cx="3364854" cy="523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Marketing</a:t>
          </a:r>
          <a:endParaRPr lang="en-US" sz="1600" kern="1200" dirty="0"/>
        </a:p>
      </dsp:txBody>
      <dsp:txXfrm>
        <a:off x="3169312" y="2412873"/>
        <a:ext cx="3364854" cy="523680"/>
      </dsp:txXfrm>
    </dsp:sp>
    <dsp:sp modelId="{9E37FFD7-3791-43F9-8227-A401B77B0AB4}">
      <dsp:nvSpPr>
        <dsp:cNvPr id="0" name=""/>
        <dsp:cNvSpPr/>
      </dsp:nvSpPr>
      <dsp:spPr>
        <a:xfrm rot="4133379">
          <a:off x="2286278" y="2659933"/>
          <a:ext cx="129842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98421" y="11370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4133379">
        <a:off x="2903029" y="2638844"/>
        <a:ext cx="64921" cy="64921"/>
      </dsp:txXfrm>
    </dsp:sp>
    <dsp:sp modelId="{63D3238A-73A7-47FC-BB74-6003884CC537}">
      <dsp:nvSpPr>
        <dsp:cNvPr id="0" name=""/>
        <dsp:cNvSpPr/>
      </dsp:nvSpPr>
      <dsp:spPr>
        <a:xfrm>
          <a:off x="3169312" y="3015105"/>
          <a:ext cx="3364854" cy="523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Scheduling &amp; delivery</a:t>
          </a:r>
          <a:endParaRPr lang="en-US" sz="1600" kern="1200" dirty="0"/>
        </a:p>
      </dsp:txBody>
      <dsp:txXfrm>
        <a:off x="3169312" y="3015105"/>
        <a:ext cx="3364854" cy="523680"/>
      </dsp:txXfrm>
    </dsp:sp>
    <dsp:sp modelId="{E420829E-64B1-4091-B79C-997905EC3B46}">
      <dsp:nvSpPr>
        <dsp:cNvPr id="0" name=""/>
        <dsp:cNvSpPr/>
      </dsp:nvSpPr>
      <dsp:spPr>
        <a:xfrm rot="4532418">
          <a:off x="1999069" y="2961049"/>
          <a:ext cx="187284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872840" y="11370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4532418">
        <a:off x="2888668" y="2925599"/>
        <a:ext cx="93642" cy="93642"/>
      </dsp:txXfrm>
    </dsp:sp>
    <dsp:sp modelId="{6EB06244-50CE-45AE-AD8B-499019E4A0EA}">
      <dsp:nvSpPr>
        <dsp:cNvPr id="0" name=""/>
        <dsp:cNvSpPr/>
      </dsp:nvSpPr>
      <dsp:spPr>
        <a:xfrm>
          <a:off x="3169312" y="3617338"/>
          <a:ext cx="3364854" cy="523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Etc. </a:t>
          </a:r>
          <a:endParaRPr lang="en-US" sz="1600" kern="1200" dirty="0"/>
        </a:p>
      </dsp:txBody>
      <dsp:txXfrm>
        <a:off x="3169312" y="3617338"/>
        <a:ext cx="3364854" cy="5236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076EB2-61BC-4E24-BDEA-11FDD74BF05B}">
      <dsp:nvSpPr>
        <dsp:cNvPr id="0" name=""/>
        <dsp:cNvSpPr/>
      </dsp:nvSpPr>
      <dsp:spPr>
        <a:xfrm>
          <a:off x="0" y="1344566"/>
          <a:ext cx="1877347" cy="1455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Learner Support</a:t>
          </a:r>
          <a:endParaRPr lang="en-US" sz="2800" kern="1200" dirty="0"/>
        </a:p>
      </dsp:txBody>
      <dsp:txXfrm>
        <a:off x="0" y="1344566"/>
        <a:ext cx="1877347" cy="1455830"/>
      </dsp:txXfrm>
    </dsp:sp>
    <dsp:sp modelId="{3305FAFD-2FF7-45E4-93B6-DF6E91509301}">
      <dsp:nvSpPr>
        <dsp:cNvPr id="0" name=""/>
        <dsp:cNvSpPr/>
      </dsp:nvSpPr>
      <dsp:spPr>
        <a:xfrm rot="18303201">
          <a:off x="1667273" y="1653218"/>
          <a:ext cx="987047" cy="30512"/>
        </a:xfrm>
        <a:custGeom>
          <a:avLst/>
          <a:gdLst/>
          <a:ahLst/>
          <a:cxnLst/>
          <a:rect l="0" t="0" r="0" b="0"/>
          <a:pathLst>
            <a:path>
              <a:moveTo>
                <a:pt x="0" y="15256"/>
              </a:moveTo>
              <a:lnTo>
                <a:pt x="987047" y="15256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303201">
        <a:off x="2136120" y="1643798"/>
        <a:ext cx="49352" cy="49352"/>
      </dsp:txXfrm>
    </dsp:sp>
    <dsp:sp modelId="{D7434301-4AE5-4D54-B3AB-065055593B5B}">
      <dsp:nvSpPr>
        <dsp:cNvPr id="0" name=""/>
        <dsp:cNvSpPr/>
      </dsp:nvSpPr>
      <dsp:spPr>
        <a:xfrm>
          <a:off x="2444246" y="913156"/>
          <a:ext cx="2400336" cy="702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Orientation</a:t>
          </a:r>
          <a:endParaRPr lang="en-US" sz="2400" kern="1200" dirty="0"/>
        </a:p>
      </dsp:txBody>
      <dsp:txXfrm>
        <a:off x="2444246" y="913156"/>
        <a:ext cx="2400336" cy="702621"/>
      </dsp:txXfrm>
    </dsp:sp>
    <dsp:sp modelId="{E5DD0BA9-45C3-41E5-897F-1CE89B836134}">
      <dsp:nvSpPr>
        <dsp:cNvPr id="0" name=""/>
        <dsp:cNvSpPr/>
      </dsp:nvSpPr>
      <dsp:spPr>
        <a:xfrm>
          <a:off x="1877347" y="2057225"/>
          <a:ext cx="566899" cy="30512"/>
        </a:xfrm>
        <a:custGeom>
          <a:avLst/>
          <a:gdLst/>
          <a:ahLst/>
          <a:cxnLst/>
          <a:rect l="0" t="0" r="0" b="0"/>
          <a:pathLst>
            <a:path>
              <a:moveTo>
                <a:pt x="0" y="15256"/>
              </a:moveTo>
              <a:lnTo>
                <a:pt x="566899" y="15256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46624" y="2058309"/>
        <a:ext cx="28344" cy="28344"/>
      </dsp:txXfrm>
    </dsp:sp>
    <dsp:sp modelId="{0C145ABE-DAB7-4A43-BA10-6AD82DB67B85}">
      <dsp:nvSpPr>
        <dsp:cNvPr id="0" name=""/>
        <dsp:cNvSpPr/>
      </dsp:nvSpPr>
      <dsp:spPr>
        <a:xfrm>
          <a:off x="2444246" y="1721170"/>
          <a:ext cx="2400336" cy="702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Support</a:t>
          </a:r>
          <a:endParaRPr lang="en-US" sz="2400" kern="1200" dirty="0"/>
        </a:p>
      </dsp:txBody>
      <dsp:txXfrm>
        <a:off x="2444246" y="1721170"/>
        <a:ext cx="2400336" cy="702621"/>
      </dsp:txXfrm>
    </dsp:sp>
    <dsp:sp modelId="{A110C5D6-268C-43D2-AB94-7B436082B8CB}">
      <dsp:nvSpPr>
        <dsp:cNvPr id="0" name=""/>
        <dsp:cNvSpPr/>
      </dsp:nvSpPr>
      <dsp:spPr>
        <a:xfrm rot="18289469">
          <a:off x="4633483" y="1653218"/>
          <a:ext cx="984296" cy="30512"/>
        </a:xfrm>
        <a:custGeom>
          <a:avLst/>
          <a:gdLst/>
          <a:ahLst/>
          <a:cxnLst/>
          <a:rect l="0" t="0" r="0" b="0"/>
          <a:pathLst>
            <a:path>
              <a:moveTo>
                <a:pt x="0" y="15256"/>
              </a:moveTo>
              <a:lnTo>
                <a:pt x="984296" y="15256"/>
              </a:lnTo>
            </a:path>
          </a:pathLst>
        </a:custGeom>
        <a:noFill/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289469">
        <a:off x="5101024" y="1643866"/>
        <a:ext cx="49214" cy="49214"/>
      </dsp:txXfrm>
    </dsp:sp>
    <dsp:sp modelId="{D9E70E19-13DA-46AA-BBF6-BE8CF59B5774}">
      <dsp:nvSpPr>
        <dsp:cNvPr id="0" name=""/>
        <dsp:cNvSpPr/>
      </dsp:nvSpPr>
      <dsp:spPr>
        <a:xfrm>
          <a:off x="5406680" y="913156"/>
          <a:ext cx="1405242" cy="702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Communication</a:t>
          </a:r>
          <a:endParaRPr lang="en-US" sz="1500" kern="1200" dirty="0"/>
        </a:p>
      </dsp:txBody>
      <dsp:txXfrm>
        <a:off x="5406680" y="913156"/>
        <a:ext cx="1405242" cy="702621"/>
      </dsp:txXfrm>
    </dsp:sp>
    <dsp:sp modelId="{868956D1-ACC1-46D8-9371-48FB0B188F31}">
      <dsp:nvSpPr>
        <dsp:cNvPr id="0" name=""/>
        <dsp:cNvSpPr/>
      </dsp:nvSpPr>
      <dsp:spPr>
        <a:xfrm>
          <a:off x="4844583" y="2057225"/>
          <a:ext cx="562096" cy="30512"/>
        </a:xfrm>
        <a:custGeom>
          <a:avLst/>
          <a:gdLst/>
          <a:ahLst/>
          <a:cxnLst/>
          <a:rect l="0" t="0" r="0" b="0"/>
          <a:pathLst>
            <a:path>
              <a:moveTo>
                <a:pt x="0" y="15256"/>
              </a:moveTo>
              <a:lnTo>
                <a:pt x="562096" y="15256"/>
              </a:lnTo>
            </a:path>
          </a:pathLst>
        </a:custGeom>
        <a:noFill/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11579" y="2058429"/>
        <a:ext cx="28104" cy="28104"/>
      </dsp:txXfrm>
    </dsp:sp>
    <dsp:sp modelId="{90D57910-0C0D-45A5-9BC6-F7BD1CEEBDD2}">
      <dsp:nvSpPr>
        <dsp:cNvPr id="0" name=""/>
        <dsp:cNvSpPr/>
      </dsp:nvSpPr>
      <dsp:spPr>
        <a:xfrm>
          <a:off x="5406680" y="1721170"/>
          <a:ext cx="1405242" cy="702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Support services</a:t>
          </a:r>
          <a:endParaRPr lang="en-US" sz="1500" kern="1200" dirty="0"/>
        </a:p>
      </dsp:txBody>
      <dsp:txXfrm>
        <a:off x="5406680" y="1721170"/>
        <a:ext cx="1405242" cy="702621"/>
      </dsp:txXfrm>
    </dsp:sp>
    <dsp:sp modelId="{178BBDD4-7BD9-42AF-AB40-831E58F30F58}">
      <dsp:nvSpPr>
        <dsp:cNvPr id="0" name=""/>
        <dsp:cNvSpPr/>
      </dsp:nvSpPr>
      <dsp:spPr>
        <a:xfrm rot="3310531">
          <a:off x="4633483" y="2461232"/>
          <a:ext cx="984296" cy="30512"/>
        </a:xfrm>
        <a:custGeom>
          <a:avLst/>
          <a:gdLst/>
          <a:ahLst/>
          <a:cxnLst/>
          <a:rect l="0" t="0" r="0" b="0"/>
          <a:pathLst>
            <a:path>
              <a:moveTo>
                <a:pt x="0" y="15256"/>
              </a:moveTo>
              <a:lnTo>
                <a:pt x="984296" y="15256"/>
              </a:lnTo>
            </a:path>
          </a:pathLst>
        </a:custGeom>
        <a:noFill/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310531">
        <a:off x="5101024" y="2451881"/>
        <a:ext cx="49214" cy="49214"/>
      </dsp:txXfrm>
    </dsp:sp>
    <dsp:sp modelId="{3387E5E1-9AC2-44B1-9047-752A996DFCBF}">
      <dsp:nvSpPr>
        <dsp:cNvPr id="0" name=""/>
        <dsp:cNvSpPr/>
      </dsp:nvSpPr>
      <dsp:spPr>
        <a:xfrm>
          <a:off x="5406680" y="2529185"/>
          <a:ext cx="1405242" cy="702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Community participation</a:t>
          </a:r>
          <a:endParaRPr lang="en-US" sz="1500" kern="1200" dirty="0"/>
        </a:p>
      </dsp:txBody>
      <dsp:txXfrm>
        <a:off x="5406680" y="2529185"/>
        <a:ext cx="1405242" cy="702621"/>
      </dsp:txXfrm>
    </dsp:sp>
    <dsp:sp modelId="{C81CC896-102F-46E8-83A8-11BFCB0AF14C}">
      <dsp:nvSpPr>
        <dsp:cNvPr id="0" name=""/>
        <dsp:cNvSpPr/>
      </dsp:nvSpPr>
      <dsp:spPr>
        <a:xfrm rot="3296799">
          <a:off x="1667273" y="2461232"/>
          <a:ext cx="987047" cy="30512"/>
        </a:xfrm>
        <a:custGeom>
          <a:avLst/>
          <a:gdLst/>
          <a:ahLst/>
          <a:cxnLst/>
          <a:rect l="0" t="0" r="0" b="0"/>
          <a:pathLst>
            <a:path>
              <a:moveTo>
                <a:pt x="0" y="15256"/>
              </a:moveTo>
              <a:lnTo>
                <a:pt x="987047" y="15256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296799">
        <a:off x="2136120" y="2451812"/>
        <a:ext cx="49352" cy="49352"/>
      </dsp:txXfrm>
    </dsp:sp>
    <dsp:sp modelId="{EC92AD54-BA90-4B24-B2BB-9A7AA097B499}">
      <dsp:nvSpPr>
        <dsp:cNvPr id="0" name=""/>
        <dsp:cNvSpPr/>
      </dsp:nvSpPr>
      <dsp:spPr>
        <a:xfrm>
          <a:off x="2444246" y="2529185"/>
          <a:ext cx="2400336" cy="702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Transition</a:t>
          </a:r>
          <a:endParaRPr lang="en-US" sz="2400" kern="1200" dirty="0"/>
        </a:p>
      </dsp:txBody>
      <dsp:txXfrm>
        <a:off x="2444246" y="2529185"/>
        <a:ext cx="2400336" cy="70262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076EB2-61BC-4E24-BDEA-11FDD74BF05B}">
      <dsp:nvSpPr>
        <dsp:cNvPr id="0" name=""/>
        <dsp:cNvSpPr/>
      </dsp:nvSpPr>
      <dsp:spPr>
        <a:xfrm>
          <a:off x="0" y="1398547"/>
          <a:ext cx="1971593" cy="1334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Staff</a:t>
          </a:r>
          <a:endParaRPr lang="en-US" sz="2800" kern="1200" dirty="0"/>
        </a:p>
      </dsp:txBody>
      <dsp:txXfrm>
        <a:off x="0" y="1398547"/>
        <a:ext cx="1971593" cy="1334389"/>
      </dsp:txXfrm>
    </dsp:sp>
    <dsp:sp modelId="{3305FAFD-2FF7-45E4-93B6-DF6E91509301}">
      <dsp:nvSpPr>
        <dsp:cNvPr id="0" name=""/>
        <dsp:cNvSpPr/>
      </dsp:nvSpPr>
      <dsp:spPr>
        <a:xfrm rot="16979995">
          <a:off x="1262489" y="1163039"/>
          <a:ext cx="182982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829825" y="11239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6979995">
        <a:off x="2131656" y="1128532"/>
        <a:ext cx="91491" cy="91491"/>
      </dsp:txXfrm>
    </dsp:sp>
    <dsp:sp modelId="{D7434301-4AE5-4D54-B3AB-065055593B5B}">
      <dsp:nvSpPr>
        <dsp:cNvPr id="0" name=""/>
        <dsp:cNvSpPr/>
      </dsp:nvSpPr>
      <dsp:spPr>
        <a:xfrm>
          <a:off x="2383211" y="24006"/>
          <a:ext cx="4415343" cy="51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Qualifications</a:t>
          </a:r>
          <a:endParaRPr lang="en-US" sz="2200" kern="1200" dirty="0"/>
        </a:p>
      </dsp:txBody>
      <dsp:txXfrm>
        <a:off x="2383211" y="24006"/>
        <a:ext cx="4415343" cy="517614"/>
      </dsp:txXfrm>
    </dsp:sp>
    <dsp:sp modelId="{E5DD0BA9-45C3-41E5-897F-1CE89B836134}">
      <dsp:nvSpPr>
        <dsp:cNvPr id="0" name=""/>
        <dsp:cNvSpPr/>
      </dsp:nvSpPr>
      <dsp:spPr>
        <a:xfrm rot="17346905">
          <a:off x="1548913" y="1460667"/>
          <a:ext cx="125697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56977" y="11239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346905">
        <a:off x="2145978" y="1440482"/>
        <a:ext cx="62848" cy="62848"/>
      </dsp:txXfrm>
    </dsp:sp>
    <dsp:sp modelId="{0C145ABE-DAB7-4A43-BA10-6AD82DB67B85}">
      <dsp:nvSpPr>
        <dsp:cNvPr id="0" name=""/>
        <dsp:cNvSpPr/>
      </dsp:nvSpPr>
      <dsp:spPr>
        <a:xfrm>
          <a:off x="2383211" y="619263"/>
          <a:ext cx="4415343" cy="51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Hiring</a:t>
          </a:r>
          <a:endParaRPr lang="en-US" sz="2200" kern="1200" dirty="0"/>
        </a:p>
      </dsp:txBody>
      <dsp:txXfrm>
        <a:off x="2383211" y="619263"/>
        <a:ext cx="4415343" cy="517614"/>
      </dsp:txXfrm>
    </dsp:sp>
    <dsp:sp modelId="{C81CC896-102F-46E8-83A8-11BFCB0AF14C}">
      <dsp:nvSpPr>
        <dsp:cNvPr id="0" name=""/>
        <dsp:cNvSpPr/>
      </dsp:nvSpPr>
      <dsp:spPr>
        <a:xfrm rot="18287528">
          <a:off x="1816713" y="1758295"/>
          <a:ext cx="72137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721377" y="11239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287528">
        <a:off x="2159368" y="1751500"/>
        <a:ext cx="36068" cy="36068"/>
      </dsp:txXfrm>
    </dsp:sp>
    <dsp:sp modelId="{EC92AD54-BA90-4B24-B2BB-9A7AA097B499}">
      <dsp:nvSpPr>
        <dsp:cNvPr id="0" name=""/>
        <dsp:cNvSpPr/>
      </dsp:nvSpPr>
      <dsp:spPr>
        <a:xfrm>
          <a:off x="2383211" y="1214520"/>
          <a:ext cx="4415343" cy="51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Orientation</a:t>
          </a:r>
          <a:endParaRPr lang="en-US" sz="2200" kern="1200" dirty="0"/>
        </a:p>
      </dsp:txBody>
      <dsp:txXfrm>
        <a:off x="2383211" y="1214520"/>
        <a:ext cx="4415343" cy="517614"/>
      </dsp:txXfrm>
    </dsp:sp>
    <dsp:sp modelId="{6A4BF4FB-CEE1-408C-8BF4-D9F536BD6B61}">
      <dsp:nvSpPr>
        <dsp:cNvPr id="0" name=""/>
        <dsp:cNvSpPr/>
      </dsp:nvSpPr>
      <dsp:spPr>
        <a:xfrm rot="23733">
          <a:off x="1971588" y="2055923"/>
          <a:ext cx="411628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11628" y="11239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3733">
        <a:off x="2167111" y="2056872"/>
        <a:ext cx="20581" cy="20581"/>
      </dsp:txXfrm>
    </dsp:sp>
    <dsp:sp modelId="{C739FE71-33FB-4004-963C-609768DD0793}">
      <dsp:nvSpPr>
        <dsp:cNvPr id="0" name=""/>
        <dsp:cNvSpPr/>
      </dsp:nvSpPr>
      <dsp:spPr>
        <a:xfrm>
          <a:off x="2383211" y="1809776"/>
          <a:ext cx="4415343" cy="51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Professional development</a:t>
          </a:r>
          <a:endParaRPr lang="en-US" sz="2200" kern="1200" dirty="0"/>
        </a:p>
      </dsp:txBody>
      <dsp:txXfrm>
        <a:off x="2383211" y="1809776"/>
        <a:ext cx="4415343" cy="517614"/>
      </dsp:txXfrm>
    </dsp:sp>
    <dsp:sp modelId="{E730F68E-06D5-4351-BC8B-C3BF2FCB22BA}">
      <dsp:nvSpPr>
        <dsp:cNvPr id="0" name=""/>
        <dsp:cNvSpPr/>
      </dsp:nvSpPr>
      <dsp:spPr>
        <a:xfrm rot="3287894">
          <a:off x="1816586" y="2353552"/>
          <a:ext cx="731952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731952" y="11239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287894">
        <a:off x="2164264" y="2346492"/>
        <a:ext cx="36597" cy="36597"/>
      </dsp:txXfrm>
    </dsp:sp>
    <dsp:sp modelId="{89186DC5-AA74-4B8F-8FD0-E03E826EE093}">
      <dsp:nvSpPr>
        <dsp:cNvPr id="0" name=""/>
        <dsp:cNvSpPr/>
      </dsp:nvSpPr>
      <dsp:spPr>
        <a:xfrm>
          <a:off x="2393532" y="2405033"/>
          <a:ext cx="4415343" cy="51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Compensation </a:t>
          </a:r>
          <a:endParaRPr lang="en-US" sz="2200" kern="1200" dirty="0"/>
        </a:p>
      </dsp:txBody>
      <dsp:txXfrm>
        <a:off x="2393532" y="2405033"/>
        <a:ext cx="4415343" cy="517614"/>
      </dsp:txXfrm>
    </dsp:sp>
    <dsp:sp modelId="{9E37FFD7-3791-43F9-8227-A401B77B0AB4}">
      <dsp:nvSpPr>
        <dsp:cNvPr id="0" name=""/>
        <dsp:cNvSpPr/>
      </dsp:nvSpPr>
      <dsp:spPr>
        <a:xfrm rot="4231663">
          <a:off x="1549686" y="2651180"/>
          <a:ext cx="1265752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65752" y="11239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4231663">
        <a:off x="2150919" y="2630775"/>
        <a:ext cx="63287" cy="63287"/>
      </dsp:txXfrm>
    </dsp:sp>
    <dsp:sp modelId="{63D3238A-73A7-47FC-BB74-6003884CC537}">
      <dsp:nvSpPr>
        <dsp:cNvPr id="0" name=""/>
        <dsp:cNvSpPr/>
      </dsp:nvSpPr>
      <dsp:spPr>
        <a:xfrm>
          <a:off x="2393532" y="3000289"/>
          <a:ext cx="4415343" cy="51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Ethical treatment</a:t>
          </a:r>
          <a:endParaRPr lang="en-US" sz="2200" kern="1200" dirty="0"/>
        </a:p>
      </dsp:txBody>
      <dsp:txXfrm>
        <a:off x="2393532" y="3000289"/>
        <a:ext cx="4415343" cy="517614"/>
      </dsp:txXfrm>
    </dsp:sp>
    <dsp:sp modelId="{E420829E-64B1-4091-B79C-997905EC3B46}">
      <dsp:nvSpPr>
        <dsp:cNvPr id="0" name=""/>
        <dsp:cNvSpPr/>
      </dsp:nvSpPr>
      <dsp:spPr>
        <a:xfrm rot="4605255">
          <a:off x="1261813" y="2950757"/>
          <a:ext cx="184149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841499" y="11239"/>
              </a:lnTo>
            </a:path>
          </a:pathLst>
        </a:custGeom>
        <a:noFill/>
        <a:ln w="349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4605255">
        <a:off x="2136525" y="2915959"/>
        <a:ext cx="92074" cy="92074"/>
      </dsp:txXfrm>
    </dsp:sp>
    <dsp:sp modelId="{6EB06244-50CE-45AE-AD8B-499019E4A0EA}">
      <dsp:nvSpPr>
        <dsp:cNvPr id="0" name=""/>
        <dsp:cNvSpPr/>
      </dsp:nvSpPr>
      <dsp:spPr>
        <a:xfrm>
          <a:off x="2393532" y="3599443"/>
          <a:ext cx="4415343" cy="51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Evaluation</a:t>
          </a:r>
          <a:endParaRPr lang="en-US" sz="2200" kern="1200" dirty="0"/>
        </a:p>
      </dsp:txBody>
      <dsp:txXfrm>
        <a:off x="2393532" y="3599443"/>
        <a:ext cx="4415343" cy="517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5353A-4D07-44C3-A039-9817CE761E2A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A2AD8-41F4-49F7-8221-D4C7F8FC2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10E57-3430-4CAF-AFD3-0392DA4B0605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F06BB-7925-40BF-98CA-BA3052FB9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F06BB-7925-40BF-98CA-BA3052FB986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8BA4-9930-6845-9646-7E5D5C9A401A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7BC41667-7291-42E8-B00B-345BA58408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8BA4-9930-6845-9646-7E5D5C9A401A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6CF8-B0B6-F743-8F75-83593DC2E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8BA4-9930-6845-9646-7E5D5C9A401A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6CF8-B0B6-F743-8F75-83593DC2E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8BA4-9930-6845-9646-7E5D5C9A401A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6CF8-B0B6-F743-8F75-83593DC2E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8BA4-9930-6845-9646-7E5D5C9A401A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6CF8-B0B6-F743-8F75-83593DC2E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8BA4-9930-6845-9646-7E5D5C9A401A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6CF8-B0B6-F743-8F75-83593DC2E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8BA4-9930-6845-9646-7E5D5C9A401A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6CF8-B0B6-F743-8F75-83593DC2E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8BA4-9930-6845-9646-7E5D5C9A401A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3CE06CF8-B0B6-F743-8F75-83593DC2E4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8BA4-9930-6845-9646-7E5D5C9A401A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6CF8-B0B6-F743-8F75-83593DC2E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8BA4-9930-6845-9646-7E5D5C9A401A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6CF8-B0B6-F743-8F75-83593DC2E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8BA4-9930-6845-9646-7E5D5C9A401A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6CF8-B0B6-F743-8F75-83593DC2E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8BA4-9930-6845-9646-7E5D5C9A401A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6CF8-B0B6-F743-8F75-83593DC2E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8BA4-9930-6845-9646-7E5D5C9A401A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6CF8-B0B6-F743-8F75-83593DC2E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8BA4-9930-6845-9646-7E5D5C9A401A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6CF8-B0B6-F743-8F75-83593DC2E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>
            <a:alphaModFix amt="81000"/>
            <a:lum bright="-16000" contrast="3000"/>
          </a:blip>
          <a:stretch>
            <a:fillRect/>
          </a:stretch>
        </p:blipFill>
        <p:spPr>
          <a:xfrm>
            <a:off x="318247" y="320040"/>
            <a:ext cx="8505713" cy="11260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627" y="320040"/>
            <a:ext cx="8388333" cy="1126076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CA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6816725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0C6B8BA4-9930-6845-9646-7E5D5C9A401A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3CE06CF8-B0B6-F743-8F75-83593DC2E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20040" y="1412056"/>
            <a:ext cx="8503920" cy="1702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Picture 11" descr="ATESL-logo-medium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614285" y="5851338"/>
            <a:ext cx="1209675" cy="5969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w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w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w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.w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.w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9.w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9.wm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9.wm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9.wmf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9.wmf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9.wmf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9.wmf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0.wmf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diagramLayout" Target="../diagrams/layout19.xml"/><Relationship Id="rId7" Type="http://schemas.openxmlformats.org/officeDocument/2006/relationships/image" Target="../media/image10.wmf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20.xml"/><Relationship Id="rId7" Type="http://schemas.openxmlformats.org/officeDocument/2006/relationships/image" Target="../media/image13.gif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diagramLayout" Target="../diagrams/layout21.xml"/><Relationship Id="rId7" Type="http://schemas.openxmlformats.org/officeDocument/2006/relationships/image" Target="../media/image13.gif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10" Type="http://schemas.openxmlformats.org/officeDocument/2006/relationships/slide" Target="slide23.xml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diagramLayout" Target="../diagrams/layout2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Relationship Id="rId9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sara.gnida@norquest.ca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Layout" Target="../diagrams/layout3.xml"/><Relationship Id="rId7" Type="http://schemas.openxmlformats.org/officeDocument/2006/relationships/slide" Target="slide6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slide" Target="slide8.xml"/><Relationship Id="rId5" Type="http://schemas.openxmlformats.org/officeDocument/2006/relationships/diagramColors" Target="../diagrams/colors3.xml"/><Relationship Id="rId10" Type="http://schemas.openxmlformats.org/officeDocument/2006/relationships/slide" Target="slide10.xml"/><Relationship Id="rId4" Type="http://schemas.openxmlformats.org/officeDocument/2006/relationships/diagramQuickStyle" Target="../diagrams/quickStyle3.xml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6600" y="968189"/>
            <a:ext cx="6478494" cy="1237130"/>
          </a:xfrm>
        </p:spPr>
        <p:txBody>
          <a:bodyPr/>
          <a:lstStyle/>
          <a:p>
            <a:r>
              <a:rPr lang="en-US" sz="3600" dirty="0" smtClean="0"/>
              <a:t>Best Practices for Adult ESL &amp; LINC Programming In Alberta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Sara Gnida</a:t>
            </a:r>
            <a:endParaRPr lang="en-US" dirty="0"/>
          </a:p>
        </p:txBody>
      </p:sp>
      <p:pic>
        <p:nvPicPr>
          <p:cNvPr id="4" name="Content Placeholder 3" descr="ATESL-logo-medium.jpg"/>
          <p:cNvPicPr>
            <a:picLocks noChangeAspect="1"/>
          </p:cNvPicPr>
          <p:nvPr/>
        </p:nvPicPr>
        <p:blipFill>
          <a:blip r:embed="rId3"/>
          <a:srcRect t="-12752" b="-12752"/>
          <a:stretch>
            <a:fillRect/>
          </a:stretch>
        </p:blipFill>
        <p:spPr>
          <a:xfrm>
            <a:off x="457200" y="1245278"/>
            <a:ext cx="1549400" cy="96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Orientation to the Document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752600"/>
          <a:ext cx="6816725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Documents and Settings\default\Local Settings\Temporary Internet Files\Content.IE5\6RPTFCDM\MCj0404317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27" y="500042"/>
            <a:ext cx="1071570" cy="757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3200" dirty="0" smtClean="0"/>
              <a:t>Orientation to the document: </a:t>
            </a:r>
            <a:br>
              <a:rPr lang="en-US" sz="3200" dirty="0" smtClean="0"/>
            </a:br>
            <a:r>
              <a:rPr lang="en-US" sz="3200" dirty="0" smtClean="0"/>
              <a:t>The 9 themes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752600"/>
          <a:ext cx="6816725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C:\Documents and Settings\default\Local Settings\Temporary Internet Files\Content.IE5\6RPTFCDM\MCj0404317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27" y="500042"/>
            <a:ext cx="1071570" cy="757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3200" dirty="0" smtClean="0"/>
              <a:t>Orientation to the document: </a:t>
            </a:r>
            <a:br>
              <a:rPr lang="en-US" sz="3200" dirty="0" smtClean="0"/>
            </a:br>
            <a:r>
              <a:rPr lang="en-US" sz="3200" dirty="0" smtClean="0"/>
              <a:t>The 9 themes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752600"/>
          <a:ext cx="6816725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C:\Documents and Settings\default\Local Settings\Temporary Internet Files\Content.IE5\6RPTFCDM\MCj0404317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27" y="500042"/>
            <a:ext cx="1071570" cy="757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3200" dirty="0" smtClean="0"/>
              <a:t>Orientation to the document: </a:t>
            </a:r>
            <a:br>
              <a:rPr lang="en-US" sz="3200" dirty="0" smtClean="0"/>
            </a:br>
            <a:r>
              <a:rPr lang="en-US" sz="3200" dirty="0" smtClean="0"/>
              <a:t>The 9 themes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752600"/>
          <a:ext cx="6816725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Documents and Settings\default\Local Settings\Temporary Internet Files\Content.IE5\6RPTFCDM\MCj0404317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27" y="500042"/>
            <a:ext cx="1071570" cy="757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3200" dirty="0" smtClean="0"/>
              <a:t>Orientation to the document: </a:t>
            </a:r>
            <a:br>
              <a:rPr lang="en-US" sz="3200" dirty="0" smtClean="0"/>
            </a:br>
            <a:r>
              <a:rPr lang="en-US" sz="3200" dirty="0" smtClean="0"/>
              <a:t>The 9 themes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35627" y="1752600"/>
          <a:ext cx="7462862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Documents and Settings\default\Local Settings\Temporary Internet Files\Content.IE5\6RPTFCDM\MCj0404317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27" y="500042"/>
            <a:ext cx="1071570" cy="757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3200" dirty="0" smtClean="0"/>
              <a:t>Orientation to the document: </a:t>
            </a:r>
            <a:br>
              <a:rPr lang="en-US" sz="3200" dirty="0" smtClean="0"/>
            </a:br>
            <a:r>
              <a:rPr lang="en-US" sz="3200" dirty="0" smtClean="0"/>
              <a:t>The 9 themes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752600"/>
          <a:ext cx="6816725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Documents and Settings\default\Local Settings\Temporary Internet Files\Content.IE5\6RPTFCDM\MCj0404317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27" y="500042"/>
            <a:ext cx="1071570" cy="757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3200" dirty="0" smtClean="0"/>
              <a:t>Orientation to the document: </a:t>
            </a:r>
            <a:br>
              <a:rPr lang="en-US" sz="3200" dirty="0" smtClean="0"/>
            </a:br>
            <a:r>
              <a:rPr lang="en-US" sz="3200" dirty="0" smtClean="0"/>
              <a:t>The 9 themes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752600"/>
          <a:ext cx="6816725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Documents and Settings\default\Local Settings\Temporary Internet Files\Content.IE5\6RPTFCDM\MCj0404317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27" y="500042"/>
            <a:ext cx="1071570" cy="757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3200" dirty="0" smtClean="0"/>
              <a:t>Orientation to the document: </a:t>
            </a:r>
            <a:br>
              <a:rPr lang="en-US" sz="3200" dirty="0" smtClean="0"/>
            </a:br>
            <a:r>
              <a:rPr lang="en-US" sz="3200" dirty="0" smtClean="0"/>
              <a:t>The 9 themes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752600"/>
          <a:ext cx="6816725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Documents and Settings\default\Local Settings\Temporary Internet Files\Content.IE5\6RPTFCDM\MCj0404317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27" y="500042"/>
            <a:ext cx="1071570" cy="757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3200" dirty="0" smtClean="0"/>
              <a:t>Orientation to the document: </a:t>
            </a:r>
            <a:br>
              <a:rPr lang="en-US" sz="3200" dirty="0" smtClean="0"/>
            </a:br>
            <a:r>
              <a:rPr lang="en-US" sz="3200" dirty="0" smtClean="0"/>
              <a:t>The 9 themes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752600"/>
          <a:ext cx="6816725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Documents and Settings\default\Local Settings\Temporary Internet Files\Content.IE5\6RPTFCDM\MCj0404317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27" y="500042"/>
            <a:ext cx="1071570" cy="757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3200" dirty="0" smtClean="0"/>
              <a:t>Orientation to the document: </a:t>
            </a:r>
            <a:br>
              <a:rPr lang="en-US" sz="3200" dirty="0" smtClean="0"/>
            </a:br>
            <a:r>
              <a:rPr lang="en-US" sz="3200" dirty="0" smtClean="0"/>
              <a:t>The 9 themes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752600"/>
          <a:ext cx="6816725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Documents and Settings\default\Local Settings\Temporary Internet Files\Content.IE5\6RPTFCDM\MCj0404317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27" y="500042"/>
            <a:ext cx="1071570" cy="757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752600"/>
          <a:ext cx="7248548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Orientation to the document</a:t>
            </a:r>
            <a:endParaRPr lang="en-US" sz="4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752600"/>
          <a:ext cx="6816725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C:\Documents and Settings\default\Local Settings\Temporary Internet Files\Content.IE5\6RPTFCDM\MCj0404317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27" y="500042"/>
            <a:ext cx="1071570" cy="757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Orientation to the document</a:t>
            </a:r>
            <a:endParaRPr lang="en-US" sz="4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752600"/>
          <a:ext cx="6816725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C:\Documents and Settings\default\Local Settings\Temporary Internet Files\Content.IE5\6RPTFCDM\MCj0404317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27" y="500042"/>
            <a:ext cx="1071570" cy="757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034234" cy="4462482"/>
          </a:xfrm>
        </p:spPr>
        <p:txBody>
          <a:bodyPr>
            <a:normAutofit/>
          </a:bodyPr>
          <a:lstStyle/>
          <a:p>
            <a:r>
              <a:rPr lang="en-CA" sz="4000" dirty="0" smtClean="0"/>
              <a:t>How might a list of Best Practice statements be of use to you in your practice?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Best Practices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215617" y="3820214"/>
            <a:ext cx="2976536" cy="2976536"/>
            <a:chOff x="3515619" y="2435347"/>
            <a:chExt cx="2976536" cy="2976536"/>
          </a:xfrm>
        </p:grpSpPr>
        <p:sp>
          <p:nvSpPr>
            <p:cNvPr id="20" name=" 3">
              <a:hlinkClick r:id="rId2" action="ppaction://hlinksldjump"/>
            </p:cNvPr>
            <p:cNvSpPr/>
            <p:nvPr/>
          </p:nvSpPr>
          <p:spPr>
            <a:xfrm>
              <a:off x="3515619" y="2435347"/>
              <a:ext cx="2976536" cy="2976536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 4"/>
            <p:cNvSpPr/>
            <p:nvPr/>
          </p:nvSpPr>
          <p:spPr>
            <a:xfrm>
              <a:off x="4114033" y="3132588"/>
              <a:ext cx="1779708" cy="1529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Collaboration</a:t>
              </a:r>
              <a:endParaRPr lang="en-US" sz="18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83814" y="3116669"/>
            <a:ext cx="2164753" cy="2164753"/>
            <a:chOff x="1783816" y="1731802"/>
            <a:chExt cx="2164753" cy="2164753"/>
          </a:xfrm>
        </p:grpSpPr>
        <p:sp>
          <p:nvSpPr>
            <p:cNvPr id="18" name=" 5">
              <a:hlinkClick r:id="rId3" action="ppaction://hlinksldjump"/>
            </p:cNvPr>
            <p:cNvSpPr/>
            <p:nvPr/>
          </p:nvSpPr>
          <p:spPr>
            <a:xfrm>
              <a:off x="1783816" y="1731802"/>
              <a:ext cx="2164753" cy="2164753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 6"/>
            <p:cNvSpPr/>
            <p:nvPr/>
          </p:nvSpPr>
          <p:spPr>
            <a:xfrm>
              <a:off x="2328798" y="2280080"/>
              <a:ext cx="1074789" cy="10681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Self reflection</a:t>
              </a:r>
              <a:endParaRPr lang="en-US" sz="1800" b="1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88828" y="1623210"/>
            <a:ext cx="2121016" cy="2121016"/>
            <a:chOff x="3088830" y="238343"/>
            <a:chExt cx="2121016" cy="2121016"/>
          </a:xfrm>
        </p:grpSpPr>
        <p:sp>
          <p:nvSpPr>
            <p:cNvPr id="16" name=" 7">
              <a:hlinkClick r:id="rId4" action="ppaction://hlinksldjump"/>
            </p:cNvPr>
            <p:cNvSpPr/>
            <p:nvPr/>
          </p:nvSpPr>
          <p:spPr>
            <a:xfrm rot="20700000">
              <a:off x="3088830" y="238343"/>
              <a:ext cx="2121016" cy="2121016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 8"/>
            <p:cNvSpPr/>
            <p:nvPr/>
          </p:nvSpPr>
          <p:spPr>
            <a:xfrm>
              <a:off x="3554031" y="703544"/>
              <a:ext cx="1190614" cy="1190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Reference</a:t>
              </a:r>
              <a:endParaRPr lang="en-US" sz="1800" b="1" kern="1200" dirty="0"/>
            </a:p>
          </p:txBody>
        </p:sp>
      </p:grpSp>
      <p:sp>
        <p:nvSpPr>
          <p:cNvPr id="13" name="Circular Arrow 12"/>
          <p:cNvSpPr/>
          <p:nvPr/>
        </p:nvSpPr>
        <p:spPr>
          <a:xfrm>
            <a:off x="4000338" y="3363286"/>
            <a:ext cx="3809966" cy="3809966"/>
          </a:xfrm>
          <a:prstGeom prst="circularArrow">
            <a:avLst>
              <a:gd name="adj1" fmla="val 4688"/>
              <a:gd name="adj2" fmla="val 299029"/>
              <a:gd name="adj3" fmla="val 2539193"/>
              <a:gd name="adj4" fmla="val 15812533"/>
              <a:gd name="adj5" fmla="val 546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 10"/>
          <p:cNvSpPr/>
          <p:nvPr/>
        </p:nvSpPr>
        <p:spPr>
          <a:xfrm>
            <a:off x="2100441" y="2632466"/>
            <a:ext cx="2768178" cy="2768178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Circular Arrow 14"/>
          <p:cNvSpPr/>
          <p:nvPr/>
        </p:nvSpPr>
        <p:spPr>
          <a:xfrm>
            <a:off x="3205684" y="1153404"/>
            <a:ext cx="2984654" cy="2984654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Explosion 2 21">
            <a:hlinkClick r:id="rId5" action="ppaction://hlinksldjump"/>
          </p:cNvPr>
          <p:cNvSpPr/>
          <p:nvPr/>
        </p:nvSpPr>
        <p:spPr>
          <a:xfrm>
            <a:off x="435627" y="6047454"/>
            <a:ext cx="1285884" cy="64294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End</a:t>
            </a:r>
            <a:endParaRPr lang="en-US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500"/>
              </a:lnSpc>
            </a:pPr>
            <a:r>
              <a:rPr lang="en-US" sz="3200" dirty="0" smtClean="0"/>
              <a:t>Using the Best Practices as a </a:t>
            </a:r>
            <a:br>
              <a:rPr lang="en-US" sz="3200" dirty="0" smtClean="0"/>
            </a:br>
            <a:r>
              <a:rPr lang="en-US" sz="3200" dirty="0" smtClean="0"/>
              <a:t>Reference document 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429684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 descr="C:\Documents and Settings\default\Local Settings\Temporary Internet Files\Content.IE5\AXO9MI3V\MCj0231783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0"/>
            <a:ext cx="1614632" cy="1522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500"/>
              </a:lnSpc>
            </a:pPr>
            <a:r>
              <a:rPr lang="en-US" sz="3200" dirty="0" smtClean="0"/>
              <a:t>Using the Best Practices as a </a:t>
            </a:r>
            <a:br>
              <a:rPr lang="en-US" sz="3200" dirty="0" smtClean="0"/>
            </a:br>
            <a:r>
              <a:rPr lang="en-US" sz="3200" dirty="0" smtClean="0"/>
              <a:t>Reference Document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5500703"/>
            <a:ext cx="7208207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Focus on your assigned scenario.  What sections of the document should they turn to?  What support could they find (i.e., what would they learn?).  </a:t>
            </a:r>
            <a:endParaRPr lang="en-US" sz="2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57158" y="1752601"/>
          <a:ext cx="8501122" cy="35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Documents and Settings\default\Local Settings\Temporary Internet Files\Content.IE5\AXO9MI3V\MCj0231783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0"/>
            <a:ext cx="1614632" cy="1522191"/>
          </a:xfrm>
          <a:prstGeom prst="rect">
            <a:avLst/>
          </a:prstGeom>
          <a:noFill/>
        </p:spPr>
      </p:pic>
      <p:sp>
        <p:nvSpPr>
          <p:cNvPr id="6" name="Explosion 2 5">
            <a:hlinkClick r:id="rId8" action="ppaction://hlinksldjump"/>
          </p:cNvPr>
          <p:cNvSpPr/>
          <p:nvPr/>
        </p:nvSpPr>
        <p:spPr>
          <a:xfrm>
            <a:off x="7858116" y="4857760"/>
            <a:ext cx="1285884" cy="64294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Back</a:t>
            </a:r>
            <a:endParaRPr lang="en-US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z="3200" dirty="0" smtClean="0"/>
              <a:t>Using Best Practices for </a:t>
            </a:r>
            <a:br>
              <a:rPr lang="en-US" sz="3200" dirty="0" smtClean="0"/>
            </a:br>
            <a:r>
              <a:rPr lang="en-US" sz="3200" dirty="0" smtClean="0"/>
              <a:t>Self Reflection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627" y="1724012"/>
            <a:ext cx="8127321" cy="4905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/>
              <a:t>Begin Broadly in </a:t>
            </a:r>
            <a:r>
              <a:rPr lang="en-US" sz="2800" b="1" dirty="0" smtClean="0"/>
              <a:t>Best Practice Statements</a:t>
            </a:r>
            <a:endParaRPr lang="en-US" sz="2400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3"/>
          </p:nvPr>
        </p:nvGraphicFramePr>
        <p:xfrm>
          <a:off x="714348" y="2482429"/>
          <a:ext cx="7848600" cy="2845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 descr="C:\Documents and Settings\default\My Documents\My Pictures\Microsoft Clip Organizer\j039576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3214686"/>
            <a:ext cx="714380" cy="9525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35627" y="5786430"/>
            <a:ext cx="6779579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a theme in Best Practice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Statements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work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through.  Your Goal: to identify 1-2 best practices to explore further.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C:\Documents and Settings\default\Local Settings\Temporary Internet Files\Content.IE5\AXO9MI3V\MPj04334380000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19" y="320040"/>
            <a:ext cx="1699097" cy="1126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27" y="320040"/>
            <a:ext cx="8388333" cy="112607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3200" dirty="0" smtClean="0"/>
              <a:t>Using Best Practices for </a:t>
            </a:r>
            <a:br>
              <a:rPr lang="en-US" sz="3200" dirty="0" smtClean="0"/>
            </a:br>
            <a:r>
              <a:rPr lang="en-US" sz="3200" dirty="0" smtClean="0"/>
              <a:t>Self Reflection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54050" y="2571744"/>
            <a:ext cx="7848600" cy="3371857"/>
          </a:xfrm>
        </p:spPr>
        <p:txBody>
          <a:bodyPr/>
          <a:lstStyle/>
          <a:p>
            <a:r>
              <a:rPr lang="en-US" dirty="0" smtClean="0"/>
              <a:t>.  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35627" y="1724012"/>
            <a:ext cx="8127321" cy="12049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Narrow your focus: </a:t>
            </a:r>
            <a:r>
              <a:rPr lang="en-US" sz="2800" b="1" dirty="0" smtClean="0"/>
              <a:t>Section 2</a:t>
            </a:r>
            <a:r>
              <a:rPr lang="en-US" sz="2400" b="1" dirty="0" smtClean="0"/>
              <a:t>: Best Practice Guidelines:</a:t>
            </a:r>
          </a:p>
          <a:p>
            <a:pPr lvl="1">
              <a:buNone/>
            </a:pPr>
            <a:r>
              <a:rPr lang="en-US" sz="2000" dirty="0" smtClean="0"/>
              <a:t>	Select the best practice you wish to focus on and read through the indicators listed.</a:t>
            </a:r>
            <a:endParaRPr lang="en-US" sz="2000" i="1" dirty="0" smtClean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half" idx="13"/>
          </p:nvPr>
        </p:nvGraphicFramePr>
        <p:xfrm>
          <a:off x="435627" y="3097959"/>
          <a:ext cx="7565397" cy="254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6" descr="C:\Documents and Settings\default\My Documents\My Pictures\Microsoft Clip Organizer\j039576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3690936"/>
            <a:ext cx="714380" cy="952500"/>
          </a:xfrm>
          <a:prstGeom prst="rect">
            <a:avLst/>
          </a:prstGeom>
          <a:noFill/>
        </p:spPr>
      </p:pic>
      <p:pic>
        <p:nvPicPr>
          <p:cNvPr id="1026" name="Picture 2" descr="C:\Documents and Settings\default\Local Settings\Temporary Internet Files\Content.IE5\HAQEUD1G\MCj0430049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81304" y="5481523"/>
            <a:ext cx="1419852" cy="1287150"/>
          </a:xfrm>
          <a:prstGeom prst="rect">
            <a:avLst/>
          </a:prstGeom>
          <a:noFill/>
        </p:spPr>
      </p:pic>
      <p:pic>
        <p:nvPicPr>
          <p:cNvPr id="1030" name="Picture 6" descr="C:\Documents and Settings\default\Local Settings\Temporary Internet Files\Content.IE5\AXO9MI3V\MPj04334380000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19" y="320040"/>
            <a:ext cx="1699097" cy="1126076"/>
          </a:xfrm>
          <a:prstGeom prst="rect">
            <a:avLst/>
          </a:prstGeom>
          <a:noFill/>
        </p:spPr>
      </p:pic>
      <p:sp>
        <p:nvSpPr>
          <p:cNvPr id="10" name="Explosion 2 9">
            <a:hlinkClick r:id="rId10" action="ppaction://hlinksldjump"/>
          </p:cNvPr>
          <p:cNvSpPr/>
          <p:nvPr/>
        </p:nvSpPr>
        <p:spPr>
          <a:xfrm>
            <a:off x="0" y="5000636"/>
            <a:ext cx="1285884" cy="64294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Back</a:t>
            </a:r>
            <a:endParaRPr lang="en-US" sz="1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66130" y="5643577"/>
            <a:ext cx="6715174" cy="9429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282575"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sz="2400" dirty="0" smtClean="0"/>
              <a:t>What did you learn?  </a:t>
            </a:r>
            <a:br>
              <a:rPr lang="en-US" sz="2400" dirty="0" smtClean="0"/>
            </a:br>
            <a:r>
              <a:rPr lang="en-US" sz="2400" dirty="0" smtClean="0"/>
              <a:t>Explore more:  References and Further Reading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27" y="320040"/>
            <a:ext cx="8388333" cy="112607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3200" dirty="0" smtClean="0"/>
              <a:t>Using the Best Practices to Focus </a:t>
            </a:r>
            <a:br>
              <a:rPr lang="en-US" sz="3200" dirty="0" smtClean="0"/>
            </a:br>
            <a:r>
              <a:rPr lang="en-US" sz="3200" dirty="0" smtClean="0"/>
              <a:t>Collaboration and Discussion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-285785" y="1643050"/>
          <a:ext cx="9429785" cy="414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5" descr="C:\Documents and Settings\default\Local Settings\Temporary Internet Files\Content.IE5\AXO9MI3V\MPj04332070000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27" y="320040"/>
            <a:ext cx="1214446" cy="1064539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85720" y="5929330"/>
            <a:ext cx="6993894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282575"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dirty="0" smtClean="0"/>
              <a:t>Which of the above collaborative activities would work for you?  How else could you use this document in a collaborative way?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xplosion 2 7">
            <a:hlinkClick r:id="rId8" action="ppaction://hlinksldjump"/>
          </p:cNvPr>
          <p:cNvSpPr/>
          <p:nvPr/>
        </p:nvSpPr>
        <p:spPr>
          <a:xfrm>
            <a:off x="7858116" y="5143488"/>
            <a:ext cx="1285884" cy="64294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Back</a:t>
            </a:r>
            <a:endParaRPr lang="en-US" sz="1200" dirty="0"/>
          </a:p>
        </p:txBody>
      </p:sp>
      <p:sp>
        <p:nvSpPr>
          <p:cNvPr id="10" name="Explosion 2 9">
            <a:hlinkClick r:id="rId9" action="ppaction://hlinksldjump"/>
          </p:cNvPr>
          <p:cNvSpPr/>
          <p:nvPr/>
        </p:nvSpPr>
        <p:spPr>
          <a:xfrm>
            <a:off x="8181016" y="4250537"/>
            <a:ext cx="1285884" cy="64294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Next</a:t>
            </a:r>
            <a:endParaRPr lang="en-US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Collaboration/Discussion Activity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20" y="1928802"/>
            <a:ext cx="8643998" cy="4500594"/>
          </a:xfrm>
        </p:spPr>
        <p:txBody>
          <a:bodyPr>
            <a:normAutofit/>
          </a:bodyPr>
          <a:lstStyle/>
          <a:p>
            <a:r>
              <a:rPr lang="en-US" dirty="0" smtClean="0"/>
              <a:t>Find a partner/colleague who is teaching the same/similar course/level.</a:t>
            </a:r>
          </a:p>
          <a:p>
            <a:r>
              <a:rPr lang="en-US" dirty="0" smtClean="0"/>
              <a:t>Choose ONE Best Practice to work through (perhaps in instruction theme).</a:t>
            </a:r>
          </a:p>
          <a:p>
            <a:pPr lvl="0"/>
            <a:r>
              <a:rPr lang="en-US" dirty="0" smtClean="0"/>
              <a:t>Talk through the indicators of the BP with your partner.  Ask Questions such as…</a:t>
            </a:r>
          </a:p>
          <a:p>
            <a:pPr lvl="1"/>
            <a:r>
              <a:rPr lang="en-US" dirty="0" smtClean="0"/>
              <a:t>So… do you do this?</a:t>
            </a:r>
          </a:p>
          <a:p>
            <a:pPr lvl="1"/>
            <a:r>
              <a:rPr lang="en-US" dirty="0" smtClean="0"/>
              <a:t>How do you do this?  </a:t>
            </a:r>
          </a:p>
          <a:p>
            <a:pPr lvl="1"/>
            <a:r>
              <a:rPr lang="en-US" dirty="0" smtClean="0"/>
              <a:t>What other ways do you do this?</a:t>
            </a:r>
          </a:p>
          <a:p>
            <a:pPr lvl="0"/>
            <a:r>
              <a:rPr lang="en-US" dirty="0" smtClean="0"/>
              <a:t>Identify what you are doing well, what you are not doing, and what needs to be improved.  Together identify actions/steps to take.</a:t>
            </a:r>
          </a:p>
          <a:p>
            <a:pPr lvl="0"/>
            <a:r>
              <a:rPr lang="en-US" dirty="0" smtClean="0"/>
              <a:t>If you have time, give yourself or your program a score based </a:t>
            </a:r>
            <a:br>
              <a:rPr lang="en-US" dirty="0" smtClean="0"/>
            </a:br>
            <a:r>
              <a:rPr lang="en-US" dirty="0" smtClean="0"/>
              <a:t>on the rubric on bottom of p.120.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C:\Documents and Settings\default\Local Settings\Temporary Internet Files\Content.IE5\AXO9MI3V\MPj0433207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27" y="320040"/>
            <a:ext cx="1214446" cy="1064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14360" cy="460535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ATESL would like to acknowledge the invaluable contributions of the following in funding the project:</a:t>
            </a:r>
            <a:br>
              <a:rPr lang="en-US" sz="2400" dirty="0" smtClean="0"/>
            </a:br>
            <a:endParaRPr lang="en-US" sz="2400" dirty="0" smtClean="0"/>
          </a:p>
          <a:p>
            <a:pPr algn="r"/>
            <a:endParaRPr lang="en-US" sz="2400" b="1" dirty="0" smtClean="0"/>
          </a:p>
          <a:p>
            <a:pPr algn="ctr">
              <a:buNone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Alberta Employment and Immigration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&amp;</a:t>
            </a:r>
          </a:p>
          <a:p>
            <a:pPr algn="ctr"/>
            <a:endParaRPr lang="en-US" dirty="0"/>
          </a:p>
        </p:txBody>
      </p:sp>
      <p:pic>
        <p:nvPicPr>
          <p:cNvPr id="6" name="Picture 5" descr="GOA logo try ag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928934"/>
            <a:ext cx="2857520" cy="1040565"/>
          </a:xfrm>
          <a:prstGeom prst="rect">
            <a:avLst/>
          </a:prstGeom>
        </p:spPr>
      </p:pic>
      <p:pic>
        <p:nvPicPr>
          <p:cNvPr id="5" name="Picture 4" descr="CIC dept signature 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4857760"/>
            <a:ext cx="5920408" cy="513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27" y="0"/>
            <a:ext cx="8388333" cy="1500174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2400" dirty="0" smtClean="0"/>
              <a:t>Collaboration and discussion:  </a:t>
            </a:r>
            <a:br>
              <a:rPr lang="en-US" sz="2400" dirty="0" smtClean="0"/>
            </a:br>
            <a:r>
              <a:rPr lang="en-US" sz="2400" dirty="0" smtClean="0"/>
              <a:t>Scoring Best Practices (see Evaluation Tool p. 135)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108784" y="1714488"/>
          <a:ext cx="1025278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C:\Documents and Settings\default\Local Settings\Temporary Internet Files\Content.IE5\AXO9MI3V\MPj04332070000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27" y="320040"/>
            <a:ext cx="1214446" cy="1064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Collaboration/Discussion Activity</a:t>
            </a:r>
            <a:endParaRPr lang="en-US" sz="3600" dirty="0"/>
          </a:p>
        </p:txBody>
      </p:sp>
      <p:pic>
        <p:nvPicPr>
          <p:cNvPr id="6" name="Picture 5" descr="C:\Documents and Settings\default\Local Settings\Temporary Internet Files\Content.IE5\AXO9MI3V\MPj0433207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27" y="320040"/>
            <a:ext cx="1214446" cy="1064539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35626" y="5786430"/>
            <a:ext cx="6993894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282575" lvl="0" defTabSz="914400">
              <a:spcBef>
                <a:spcPts val="1800"/>
              </a:spcBef>
              <a:buClr>
                <a:schemeClr val="accent1"/>
              </a:buClr>
              <a:buSzPct val="75000"/>
              <a:defRPr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did you learn? </a:t>
            </a:r>
            <a:r>
              <a:rPr lang="en-US" dirty="0" smtClean="0"/>
              <a:t> Would this be a valuable activity to do “for real”?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609600" y="1752601"/>
          <a:ext cx="7677176" cy="37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xplosion 2 12">
            <a:hlinkClick r:id="rId8" action="ppaction://hlinksldjump"/>
          </p:cNvPr>
          <p:cNvSpPr/>
          <p:nvPr/>
        </p:nvSpPr>
        <p:spPr>
          <a:xfrm>
            <a:off x="7643834" y="5143488"/>
            <a:ext cx="1285884" cy="64294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Back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Purpose: to delineate a common set of expectations regarding what constitutes best practice in adult ESL &amp; LINC programs in Alberta.</a:t>
            </a:r>
          </a:p>
          <a:p>
            <a:r>
              <a:rPr lang="en-US" dirty="0" smtClean="0"/>
              <a:t>NOT a straightjacket!  </a:t>
            </a:r>
          </a:p>
          <a:p>
            <a:pPr lvl="1"/>
            <a:r>
              <a:rPr lang="en-US" dirty="0" smtClean="0"/>
              <a:t>Any statement of standard practice involves a “construction of the teaching/learning process that will not be universally shared” (Crabbe, 2003, p.29).  i.e., there is bound to be disagreement!</a:t>
            </a:r>
          </a:p>
          <a:p>
            <a:r>
              <a:rPr lang="en-US" dirty="0" smtClean="0"/>
              <a:t>BUT a starting point for clarifying divergent beliefs and perspectives; a catalyst for reflective practice &amp; collaboration.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Questions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891490" cy="4144963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n-US" dirty="0" smtClean="0"/>
          </a:p>
          <a:p>
            <a:r>
              <a:rPr lang="en-US" sz="2800" dirty="0" smtClean="0"/>
              <a:t>Questions regarding the “Best Practices for Adult ESL and LINC Programming in Alberta” document?</a:t>
            </a:r>
          </a:p>
          <a:p>
            <a:pPr algn="ctr">
              <a:buNone/>
            </a:pPr>
            <a:r>
              <a:rPr lang="en-US" sz="2400" dirty="0" smtClean="0">
                <a:hlinkClick r:id="rId2"/>
              </a:rPr>
              <a:t>sara.gnida@norquest.ca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27" y="320040"/>
            <a:ext cx="8388333" cy="103725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ATESL thanks the following people who participated in focus group interviews, provided input on the ATESL website, and/or provided feedback on drafts of the document: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52600"/>
            <a:ext cx="8609678" cy="4676796"/>
          </a:xfrm>
        </p:spPr>
        <p:txBody>
          <a:bodyPr numCol="4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Lorene Anderson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Carol </a:t>
            </a:r>
            <a:r>
              <a:rPr lang="en-US" sz="1800" dirty="0" err="1" smtClean="0"/>
              <a:t>Aubee</a:t>
            </a:r>
            <a:r>
              <a:rPr lang="en-US" sz="1800" dirty="0" smtClean="0"/>
              <a:t> Girard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Susan Badger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err="1" smtClean="0"/>
              <a:t>Sumana</a:t>
            </a:r>
            <a:r>
              <a:rPr lang="en-US" sz="1800" dirty="0" smtClean="0"/>
              <a:t> </a:t>
            </a:r>
            <a:r>
              <a:rPr lang="en-US" sz="1800" dirty="0" err="1" smtClean="0"/>
              <a:t>Barua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Pat Boehme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Chrystal </a:t>
            </a:r>
            <a:r>
              <a:rPr lang="en-US" sz="1800" dirty="0" err="1" smtClean="0"/>
              <a:t>Blume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Anne </a:t>
            </a:r>
            <a:r>
              <a:rPr lang="en-US" sz="1800" dirty="0" err="1" smtClean="0"/>
              <a:t>Capune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Anna </a:t>
            </a:r>
            <a:r>
              <a:rPr lang="en-US" sz="1800" dirty="0" err="1" smtClean="0"/>
              <a:t>DeLuca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err="1" smtClean="0"/>
              <a:t>Leni</a:t>
            </a:r>
            <a:r>
              <a:rPr lang="en-US" sz="1800" dirty="0" smtClean="0"/>
              <a:t> </a:t>
            </a:r>
            <a:r>
              <a:rPr lang="en-US" sz="1800" dirty="0" err="1" smtClean="0"/>
              <a:t>Deisman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Tracey </a:t>
            </a:r>
            <a:r>
              <a:rPr lang="en-US" sz="1800" dirty="0" err="1" smtClean="0"/>
              <a:t>Derwing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Carolyn </a:t>
            </a:r>
            <a:r>
              <a:rPr lang="en-US" sz="1800" dirty="0" err="1" smtClean="0"/>
              <a:t>Dieleman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Hailey Gale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Isabel </a:t>
            </a:r>
            <a:r>
              <a:rPr lang="en-US" sz="1800" dirty="0" err="1" smtClean="0"/>
              <a:t>Gibbins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Myrna Glenn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David Graham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Erma </a:t>
            </a:r>
            <a:r>
              <a:rPr lang="en-US" sz="1800" dirty="0" err="1" smtClean="0"/>
              <a:t>Guinto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Diane Hardy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err="1" smtClean="0"/>
              <a:t>Jenine</a:t>
            </a:r>
            <a:r>
              <a:rPr lang="en-US" sz="1800" dirty="0" smtClean="0"/>
              <a:t> </a:t>
            </a:r>
            <a:r>
              <a:rPr lang="en-US" sz="1800" dirty="0" err="1" smtClean="0"/>
              <a:t>Hawrelyk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Fiona Hayes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err="1" smtClean="0"/>
              <a:t>Katalin</a:t>
            </a:r>
            <a:r>
              <a:rPr lang="en-US" sz="1800" dirty="0" smtClean="0"/>
              <a:t> </a:t>
            </a:r>
            <a:r>
              <a:rPr lang="en-US" sz="1800" dirty="0" err="1" smtClean="0"/>
              <a:t>Hegedus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Tara Holmes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Ron Horton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Mimi </a:t>
            </a:r>
            <a:r>
              <a:rPr lang="en-US" sz="1800" dirty="0" err="1" smtClean="0"/>
              <a:t>Hui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Penny </a:t>
            </a:r>
            <a:r>
              <a:rPr lang="en-US" sz="1800" dirty="0" err="1" smtClean="0"/>
              <a:t>Hui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Melissa Hunt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err="1" smtClean="0"/>
              <a:t>Hana</a:t>
            </a:r>
            <a:r>
              <a:rPr lang="en-US" sz="1800" dirty="0" smtClean="0"/>
              <a:t> Imai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Elsie Johnson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Ruth Jordan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Liz </a:t>
            </a:r>
            <a:r>
              <a:rPr lang="en-US" sz="1800" dirty="0" err="1" smtClean="0"/>
              <a:t>Karra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Cynthia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err="1" smtClean="0"/>
              <a:t>Lambertson–Poon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Christine Land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Roberta </a:t>
            </a:r>
            <a:r>
              <a:rPr lang="en-US" sz="1800" dirty="0" err="1" smtClean="0"/>
              <a:t>Lawlor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Patti Lefebvre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Laura </a:t>
            </a:r>
            <a:r>
              <a:rPr lang="en-US" sz="1800" dirty="0" smtClean="0"/>
              <a:t>Lindsay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Amy </a:t>
            </a:r>
            <a:r>
              <a:rPr lang="en-US" sz="1800" dirty="0" err="1" smtClean="0"/>
              <a:t>Meckelborg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Cindy </a:t>
            </a:r>
            <a:r>
              <a:rPr lang="en-US" sz="1800" dirty="0" err="1" smtClean="0"/>
              <a:t>Messaros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Valerie Millar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Mandy </a:t>
            </a:r>
            <a:r>
              <a:rPr lang="en-US" sz="1800" dirty="0" err="1" smtClean="0"/>
              <a:t>Neilsen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Todd </a:t>
            </a:r>
            <a:r>
              <a:rPr lang="en-US" sz="1800" dirty="0" err="1" smtClean="0"/>
              <a:t>Odgers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Susan </a:t>
            </a:r>
            <a:r>
              <a:rPr lang="en-US" sz="1800" dirty="0" err="1" smtClean="0"/>
              <a:t>Oguchi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Audrey Olson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Donna </a:t>
            </a:r>
            <a:r>
              <a:rPr lang="en-US" sz="1800" dirty="0" err="1" smtClean="0"/>
              <a:t>Paskall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Heather </a:t>
            </a:r>
            <a:r>
              <a:rPr lang="en-US" sz="1800" dirty="0" err="1" smtClean="0"/>
              <a:t>Plaizier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Leila </a:t>
            </a:r>
            <a:r>
              <a:rPr lang="en-US" sz="1800" dirty="0" err="1" smtClean="0"/>
              <a:t>Ranta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Sheri Rhodes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Ian Rogers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err="1" smtClean="0"/>
              <a:t>Hetty</a:t>
            </a:r>
            <a:r>
              <a:rPr lang="en-US" sz="1800" dirty="0" smtClean="0"/>
              <a:t> </a:t>
            </a:r>
            <a:r>
              <a:rPr lang="en-US" sz="1800" dirty="0" err="1" smtClean="0"/>
              <a:t>Roesingh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Marian </a:t>
            </a:r>
            <a:r>
              <a:rPr lang="en-US" sz="1800" dirty="0" err="1" smtClean="0"/>
              <a:t>Rossiter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Virginia </a:t>
            </a:r>
            <a:r>
              <a:rPr lang="en-US" sz="1800" dirty="0" err="1" smtClean="0"/>
              <a:t>Sauve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err="1" smtClean="0"/>
              <a:t>Shalla</a:t>
            </a:r>
            <a:r>
              <a:rPr lang="en-US" sz="1800" dirty="0" smtClean="0"/>
              <a:t> </a:t>
            </a:r>
            <a:r>
              <a:rPr lang="en-US" sz="1800" dirty="0" err="1" smtClean="0"/>
              <a:t>Shaharyan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Judy </a:t>
            </a:r>
            <a:r>
              <a:rPr lang="en-US" sz="1800" dirty="0" err="1" smtClean="0"/>
              <a:t>Silitto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err="1" smtClean="0"/>
              <a:t>Skipp</a:t>
            </a:r>
            <a:r>
              <a:rPr lang="en-US" sz="1800" dirty="0" smtClean="0"/>
              <a:t> </a:t>
            </a:r>
            <a:r>
              <a:rPr lang="en-US" sz="1800" dirty="0" err="1" smtClean="0"/>
              <a:t>Symes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Gayle Taylor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00100" y="1752600"/>
          <a:ext cx="7316791" cy="4605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752600"/>
          <a:ext cx="6816725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ight Arrow 8">
            <a:hlinkClick r:id="rId7" action="ppaction://hlinksldjump"/>
          </p:cNvPr>
          <p:cNvSpPr/>
          <p:nvPr/>
        </p:nvSpPr>
        <p:spPr>
          <a:xfrm>
            <a:off x="2000232" y="1752600"/>
            <a:ext cx="1071570" cy="67626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Click for More detail</a:t>
            </a:r>
            <a:endParaRPr lang="en-US" sz="900" dirty="0"/>
          </a:p>
        </p:txBody>
      </p:sp>
      <p:sp>
        <p:nvSpPr>
          <p:cNvPr id="10" name="Right Arrow 9">
            <a:hlinkClick r:id="rId8" action="ppaction://hlinksldjump"/>
          </p:cNvPr>
          <p:cNvSpPr/>
          <p:nvPr/>
        </p:nvSpPr>
        <p:spPr>
          <a:xfrm>
            <a:off x="2152632" y="2428868"/>
            <a:ext cx="1071570" cy="67626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Click for More detail</a:t>
            </a:r>
            <a:endParaRPr lang="en-US" sz="900" dirty="0"/>
          </a:p>
        </p:txBody>
      </p:sp>
      <p:sp>
        <p:nvSpPr>
          <p:cNvPr id="11" name="Right Arrow 10">
            <a:hlinkClick r:id="rId9" action="ppaction://hlinksldjump"/>
          </p:cNvPr>
          <p:cNvSpPr/>
          <p:nvPr/>
        </p:nvSpPr>
        <p:spPr>
          <a:xfrm>
            <a:off x="2152632" y="3786190"/>
            <a:ext cx="1071570" cy="67626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Click for More detail</a:t>
            </a:r>
            <a:endParaRPr lang="en-US" sz="900" dirty="0"/>
          </a:p>
        </p:txBody>
      </p:sp>
      <p:sp>
        <p:nvSpPr>
          <p:cNvPr id="12" name="Explosion 2 11">
            <a:hlinkClick r:id="rId10" action="ppaction://hlinksldjump"/>
          </p:cNvPr>
          <p:cNvSpPr/>
          <p:nvPr/>
        </p:nvSpPr>
        <p:spPr>
          <a:xfrm>
            <a:off x="5857883" y="5786454"/>
            <a:ext cx="1568441" cy="64294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Next</a:t>
            </a:r>
            <a:endParaRPr lang="en-US" sz="1400" dirty="0"/>
          </a:p>
        </p:txBody>
      </p:sp>
      <p:sp>
        <p:nvSpPr>
          <p:cNvPr id="8" name="Right Arrow 7">
            <a:hlinkClick r:id="rId11" action="ppaction://hlinksldjump"/>
          </p:cNvPr>
          <p:cNvSpPr/>
          <p:nvPr/>
        </p:nvSpPr>
        <p:spPr>
          <a:xfrm>
            <a:off x="2152632" y="3257536"/>
            <a:ext cx="1071570" cy="67626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Click for More detail</a:t>
            </a:r>
            <a:endParaRPr lang="en-US" sz="9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Researching</a:t>
            </a:r>
            <a:r>
              <a:rPr lang="en-US" sz="4400" dirty="0" smtClean="0"/>
              <a:t> </a:t>
            </a:r>
            <a:r>
              <a:rPr lang="en-US" sz="3600" dirty="0" smtClean="0"/>
              <a:t>the literature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35627" y="1752600"/>
          <a:ext cx="8208339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xplosion 2 3">
            <a:hlinkClick r:id="" action="ppaction://hlinkshowjump?jump=previousslide"/>
          </p:cNvPr>
          <p:cNvSpPr/>
          <p:nvPr/>
        </p:nvSpPr>
        <p:spPr>
          <a:xfrm>
            <a:off x="3857620" y="5897563"/>
            <a:ext cx="1285884" cy="64294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Back</a:t>
            </a:r>
            <a:endParaRPr lang="en-US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Focus Groups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248548" cy="44624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Focus groups in Calgary, Edmonton, South and Central AB; telephone interview for Northern AB </a:t>
            </a:r>
          </a:p>
          <a:p>
            <a:r>
              <a:rPr lang="en-US" dirty="0" smtClean="0"/>
              <a:t>Electronic questionnaire on ATESL website</a:t>
            </a:r>
          </a:p>
          <a:p>
            <a:r>
              <a:rPr lang="en-US" dirty="0" smtClean="0"/>
              <a:t>Participants represented programs of various sizes (1000+ students/semester to 25 students/semester) and focuses (from survival/settlement/literacy focuses to EAP classes with university credit)</a:t>
            </a:r>
          </a:p>
          <a:p>
            <a:r>
              <a:rPr lang="en-US" dirty="0" smtClean="0"/>
              <a:t>Participants represented public, private, and non-profit providers.</a:t>
            </a:r>
          </a:p>
          <a:p>
            <a:r>
              <a:rPr lang="en-US" dirty="0" smtClean="0"/>
              <a:t>Invited to provide input into what they considered to be best practice in each of 8 themes:  Staff, Instruction, Curriculum, Canadian Language Benchmarks and Essential Skills, Assessment/Learner gains, Program structure/administration, Learner support, and Resources</a:t>
            </a:r>
            <a:endParaRPr lang="en-US" dirty="0"/>
          </a:p>
        </p:txBody>
      </p:sp>
      <p:sp>
        <p:nvSpPr>
          <p:cNvPr id="4" name="Explosion 2 3">
            <a:hlinkClick r:id="rId2" action="ppaction://hlinksldjump"/>
          </p:cNvPr>
          <p:cNvSpPr/>
          <p:nvPr/>
        </p:nvSpPr>
        <p:spPr>
          <a:xfrm>
            <a:off x="5500694" y="5929330"/>
            <a:ext cx="1285884" cy="571504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Back</a:t>
            </a:r>
            <a:endParaRPr lang="en-US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&amp; Drafting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3643314"/>
            <a:ext cx="3819525" cy="307183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some cases, the focus groups identified an area that needed to be included but didn’t provide the content…</a:t>
            </a:r>
          </a:p>
          <a:p>
            <a:r>
              <a:rPr lang="en-US" dirty="0" smtClean="0"/>
              <a:t>In some cases, the focus groups provided some of the substance of what is included…</a:t>
            </a:r>
          </a:p>
          <a:p>
            <a:r>
              <a:rPr lang="en-US" dirty="0" smtClean="0"/>
              <a:t>In some cases, the input from the focus groups provided most of the substance of a section…</a:t>
            </a:r>
          </a:p>
          <a:p>
            <a:endParaRPr 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966110" y="1446116"/>
          <a:ext cx="4926028" cy="224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3643314"/>
            <a:ext cx="3390897" cy="3071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…In those cases, it was the TEFL and SLA literature that provided the substance of what is there. </a:t>
            </a: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…And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literature expanded on that input.  </a:t>
            </a: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…In those cases, the literature validated the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 gathered from ESL professionals across AB.</a:t>
            </a: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xplosion 2 5">
            <a:hlinkClick r:id="rId7" action="ppaction://hlinksldjump"/>
          </p:cNvPr>
          <p:cNvSpPr/>
          <p:nvPr/>
        </p:nvSpPr>
        <p:spPr>
          <a:xfrm>
            <a:off x="7715272" y="5326059"/>
            <a:ext cx="1571636" cy="571504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Back</a:t>
            </a:r>
            <a:endParaRPr lang="en-US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27" y="320040"/>
            <a:ext cx="8388333" cy="1126076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Feedback from experts in the field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a draft of the document was completed, it was sent out to experts in the ESL field across Alberta, soliciting their feedback on particular sections depending on their areas of expertise.</a:t>
            </a:r>
          </a:p>
          <a:p>
            <a:r>
              <a:rPr lang="en-US" dirty="0" smtClean="0"/>
              <a:t>The draft was reviewed by 15 people, with each theme being reviewed by at least 2 experts, and the instruction theme reviewed by 5.</a:t>
            </a:r>
          </a:p>
          <a:p>
            <a:r>
              <a:rPr lang="en-US" dirty="0" smtClean="0"/>
              <a:t>Revisions made based on feedback.</a:t>
            </a:r>
            <a:endParaRPr lang="en-US" dirty="0"/>
          </a:p>
        </p:txBody>
      </p:sp>
      <p:sp>
        <p:nvSpPr>
          <p:cNvPr id="4" name="Explosion 2 3">
            <a:hlinkClick r:id="rId2" action="ppaction://hlinksldjump"/>
          </p:cNvPr>
          <p:cNvSpPr/>
          <p:nvPr/>
        </p:nvSpPr>
        <p:spPr>
          <a:xfrm>
            <a:off x="4643438" y="5897563"/>
            <a:ext cx="1571636" cy="571504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Back</a:t>
            </a:r>
            <a:endParaRPr lang="en-US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ex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3922</TotalTime>
  <Words>1675</Words>
  <Application>Microsoft Office PowerPoint</Application>
  <PresentationFormat>On-screen Show (4:3)</PresentationFormat>
  <Paragraphs>280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Codex</vt:lpstr>
      <vt:lpstr>Best Practices for Adult ESL &amp; LINC Programming In Alberta</vt:lpstr>
      <vt:lpstr>Outline</vt:lpstr>
      <vt:lpstr>Acknowledgements</vt:lpstr>
      <vt:lpstr>Introduction</vt:lpstr>
      <vt:lpstr>Introduction</vt:lpstr>
      <vt:lpstr>Researching the literature</vt:lpstr>
      <vt:lpstr>Focus Groups</vt:lpstr>
      <vt:lpstr>Research &amp; Drafting</vt:lpstr>
      <vt:lpstr> Feedback from experts in the field</vt:lpstr>
      <vt:lpstr>Orientation to the Document</vt:lpstr>
      <vt:lpstr>Orientation to the document:  The 9 themes</vt:lpstr>
      <vt:lpstr>Orientation to the document:  The 9 themes</vt:lpstr>
      <vt:lpstr>Orientation to the document:  The 9 themes</vt:lpstr>
      <vt:lpstr>Orientation to the document:  The 9 themes</vt:lpstr>
      <vt:lpstr>Orientation to the document:  The 9 themes</vt:lpstr>
      <vt:lpstr>Orientation to the document:  The 9 themes</vt:lpstr>
      <vt:lpstr>Orientation to the document:  The 9 themes</vt:lpstr>
      <vt:lpstr>Orientation to the document:  The 9 themes</vt:lpstr>
      <vt:lpstr>Orientation to the document:  The 9 themes</vt:lpstr>
      <vt:lpstr>Orientation to the document</vt:lpstr>
      <vt:lpstr>Orientation to the document</vt:lpstr>
      <vt:lpstr>Slide 22</vt:lpstr>
      <vt:lpstr>Using the Best Practices </vt:lpstr>
      <vt:lpstr>Using the Best Practices as a  Reference document </vt:lpstr>
      <vt:lpstr>Using the Best Practices as a  Reference Document</vt:lpstr>
      <vt:lpstr>Using Best Practices for  Self Reflection </vt:lpstr>
      <vt:lpstr>Using Best Practices for  Self Reflection</vt:lpstr>
      <vt:lpstr>Using the Best Practices to Focus  Collaboration and Discussion</vt:lpstr>
      <vt:lpstr>Collaboration/Discussion Activity</vt:lpstr>
      <vt:lpstr>Collaboration and discussion:   Scoring Best Practices (see Evaluation Tool p. 135)</vt:lpstr>
      <vt:lpstr>Collaboration/Discussion Activity</vt:lpstr>
      <vt:lpstr>Conclusion</vt:lpstr>
      <vt:lpstr>Questions</vt:lpstr>
      <vt:lpstr>ATESL thanks the following people who participated in focus group interviews, provided input on the ATESL website, and/or provided feedback on drafts of the document:</vt:lpstr>
    </vt:vector>
  </TitlesOfParts>
  <Company>UofA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for Adult ESL &amp; LINC Programming In Alberta</dc:title>
  <dc:creator>Justine Light</dc:creator>
  <cp:lastModifiedBy>Sara and Kevin</cp:lastModifiedBy>
  <cp:revision>334</cp:revision>
  <dcterms:created xsi:type="dcterms:W3CDTF">2009-09-16T15:06:15Z</dcterms:created>
  <dcterms:modified xsi:type="dcterms:W3CDTF">2010-06-28T18:48:47Z</dcterms:modified>
</cp:coreProperties>
</file>