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Default Extension="wmf" ContentType="image/x-w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39"/>
  </p:notesMasterIdLst>
  <p:sldIdLst>
    <p:sldId id="256" r:id="rId2"/>
    <p:sldId id="318" r:id="rId3"/>
    <p:sldId id="315" r:id="rId4"/>
    <p:sldId id="316" r:id="rId5"/>
    <p:sldId id="260" r:id="rId6"/>
    <p:sldId id="283" r:id="rId7"/>
    <p:sldId id="301" r:id="rId8"/>
    <p:sldId id="284" r:id="rId9"/>
    <p:sldId id="311" r:id="rId10"/>
    <p:sldId id="286" r:id="rId11"/>
    <p:sldId id="287" r:id="rId12"/>
    <p:sldId id="310" r:id="rId13"/>
    <p:sldId id="288" r:id="rId14"/>
    <p:sldId id="279" r:id="rId15"/>
    <p:sldId id="289" r:id="rId16"/>
    <p:sldId id="302" r:id="rId17"/>
    <p:sldId id="290" r:id="rId18"/>
    <p:sldId id="291" r:id="rId19"/>
    <p:sldId id="304" r:id="rId20"/>
    <p:sldId id="308" r:id="rId21"/>
    <p:sldId id="299" r:id="rId22"/>
    <p:sldId id="305" r:id="rId23"/>
    <p:sldId id="307" r:id="rId24"/>
    <p:sldId id="306" r:id="rId25"/>
    <p:sldId id="303" r:id="rId26"/>
    <p:sldId id="292" r:id="rId27"/>
    <p:sldId id="293" r:id="rId28"/>
    <p:sldId id="294" r:id="rId29"/>
    <p:sldId id="314" r:id="rId30"/>
    <p:sldId id="296" r:id="rId31"/>
    <p:sldId id="297" r:id="rId32"/>
    <p:sldId id="298" r:id="rId33"/>
    <p:sldId id="300" r:id="rId34"/>
    <p:sldId id="270" r:id="rId35"/>
    <p:sldId id="261" r:id="rId36"/>
    <p:sldId id="317" r:id="rId37"/>
    <p:sldId id="319" r:id="rId38"/>
  </p:sldIdLst>
  <p:sldSz cx="9144000" cy="6858000" type="screen4x3"/>
  <p:notesSz cx="6881813" cy="10015538"/>
  <p:defaultTextStyle>
    <a:defPPr>
      <a:defRPr lang="en-US"/>
    </a:defPPr>
    <a:lvl1pPr algn="l" rtl="0" fontAlgn="base">
      <a:spcBef>
        <a:spcPct val="0"/>
      </a:spcBef>
      <a:spcAft>
        <a:spcPct val="0"/>
      </a:spcAft>
      <a:defRPr sz="2400" kern="1200">
        <a:solidFill>
          <a:schemeClr val="tx1"/>
        </a:solidFill>
        <a:latin typeface="Arial" charset="0"/>
        <a:ea typeface="ＭＳ Ｐゴシック" pitchFamily="-112"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12"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12"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12"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12" charset="-128"/>
        <a:cs typeface="+mn-cs"/>
      </a:defRPr>
    </a:lvl5pPr>
    <a:lvl6pPr marL="2286000" algn="l" defTabSz="914400" rtl="0" eaLnBrk="1" latinLnBrk="0" hangingPunct="1">
      <a:defRPr sz="2400" kern="1200">
        <a:solidFill>
          <a:schemeClr val="tx1"/>
        </a:solidFill>
        <a:latin typeface="Arial" charset="0"/>
        <a:ea typeface="ＭＳ Ｐゴシック" pitchFamily="-112" charset="-128"/>
        <a:cs typeface="+mn-cs"/>
      </a:defRPr>
    </a:lvl6pPr>
    <a:lvl7pPr marL="2743200" algn="l" defTabSz="914400" rtl="0" eaLnBrk="1" latinLnBrk="0" hangingPunct="1">
      <a:defRPr sz="2400" kern="1200">
        <a:solidFill>
          <a:schemeClr val="tx1"/>
        </a:solidFill>
        <a:latin typeface="Arial" charset="0"/>
        <a:ea typeface="ＭＳ Ｐゴシック" pitchFamily="-112" charset="-128"/>
        <a:cs typeface="+mn-cs"/>
      </a:defRPr>
    </a:lvl7pPr>
    <a:lvl8pPr marL="3200400" algn="l" defTabSz="914400" rtl="0" eaLnBrk="1" latinLnBrk="0" hangingPunct="1">
      <a:defRPr sz="2400" kern="1200">
        <a:solidFill>
          <a:schemeClr val="tx1"/>
        </a:solidFill>
        <a:latin typeface="Arial" charset="0"/>
        <a:ea typeface="ＭＳ Ｐゴシック" pitchFamily="-112" charset="-128"/>
        <a:cs typeface="+mn-cs"/>
      </a:defRPr>
    </a:lvl8pPr>
    <a:lvl9pPr marL="3657600" algn="l" defTabSz="914400" rtl="0" eaLnBrk="1" latinLnBrk="0" hangingPunct="1">
      <a:defRPr sz="2400" kern="1200">
        <a:solidFill>
          <a:schemeClr val="tx1"/>
        </a:solidFill>
        <a:latin typeface="Arial" charset="0"/>
        <a:ea typeface="ＭＳ Ｐゴシック" pitchFamily="-112"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104" y="-368"/>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notesMaster" Target="notesMasters/notesMaster1.xml"/><Relationship Id="rId40" Type="http://schemas.openxmlformats.org/officeDocument/2006/relationships/printerSettings" Target="printerSettings/printerSettings1.bin"/><Relationship Id="rId41" Type="http://schemas.openxmlformats.org/officeDocument/2006/relationships/presProps" Target="presProps.xml"/><Relationship Id="rId42" Type="http://schemas.openxmlformats.org/officeDocument/2006/relationships/viewProps" Target="viewProps.xml"/><Relationship Id="rId43" Type="http://schemas.openxmlformats.org/officeDocument/2006/relationships/theme" Target="theme/theme1.xml"/><Relationship Id="rId4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5B5551B-D20E-4731-983C-5E5B616776D2}" type="doc">
      <dgm:prSet loTypeId="urn:microsoft.com/office/officeart/2005/8/layout/radial5" loCatId="relationship" qsTypeId="urn:microsoft.com/office/officeart/2005/8/quickstyle/simple1#1" qsCatId="simple" csTypeId="urn:microsoft.com/office/officeart/2005/8/colors/colorful3" csCatId="colorful" phldr="1"/>
      <dgm:spPr/>
      <dgm:t>
        <a:bodyPr/>
        <a:lstStyle/>
        <a:p>
          <a:endParaRPr lang="en-CA"/>
        </a:p>
      </dgm:t>
    </dgm:pt>
    <dgm:pt modelId="{4BD71003-A92B-4DAF-8B51-F6DDAAA90BB6}">
      <dgm:prSet phldrT="[Text]" custT="1"/>
      <dgm:spPr/>
      <dgm:t>
        <a:bodyPr/>
        <a:lstStyle/>
        <a:p>
          <a:r>
            <a:rPr lang="en-CA" sz="1400" dirty="0" smtClean="0"/>
            <a:t>Workplace English</a:t>
          </a:r>
          <a:endParaRPr lang="en-CA" sz="1400" dirty="0"/>
        </a:p>
      </dgm:t>
    </dgm:pt>
    <dgm:pt modelId="{A0671AD7-836E-40FE-9041-99A9814E9A00}" type="parTrans" cxnId="{4AC5D363-D036-4948-992C-BB342BE49AA5}">
      <dgm:prSet/>
      <dgm:spPr/>
      <dgm:t>
        <a:bodyPr/>
        <a:lstStyle/>
        <a:p>
          <a:endParaRPr lang="en-CA"/>
        </a:p>
      </dgm:t>
    </dgm:pt>
    <dgm:pt modelId="{50A8BEDF-E456-4C66-B1CF-A23E1F72798C}" type="sibTrans" cxnId="{4AC5D363-D036-4948-992C-BB342BE49AA5}">
      <dgm:prSet/>
      <dgm:spPr/>
      <dgm:t>
        <a:bodyPr/>
        <a:lstStyle/>
        <a:p>
          <a:endParaRPr lang="en-CA"/>
        </a:p>
      </dgm:t>
    </dgm:pt>
    <dgm:pt modelId="{49FC12F1-6F28-41DF-A6F1-774B6668C443}">
      <dgm:prSet phldrT="[Text]" custT="1"/>
      <dgm:spPr/>
      <dgm:t>
        <a:bodyPr/>
        <a:lstStyle/>
        <a:p>
          <a:r>
            <a:rPr lang="en-CA" sz="1400" dirty="0" smtClean="0"/>
            <a:t>Essential Skills</a:t>
          </a:r>
          <a:endParaRPr lang="en-CA" sz="1400" dirty="0"/>
        </a:p>
      </dgm:t>
    </dgm:pt>
    <dgm:pt modelId="{F40DC601-2BBC-463C-846E-E8BB441D8770}" type="parTrans" cxnId="{AB7E4CFB-AEA8-482A-84B5-697DF4660AF1}">
      <dgm:prSet/>
      <dgm:spPr/>
      <dgm:t>
        <a:bodyPr/>
        <a:lstStyle/>
        <a:p>
          <a:endParaRPr lang="en-CA"/>
        </a:p>
      </dgm:t>
    </dgm:pt>
    <dgm:pt modelId="{F35EA3F7-389E-423A-97B4-CE28C5D32F2D}" type="sibTrans" cxnId="{AB7E4CFB-AEA8-482A-84B5-697DF4660AF1}">
      <dgm:prSet/>
      <dgm:spPr/>
      <dgm:t>
        <a:bodyPr/>
        <a:lstStyle/>
        <a:p>
          <a:endParaRPr lang="en-CA"/>
        </a:p>
      </dgm:t>
    </dgm:pt>
    <dgm:pt modelId="{C7F53E0D-F284-408B-AC04-E26F0806B164}">
      <dgm:prSet phldrT="[Text]" custT="1"/>
      <dgm:spPr/>
      <dgm:t>
        <a:bodyPr/>
        <a:lstStyle/>
        <a:p>
          <a:r>
            <a:rPr lang="en-CA" sz="1400" dirty="0" smtClean="0"/>
            <a:t>Working in Canada/</a:t>
          </a:r>
        </a:p>
        <a:p>
          <a:r>
            <a:rPr lang="en-CA" sz="1400" dirty="0" smtClean="0"/>
            <a:t>Canadian work customs</a:t>
          </a:r>
          <a:endParaRPr lang="en-CA" sz="1400" dirty="0"/>
        </a:p>
      </dgm:t>
    </dgm:pt>
    <dgm:pt modelId="{2DDFD280-6000-42DB-B6E1-14FA09650B1B}" type="parTrans" cxnId="{82F51AF6-52F5-4B25-AB35-B535D3001409}">
      <dgm:prSet/>
      <dgm:spPr/>
      <dgm:t>
        <a:bodyPr/>
        <a:lstStyle/>
        <a:p>
          <a:endParaRPr lang="en-CA"/>
        </a:p>
      </dgm:t>
    </dgm:pt>
    <dgm:pt modelId="{5838F336-B5CB-4BD0-A815-5B4C99478557}" type="sibTrans" cxnId="{82F51AF6-52F5-4B25-AB35-B535D3001409}">
      <dgm:prSet/>
      <dgm:spPr/>
      <dgm:t>
        <a:bodyPr/>
        <a:lstStyle/>
        <a:p>
          <a:endParaRPr lang="en-CA"/>
        </a:p>
      </dgm:t>
    </dgm:pt>
    <dgm:pt modelId="{EBC971A7-DA89-4DCB-A479-EC721C13C125}">
      <dgm:prSet phldrT="[Text]" custT="1"/>
      <dgm:spPr/>
      <dgm:t>
        <a:bodyPr/>
        <a:lstStyle/>
        <a:p>
          <a:r>
            <a:rPr lang="en-CA" sz="1400" dirty="0" smtClean="0"/>
            <a:t>Finding Employment/Occupations/</a:t>
          </a:r>
        </a:p>
        <a:p>
          <a:r>
            <a:rPr lang="en-CA" sz="1400" dirty="0" smtClean="0"/>
            <a:t>Getting foreign credentials recognized</a:t>
          </a:r>
          <a:endParaRPr lang="en-CA" sz="1400" dirty="0"/>
        </a:p>
      </dgm:t>
    </dgm:pt>
    <dgm:pt modelId="{AF02B120-E84F-4BE4-8718-F37A483DECAE}" type="parTrans" cxnId="{4D99103A-6CB3-4A30-9C0E-582992D1A35B}">
      <dgm:prSet/>
      <dgm:spPr/>
      <dgm:t>
        <a:bodyPr/>
        <a:lstStyle/>
        <a:p>
          <a:endParaRPr lang="en-CA"/>
        </a:p>
      </dgm:t>
    </dgm:pt>
    <dgm:pt modelId="{F20911EF-2764-4FFD-BC79-882CAA6E7DCC}" type="sibTrans" cxnId="{4D99103A-6CB3-4A30-9C0E-582992D1A35B}">
      <dgm:prSet/>
      <dgm:spPr/>
      <dgm:t>
        <a:bodyPr/>
        <a:lstStyle/>
        <a:p>
          <a:endParaRPr lang="en-CA"/>
        </a:p>
      </dgm:t>
    </dgm:pt>
    <dgm:pt modelId="{17852118-BB60-44F0-A790-5C0C88E4FA61}">
      <dgm:prSet phldrT="[Text]" custT="1"/>
      <dgm:spPr/>
      <dgm:t>
        <a:bodyPr/>
        <a:lstStyle/>
        <a:p>
          <a:r>
            <a:rPr lang="en-CA" sz="1400" dirty="0" smtClean="0"/>
            <a:t>Job Search/ Application forms/ Resume writing/</a:t>
          </a:r>
        </a:p>
        <a:p>
          <a:r>
            <a:rPr lang="en-CA" sz="1400" dirty="0" smtClean="0"/>
            <a:t>Interviews</a:t>
          </a:r>
          <a:endParaRPr lang="en-CA" sz="1400" dirty="0"/>
        </a:p>
      </dgm:t>
    </dgm:pt>
    <dgm:pt modelId="{D2759B0D-CACA-495C-9F1A-EC5D751756FB}" type="parTrans" cxnId="{C1D8DAD9-B5A9-4ABA-96A0-D1B188FBFDE2}">
      <dgm:prSet/>
      <dgm:spPr/>
      <dgm:t>
        <a:bodyPr/>
        <a:lstStyle/>
        <a:p>
          <a:endParaRPr lang="en-CA"/>
        </a:p>
      </dgm:t>
    </dgm:pt>
    <dgm:pt modelId="{D06E8B83-541A-44A7-89AE-21375816DBD8}" type="sibTrans" cxnId="{C1D8DAD9-B5A9-4ABA-96A0-D1B188FBFDE2}">
      <dgm:prSet/>
      <dgm:spPr/>
      <dgm:t>
        <a:bodyPr/>
        <a:lstStyle/>
        <a:p>
          <a:endParaRPr lang="en-CA"/>
        </a:p>
      </dgm:t>
    </dgm:pt>
    <dgm:pt modelId="{AEB6DA53-6226-449D-ACA8-C28126ADD78F}">
      <dgm:prSet phldrT="[Text]" custT="1"/>
      <dgm:spPr/>
      <dgm:t>
        <a:bodyPr/>
        <a:lstStyle/>
        <a:p>
          <a:r>
            <a:rPr lang="en-CA" sz="1400" dirty="0" smtClean="0"/>
            <a:t>Workers’ Rights/ Temporary foreign workers</a:t>
          </a:r>
          <a:endParaRPr lang="en-CA" sz="1400" dirty="0"/>
        </a:p>
      </dgm:t>
    </dgm:pt>
    <dgm:pt modelId="{495A7736-8EF0-4E34-9E61-A868DFD30E2F}" type="parTrans" cxnId="{CE4271D1-E997-4187-8C3B-2FE650EEA143}">
      <dgm:prSet/>
      <dgm:spPr/>
      <dgm:t>
        <a:bodyPr/>
        <a:lstStyle/>
        <a:p>
          <a:endParaRPr lang="en-CA"/>
        </a:p>
      </dgm:t>
    </dgm:pt>
    <dgm:pt modelId="{6ECE276C-011B-4CD2-B0CD-71A8D35770D7}" type="sibTrans" cxnId="{CE4271D1-E997-4187-8C3B-2FE650EEA143}">
      <dgm:prSet/>
      <dgm:spPr/>
      <dgm:t>
        <a:bodyPr/>
        <a:lstStyle/>
        <a:p>
          <a:endParaRPr lang="en-CA"/>
        </a:p>
      </dgm:t>
    </dgm:pt>
    <dgm:pt modelId="{67F5607D-3D29-4C36-9390-8317A982254C}">
      <dgm:prSet phldrT="[Text]" custT="1"/>
      <dgm:spPr/>
      <dgm:t>
        <a:bodyPr/>
        <a:lstStyle/>
        <a:p>
          <a:r>
            <a:rPr lang="en-CA" sz="1300" dirty="0" smtClean="0"/>
            <a:t>A Healthy Workplace/</a:t>
          </a:r>
        </a:p>
        <a:p>
          <a:r>
            <a:rPr lang="en-CA" sz="1300" dirty="0" smtClean="0"/>
            <a:t>Safety in the workplace/</a:t>
          </a:r>
        </a:p>
        <a:p>
          <a:r>
            <a:rPr lang="en-CA" sz="1300" dirty="0" smtClean="0"/>
            <a:t>Staying healthy / Managing stress</a:t>
          </a:r>
          <a:endParaRPr lang="en-CA" sz="1300" dirty="0"/>
        </a:p>
      </dgm:t>
    </dgm:pt>
    <dgm:pt modelId="{284A1163-960B-445A-9425-5608649C2C22}" type="sibTrans" cxnId="{1A3836AB-452A-4DFD-97A3-2FA1A71E9443}">
      <dgm:prSet/>
      <dgm:spPr/>
      <dgm:t>
        <a:bodyPr/>
        <a:lstStyle/>
        <a:p>
          <a:endParaRPr lang="en-CA"/>
        </a:p>
      </dgm:t>
    </dgm:pt>
    <dgm:pt modelId="{D1DA7CB4-DF09-4749-9E09-F296E211F439}" type="parTrans" cxnId="{1A3836AB-452A-4DFD-97A3-2FA1A71E9443}">
      <dgm:prSet/>
      <dgm:spPr/>
      <dgm:t>
        <a:bodyPr/>
        <a:lstStyle/>
        <a:p>
          <a:endParaRPr lang="en-CA"/>
        </a:p>
      </dgm:t>
    </dgm:pt>
    <dgm:pt modelId="{17A41FCF-9D4B-4BF6-9265-D8CA37CA05C9}" type="pres">
      <dgm:prSet presAssocID="{65B5551B-D20E-4731-983C-5E5B616776D2}" presName="Name0" presStyleCnt="0">
        <dgm:presLayoutVars>
          <dgm:chMax val="1"/>
          <dgm:dir/>
          <dgm:animLvl val="ctr"/>
          <dgm:resizeHandles val="exact"/>
        </dgm:presLayoutVars>
      </dgm:prSet>
      <dgm:spPr/>
      <dgm:t>
        <a:bodyPr/>
        <a:lstStyle/>
        <a:p>
          <a:endParaRPr lang="en-CA"/>
        </a:p>
      </dgm:t>
    </dgm:pt>
    <dgm:pt modelId="{935D6FB3-4947-4468-A346-E1D953C15341}" type="pres">
      <dgm:prSet presAssocID="{4BD71003-A92B-4DAF-8B51-F6DDAAA90BB6}" presName="centerShape" presStyleLbl="node0" presStyleIdx="0" presStyleCnt="1"/>
      <dgm:spPr/>
      <dgm:t>
        <a:bodyPr/>
        <a:lstStyle/>
        <a:p>
          <a:endParaRPr lang="en-CA"/>
        </a:p>
      </dgm:t>
    </dgm:pt>
    <dgm:pt modelId="{5296A4B0-4C9E-4797-BE22-B754A1365461}" type="pres">
      <dgm:prSet presAssocID="{F40DC601-2BBC-463C-846E-E8BB441D8770}" presName="parTrans" presStyleLbl="sibTrans2D1" presStyleIdx="0" presStyleCnt="6"/>
      <dgm:spPr/>
      <dgm:t>
        <a:bodyPr/>
        <a:lstStyle/>
        <a:p>
          <a:endParaRPr lang="en-CA"/>
        </a:p>
      </dgm:t>
    </dgm:pt>
    <dgm:pt modelId="{BE8E8C56-1DC3-41AB-9798-6FE3A530DEBD}" type="pres">
      <dgm:prSet presAssocID="{F40DC601-2BBC-463C-846E-E8BB441D8770}" presName="connectorText" presStyleLbl="sibTrans2D1" presStyleIdx="0" presStyleCnt="6"/>
      <dgm:spPr/>
      <dgm:t>
        <a:bodyPr/>
        <a:lstStyle/>
        <a:p>
          <a:endParaRPr lang="en-CA"/>
        </a:p>
      </dgm:t>
    </dgm:pt>
    <dgm:pt modelId="{96E53FD1-86B7-439E-A398-2A3A4F9BE97A}" type="pres">
      <dgm:prSet presAssocID="{49FC12F1-6F28-41DF-A6F1-774B6668C443}" presName="node" presStyleLbl="node1" presStyleIdx="0" presStyleCnt="6" custRadScaleRad="94536">
        <dgm:presLayoutVars>
          <dgm:bulletEnabled val="1"/>
        </dgm:presLayoutVars>
      </dgm:prSet>
      <dgm:spPr/>
      <dgm:t>
        <a:bodyPr/>
        <a:lstStyle/>
        <a:p>
          <a:endParaRPr lang="en-CA"/>
        </a:p>
      </dgm:t>
    </dgm:pt>
    <dgm:pt modelId="{2D139333-568F-4CE0-AF91-0DBC709B8EF3}" type="pres">
      <dgm:prSet presAssocID="{AF02B120-E84F-4BE4-8718-F37A483DECAE}" presName="parTrans" presStyleLbl="sibTrans2D1" presStyleIdx="1" presStyleCnt="6"/>
      <dgm:spPr/>
      <dgm:t>
        <a:bodyPr/>
        <a:lstStyle/>
        <a:p>
          <a:endParaRPr lang="en-CA"/>
        </a:p>
      </dgm:t>
    </dgm:pt>
    <dgm:pt modelId="{BA19ABEA-FF8D-4BE4-B85D-8CC1CCFCE93E}" type="pres">
      <dgm:prSet presAssocID="{AF02B120-E84F-4BE4-8718-F37A483DECAE}" presName="connectorText" presStyleLbl="sibTrans2D1" presStyleIdx="1" presStyleCnt="6"/>
      <dgm:spPr/>
      <dgm:t>
        <a:bodyPr/>
        <a:lstStyle/>
        <a:p>
          <a:endParaRPr lang="en-CA"/>
        </a:p>
      </dgm:t>
    </dgm:pt>
    <dgm:pt modelId="{D0716659-DDCD-4BE7-BA44-FFF8E39C304B}" type="pres">
      <dgm:prSet presAssocID="{EBC971A7-DA89-4DCB-A479-EC721C13C125}" presName="node" presStyleLbl="node1" presStyleIdx="1" presStyleCnt="6">
        <dgm:presLayoutVars>
          <dgm:bulletEnabled val="1"/>
        </dgm:presLayoutVars>
      </dgm:prSet>
      <dgm:spPr/>
      <dgm:t>
        <a:bodyPr/>
        <a:lstStyle/>
        <a:p>
          <a:endParaRPr lang="en-CA"/>
        </a:p>
      </dgm:t>
    </dgm:pt>
    <dgm:pt modelId="{A42AF643-F758-4B9D-BB54-024D66FC05CB}" type="pres">
      <dgm:prSet presAssocID="{D2759B0D-CACA-495C-9F1A-EC5D751756FB}" presName="parTrans" presStyleLbl="sibTrans2D1" presStyleIdx="2" presStyleCnt="6"/>
      <dgm:spPr/>
      <dgm:t>
        <a:bodyPr/>
        <a:lstStyle/>
        <a:p>
          <a:endParaRPr lang="en-CA"/>
        </a:p>
      </dgm:t>
    </dgm:pt>
    <dgm:pt modelId="{0C55331F-DAB7-4B94-8BEE-6503612C4FBA}" type="pres">
      <dgm:prSet presAssocID="{D2759B0D-CACA-495C-9F1A-EC5D751756FB}" presName="connectorText" presStyleLbl="sibTrans2D1" presStyleIdx="2" presStyleCnt="6"/>
      <dgm:spPr/>
      <dgm:t>
        <a:bodyPr/>
        <a:lstStyle/>
        <a:p>
          <a:endParaRPr lang="en-CA"/>
        </a:p>
      </dgm:t>
    </dgm:pt>
    <dgm:pt modelId="{363116D5-8815-4741-AAED-AA81A3CFA660}" type="pres">
      <dgm:prSet presAssocID="{17852118-BB60-44F0-A790-5C0C88E4FA61}" presName="node" presStyleLbl="node1" presStyleIdx="2" presStyleCnt="6">
        <dgm:presLayoutVars>
          <dgm:bulletEnabled val="1"/>
        </dgm:presLayoutVars>
      </dgm:prSet>
      <dgm:spPr/>
      <dgm:t>
        <a:bodyPr/>
        <a:lstStyle/>
        <a:p>
          <a:endParaRPr lang="en-CA"/>
        </a:p>
      </dgm:t>
    </dgm:pt>
    <dgm:pt modelId="{4B1CDF40-5B29-47F3-AAE6-51A666863AE8}" type="pres">
      <dgm:prSet presAssocID="{495A7736-8EF0-4E34-9E61-A868DFD30E2F}" presName="parTrans" presStyleLbl="sibTrans2D1" presStyleIdx="3" presStyleCnt="6"/>
      <dgm:spPr/>
      <dgm:t>
        <a:bodyPr/>
        <a:lstStyle/>
        <a:p>
          <a:endParaRPr lang="en-CA"/>
        </a:p>
      </dgm:t>
    </dgm:pt>
    <dgm:pt modelId="{CE40F729-3125-40BF-AAA5-15B2F310C48B}" type="pres">
      <dgm:prSet presAssocID="{495A7736-8EF0-4E34-9E61-A868DFD30E2F}" presName="connectorText" presStyleLbl="sibTrans2D1" presStyleIdx="3" presStyleCnt="6"/>
      <dgm:spPr/>
      <dgm:t>
        <a:bodyPr/>
        <a:lstStyle/>
        <a:p>
          <a:endParaRPr lang="en-CA"/>
        </a:p>
      </dgm:t>
    </dgm:pt>
    <dgm:pt modelId="{1FBA2333-B5FE-40AC-8259-C8D33B91BCBF}" type="pres">
      <dgm:prSet presAssocID="{AEB6DA53-6226-449D-ACA8-C28126ADD78F}" presName="node" presStyleLbl="node1" presStyleIdx="3" presStyleCnt="6" custRadScaleRad="91914" custRadScaleInc="1988">
        <dgm:presLayoutVars>
          <dgm:bulletEnabled val="1"/>
        </dgm:presLayoutVars>
      </dgm:prSet>
      <dgm:spPr/>
      <dgm:t>
        <a:bodyPr/>
        <a:lstStyle/>
        <a:p>
          <a:endParaRPr lang="en-CA"/>
        </a:p>
      </dgm:t>
    </dgm:pt>
    <dgm:pt modelId="{92ABB767-F82F-4FED-829F-31A617A7624B}" type="pres">
      <dgm:prSet presAssocID="{D1DA7CB4-DF09-4749-9E09-F296E211F439}" presName="parTrans" presStyleLbl="sibTrans2D1" presStyleIdx="4" presStyleCnt="6"/>
      <dgm:spPr/>
      <dgm:t>
        <a:bodyPr/>
        <a:lstStyle/>
        <a:p>
          <a:endParaRPr lang="en-CA"/>
        </a:p>
      </dgm:t>
    </dgm:pt>
    <dgm:pt modelId="{CEE7D649-5CC8-4AAB-9D08-A5C18BCAABDA}" type="pres">
      <dgm:prSet presAssocID="{D1DA7CB4-DF09-4749-9E09-F296E211F439}" presName="connectorText" presStyleLbl="sibTrans2D1" presStyleIdx="4" presStyleCnt="6"/>
      <dgm:spPr/>
      <dgm:t>
        <a:bodyPr/>
        <a:lstStyle/>
        <a:p>
          <a:endParaRPr lang="en-CA"/>
        </a:p>
      </dgm:t>
    </dgm:pt>
    <dgm:pt modelId="{063FEE9E-E37D-4740-9B2B-EE2061E1F57D}" type="pres">
      <dgm:prSet presAssocID="{67F5607D-3D29-4C36-9390-8317A982254C}" presName="node" presStyleLbl="node1" presStyleIdx="4" presStyleCnt="6" custRadScaleRad="99934" custRadScaleInc="197262">
        <dgm:presLayoutVars>
          <dgm:bulletEnabled val="1"/>
        </dgm:presLayoutVars>
      </dgm:prSet>
      <dgm:spPr/>
      <dgm:t>
        <a:bodyPr/>
        <a:lstStyle/>
        <a:p>
          <a:endParaRPr lang="en-CA"/>
        </a:p>
      </dgm:t>
    </dgm:pt>
    <dgm:pt modelId="{512F6948-6C45-43A6-BDFD-C707F0E6E6DD}" type="pres">
      <dgm:prSet presAssocID="{2DDFD280-6000-42DB-B6E1-14FA09650B1B}" presName="parTrans" presStyleLbl="sibTrans2D1" presStyleIdx="5" presStyleCnt="6"/>
      <dgm:spPr/>
      <dgm:t>
        <a:bodyPr/>
        <a:lstStyle/>
        <a:p>
          <a:endParaRPr lang="en-CA"/>
        </a:p>
      </dgm:t>
    </dgm:pt>
    <dgm:pt modelId="{F710F26A-941D-4E90-85B4-124884F92291}" type="pres">
      <dgm:prSet presAssocID="{2DDFD280-6000-42DB-B6E1-14FA09650B1B}" presName="connectorText" presStyleLbl="sibTrans2D1" presStyleIdx="5" presStyleCnt="6"/>
      <dgm:spPr/>
      <dgm:t>
        <a:bodyPr/>
        <a:lstStyle/>
        <a:p>
          <a:endParaRPr lang="en-CA"/>
        </a:p>
      </dgm:t>
    </dgm:pt>
    <dgm:pt modelId="{63F2EC8A-864D-4215-83EA-850EAFC5E82B}" type="pres">
      <dgm:prSet presAssocID="{C7F53E0D-F284-408B-AC04-E26F0806B164}" presName="node" presStyleLbl="node1" presStyleIdx="5" presStyleCnt="6" custRadScaleRad="97988" custRadScaleInc="-203088">
        <dgm:presLayoutVars>
          <dgm:bulletEnabled val="1"/>
        </dgm:presLayoutVars>
      </dgm:prSet>
      <dgm:spPr/>
      <dgm:t>
        <a:bodyPr/>
        <a:lstStyle/>
        <a:p>
          <a:endParaRPr lang="en-CA"/>
        </a:p>
      </dgm:t>
    </dgm:pt>
  </dgm:ptLst>
  <dgm:cxnLst>
    <dgm:cxn modelId="{C1D8DAD9-B5A9-4ABA-96A0-D1B188FBFDE2}" srcId="{4BD71003-A92B-4DAF-8B51-F6DDAAA90BB6}" destId="{17852118-BB60-44F0-A790-5C0C88E4FA61}" srcOrd="2" destOrd="0" parTransId="{D2759B0D-CACA-495C-9F1A-EC5D751756FB}" sibTransId="{D06E8B83-541A-44A7-89AE-21375816DBD8}"/>
    <dgm:cxn modelId="{BB66653E-2D23-4775-B84A-4F4DA9A2924C}" type="presOf" srcId="{F40DC601-2BBC-463C-846E-E8BB441D8770}" destId="{5296A4B0-4C9E-4797-BE22-B754A1365461}" srcOrd="0" destOrd="0" presId="urn:microsoft.com/office/officeart/2005/8/layout/radial5"/>
    <dgm:cxn modelId="{4D99103A-6CB3-4A30-9C0E-582992D1A35B}" srcId="{4BD71003-A92B-4DAF-8B51-F6DDAAA90BB6}" destId="{EBC971A7-DA89-4DCB-A479-EC721C13C125}" srcOrd="1" destOrd="0" parTransId="{AF02B120-E84F-4BE4-8718-F37A483DECAE}" sibTransId="{F20911EF-2764-4FFD-BC79-882CAA6E7DCC}"/>
    <dgm:cxn modelId="{3E43F010-5834-4C10-8CC5-C74E1E9F7A4B}" type="presOf" srcId="{EBC971A7-DA89-4DCB-A479-EC721C13C125}" destId="{D0716659-DDCD-4BE7-BA44-FFF8E39C304B}" srcOrd="0" destOrd="0" presId="urn:microsoft.com/office/officeart/2005/8/layout/radial5"/>
    <dgm:cxn modelId="{4AC5D363-D036-4948-992C-BB342BE49AA5}" srcId="{65B5551B-D20E-4731-983C-5E5B616776D2}" destId="{4BD71003-A92B-4DAF-8B51-F6DDAAA90BB6}" srcOrd="0" destOrd="0" parTransId="{A0671AD7-836E-40FE-9041-99A9814E9A00}" sibTransId="{50A8BEDF-E456-4C66-B1CF-A23E1F72798C}"/>
    <dgm:cxn modelId="{7E8C1C9E-6C9B-43AC-83C3-8CC039FC904E}" type="presOf" srcId="{17852118-BB60-44F0-A790-5C0C88E4FA61}" destId="{363116D5-8815-4741-AAED-AA81A3CFA660}" srcOrd="0" destOrd="0" presId="urn:microsoft.com/office/officeart/2005/8/layout/radial5"/>
    <dgm:cxn modelId="{488C8CC6-C0D4-440D-A1D7-3E5831143DD0}" type="presOf" srcId="{D2759B0D-CACA-495C-9F1A-EC5D751756FB}" destId="{0C55331F-DAB7-4B94-8BEE-6503612C4FBA}" srcOrd="1" destOrd="0" presId="urn:microsoft.com/office/officeart/2005/8/layout/radial5"/>
    <dgm:cxn modelId="{0C82A707-15E7-4534-88D6-306D2BAD1FB2}" type="presOf" srcId="{D2759B0D-CACA-495C-9F1A-EC5D751756FB}" destId="{A42AF643-F758-4B9D-BB54-024D66FC05CB}" srcOrd="0" destOrd="0" presId="urn:microsoft.com/office/officeart/2005/8/layout/radial5"/>
    <dgm:cxn modelId="{AB8CF99A-E244-4CAE-B953-FF2DC5D157BF}" type="presOf" srcId="{AF02B120-E84F-4BE4-8718-F37A483DECAE}" destId="{2D139333-568F-4CE0-AF91-0DBC709B8EF3}" srcOrd="0" destOrd="0" presId="urn:microsoft.com/office/officeart/2005/8/layout/radial5"/>
    <dgm:cxn modelId="{6A166DBA-DFA1-4F55-9134-17827F5B05A5}" type="presOf" srcId="{D1DA7CB4-DF09-4749-9E09-F296E211F439}" destId="{92ABB767-F82F-4FED-829F-31A617A7624B}" srcOrd="0" destOrd="0" presId="urn:microsoft.com/office/officeart/2005/8/layout/radial5"/>
    <dgm:cxn modelId="{AD16D78E-1960-4DA4-AF09-E9E21982C4A1}" type="presOf" srcId="{2DDFD280-6000-42DB-B6E1-14FA09650B1B}" destId="{F710F26A-941D-4E90-85B4-124884F92291}" srcOrd="1" destOrd="0" presId="urn:microsoft.com/office/officeart/2005/8/layout/radial5"/>
    <dgm:cxn modelId="{1A3836AB-452A-4DFD-97A3-2FA1A71E9443}" srcId="{4BD71003-A92B-4DAF-8B51-F6DDAAA90BB6}" destId="{67F5607D-3D29-4C36-9390-8317A982254C}" srcOrd="4" destOrd="0" parTransId="{D1DA7CB4-DF09-4749-9E09-F296E211F439}" sibTransId="{284A1163-960B-445A-9425-5608649C2C22}"/>
    <dgm:cxn modelId="{24525E79-3CB0-45C8-8AFA-2AD703440B11}" type="presOf" srcId="{65B5551B-D20E-4731-983C-5E5B616776D2}" destId="{17A41FCF-9D4B-4BF6-9265-D8CA37CA05C9}" srcOrd="0" destOrd="0" presId="urn:microsoft.com/office/officeart/2005/8/layout/radial5"/>
    <dgm:cxn modelId="{B3371D47-5DA7-4BA0-AA02-F1F30C0AE32F}" type="presOf" srcId="{C7F53E0D-F284-408B-AC04-E26F0806B164}" destId="{63F2EC8A-864D-4215-83EA-850EAFC5E82B}" srcOrd="0" destOrd="0" presId="urn:microsoft.com/office/officeart/2005/8/layout/radial5"/>
    <dgm:cxn modelId="{186BB2EF-079B-44BC-884C-66194A0D0978}" type="presOf" srcId="{D1DA7CB4-DF09-4749-9E09-F296E211F439}" destId="{CEE7D649-5CC8-4AAB-9D08-A5C18BCAABDA}" srcOrd="1" destOrd="0" presId="urn:microsoft.com/office/officeart/2005/8/layout/radial5"/>
    <dgm:cxn modelId="{E6C4481B-3E9B-4579-85F9-0A6CB97F37E1}" type="presOf" srcId="{495A7736-8EF0-4E34-9E61-A868DFD30E2F}" destId="{4B1CDF40-5B29-47F3-AAE6-51A666863AE8}" srcOrd="0" destOrd="0" presId="urn:microsoft.com/office/officeart/2005/8/layout/radial5"/>
    <dgm:cxn modelId="{797C4541-BA62-4416-AE14-668AE8132419}" type="presOf" srcId="{495A7736-8EF0-4E34-9E61-A868DFD30E2F}" destId="{CE40F729-3125-40BF-AAA5-15B2F310C48B}" srcOrd="1" destOrd="0" presId="urn:microsoft.com/office/officeart/2005/8/layout/radial5"/>
    <dgm:cxn modelId="{33350165-63C0-48DD-AABF-2C5A947FB1AA}" type="presOf" srcId="{AEB6DA53-6226-449D-ACA8-C28126ADD78F}" destId="{1FBA2333-B5FE-40AC-8259-C8D33B91BCBF}" srcOrd="0" destOrd="0" presId="urn:microsoft.com/office/officeart/2005/8/layout/radial5"/>
    <dgm:cxn modelId="{A9873013-42C5-4E7D-BBF6-EDF6250EFC93}" type="presOf" srcId="{F40DC601-2BBC-463C-846E-E8BB441D8770}" destId="{BE8E8C56-1DC3-41AB-9798-6FE3A530DEBD}" srcOrd="1" destOrd="0" presId="urn:microsoft.com/office/officeart/2005/8/layout/radial5"/>
    <dgm:cxn modelId="{674A84F7-A5BE-4125-B9A3-D163670CA9D1}" type="presOf" srcId="{2DDFD280-6000-42DB-B6E1-14FA09650B1B}" destId="{512F6948-6C45-43A6-BDFD-C707F0E6E6DD}" srcOrd="0" destOrd="0" presId="urn:microsoft.com/office/officeart/2005/8/layout/radial5"/>
    <dgm:cxn modelId="{C8657C44-57B7-488B-A59F-7CECC7977AFF}" type="presOf" srcId="{AF02B120-E84F-4BE4-8718-F37A483DECAE}" destId="{BA19ABEA-FF8D-4BE4-B85D-8CC1CCFCE93E}" srcOrd="1" destOrd="0" presId="urn:microsoft.com/office/officeart/2005/8/layout/radial5"/>
    <dgm:cxn modelId="{82F51AF6-52F5-4B25-AB35-B535D3001409}" srcId="{4BD71003-A92B-4DAF-8B51-F6DDAAA90BB6}" destId="{C7F53E0D-F284-408B-AC04-E26F0806B164}" srcOrd="5" destOrd="0" parTransId="{2DDFD280-6000-42DB-B6E1-14FA09650B1B}" sibTransId="{5838F336-B5CB-4BD0-A815-5B4C99478557}"/>
    <dgm:cxn modelId="{CE4271D1-E997-4187-8C3B-2FE650EEA143}" srcId="{4BD71003-A92B-4DAF-8B51-F6DDAAA90BB6}" destId="{AEB6DA53-6226-449D-ACA8-C28126ADD78F}" srcOrd="3" destOrd="0" parTransId="{495A7736-8EF0-4E34-9E61-A868DFD30E2F}" sibTransId="{6ECE276C-011B-4CD2-B0CD-71A8D35770D7}"/>
    <dgm:cxn modelId="{0D27C090-EAF9-402F-A5C7-9680363BBFC9}" type="presOf" srcId="{49FC12F1-6F28-41DF-A6F1-774B6668C443}" destId="{96E53FD1-86B7-439E-A398-2A3A4F9BE97A}" srcOrd="0" destOrd="0" presId="urn:microsoft.com/office/officeart/2005/8/layout/radial5"/>
    <dgm:cxn modelId="{69B27D55-6067-4FD8-8665-0925F40868D4}" type="presOf" srcId="{67F5607D-3D29-4C36-9390-8317A982254C}" destId="{063FEE9E-E37D-4740-9B2B-EE2061E1F57D}" srcOrd="0" destOrd="0" presId="urn:microsoft.com/office/officeart/2005/8/layout/radial5"/>
    <dgm:cxn modelId="{D397AFFE-6CA6-432B-8F31-3DE876713E33}" type="presOf" srcId="{4BD71003-A92B-4DAF-8B51-F6DDAAA90BB6}" destId="{935D6FB3-4947-4468-A346-E1D953C15341}" srcOrd="0" destOrd="0" presId="urn:microsoft.com/office/officeart/2005/8/layout/radial5"/>
    <dgm:cxn modelId="{AB7E4CFB-AEA8-482A-84B5-697DF4660AF1}" srcId="{4BD71003-A92B-4DAF-8B51-F6DDAAA90BB6}" destId="{49FC12F1-6F28-41DF-A6F1-774B6668C443}" srcOrd="0" destOrd="0" parTransId="{F40DC601-2BBC-463C-846E-E8BB441D8770}" sibTransId="{F35EA3F7-389E-423A-97B4-CE28C5D32F2D}"/>
    <dgm:cxn modelId="{7E103B6F-D084-4C68-B16D-A013EE4CEEEB}" type="presParOf" srcId="{17A41FCF-9D4B-4BF6-9265-D8CA37CA05C9}" destId="{935D6FB3-4947-4468-A346-E1D953C15341}" srcOrd="0" destOrd="0" presId="urn:microsoft.com/office/officeart/2005/8/layout/radial5"/>
    <dgm:cxn modelId="{5CB14753-E48A-4648-929D-17035769B496}" type="presParOf" srcId="{17A41FCF-9D4B-4BF6-9265-D8CA37CA05C9}" destId="{5296A4B0-4C9E-4797-BE22-B754A1365461}" srcOrd="1" destOrd="0" presId="urn:microsoft.com/office/officeart/2005/8/layout/radial5"/>
    <dgm:cxn modelId="{CDFF3594-F4B8-4C1F-9B8B-E9A9F1F5C546}" type="presParOf" srcId="{5296A4B0-4C9E-4797-BE22-B754A1365461}" destId="{BE8E8C56-1DC3-41AB-9798-6FE3A530DEBD}" srcOrd="0" destOrd="0" presId="urn:microsoft.com/office/officeart/2005/8/layout/radial5"/>
    <dgm:cxn modelId="{26CF981B-B859-42B9-B8B6-FE66191A6C2D}" type="presParOf" srcId="{17A41FCF-9D4B-4BF6-9265-D8CA37CA05C9}" destId="{96E53FD1-86B7-439E-A398-2A3A4F9BE97A}" srcOrd="2" destOrd="0" presId="urn:microsoft.com/office/officeart/2005/8/layout/radial5"/>
    <dgm:cxn modelId="{88244199-B78C-4F10-83FB-5E5C4714BFEA}" type="presParOf" srcId="{17A41FCF-9D4B-4BF6-9265-D8CA37CA05C9}" destId="{2D139333-568F-4CE0-AF91-0DBC709B8EF3}" srcOrd="3" destOrd="0" presId="urn:microsoft.com/office/officeart/2005/8/layout/radial5"/>
    <dgm:cxn modelId="{A6B1B03B-A703-40BC-8D84-F715A2DC2E6C}" type="presParOf" srcId="{2D139333-568F-4CE0-AF91-0DBC709B8EF3}" destId="{BA19ABEA-FF8D-4BE4-B85D-8CC1CCFCE93E}" srcOrd="0" destOrd="0" presId="urn:microsoft.com/office/officeart/2005/8/layout/radial5"/>
    <dgm:cxn modelId="{E3665149-9A45-4A87-802D-F0966CB08AA6}" type="presParOf" srcId="{17A41FCF-9D4B-4BF6-9265-D8CA37CA05C9}" destId="{D0716659-DDCD-4BE7-BA44-FFF8E39C304B}" srcOrd="4" destOrd="0" presId="urn:microsoft.com/office/officeart/2005/8/layout/radial5"/>
    <dgm:cxn modelId="{92E40406-D85A-4DA9-93E7-DA9ABE75E81B}" type="presParOf" srcId="{17A41FCF-9D4B-4BF6-9265-D8CA37CA05C9}" destId="{A42AF643-F758-4B9D-BB54-024D66FC05CB}" srcOrd="5" destOrd="0" presId="urn:microsoft.com/office/officeart/2005/8/layout/radial5"/>
    <dgm:cxn modelId="{FD5CD67C-79F9-4B13-83F3-8B4D60887B93}" type="presParOf" srcId="{A42AF643-F758-4B9D-BB54-024D66FC05CB}" destId="{0C55331F-DAB7-4B94-8BEE-6503612C4FBA}" srcOrd="0" destOrd="0" presId="urn:microsoft.com/office/officeart/2005/8/layout/radial5"/>
    <dgm:cxn modelId="{164D1456-F944-48EB-983C-EF05CE0AFEED}" type="presParOf" srcId="{17A41FCF-9D4B-4BF6-9265-D8CA37CA05C9}" destId="{363116D5-8815-4741-AAED-AA81A3CFA660}" srcOrd="6" destOrd="0" presId="urn:microsoft.com/office/officeart/2005/8/layout/radial5"/>
    <dgm:cxn modelId="{72DD16DF-9584-4E08-A33A-A9ACC0602923}" type="presParOf" srcId="{17A41FCF-9D4B-4BF6-9265-D8CA37CA05C9}" destId="{4B1CDF40-5B29-47F3-AAE6-51A666863AE8}" srcOrd="7" destOrd="0" presId="urn:microsoft.com/office/officeart/2005/8/layout/radial5"/>
    <dgm:cxn modelId="{2793F362-F029-43C0-8F61-8DBC34AB4F12}" type="presParOf" srcId="{4B1CDF40-5B29-47F3-AAE6-51A666863AE8}" destId="{CE40F729-3125-40BF-AAA5-15B2F310C48B}" srcOrd="0" destOrd="0" presId="urn:microsoft.com/office/officeart/2005/8/layout/radial5"/>
    <dgm:cxn modelId="{A2D10892-2A6A-4F62-AD46-1ACBB14CE729}" type="presParOf" srcId="{17A41FCF-9D4B-4BF6-9265-D8CA37CA05C9}" destId="{1FBA2333-B5FE-40AC-8259-C8D33B91BCBF}" srcOrd="8" destOrd="0" presId="urn:microsoft.com/office/officeart/2005/8/layout/radial5"/>
    <dgm:cxn modelId="{FF369A50-C7DD-470A-AF3F-DCFD31FD1252}" type="presParOf" srcId="{17A41FCF-9D4B-4BF6-9265-D8CA37CA05C9}" destId="{92ABB767-F82F-4FED-829F-31A617A7624B}" srcOrd="9" destOrd="0" presId="urn:microsoft.com/office/officeart/2005/8/layout/radial5"/>
    <dgm:cxn modelId="{DDBEFE02-757E-4205-8D5E-78EFC21DA146}" type="presParOf" srcId="{92ABB767-F82F-4FED-829F-31A617A7624B}" destId="{CEE7D649-5CC8-4AAB-9D08-A5C18BCAABDA}" srcOrd="0" destOrd="0" presId="urn:microsoft.com/office/officeart/2005/8/layout/radial5"/>
    <dgm:cxn modelId="{E007FEA8-70A5-439E-AA54-C8247E03AB4A}" type="presParOf" srcId="{17A41FCF-9D4B-4BF6-9265-D8CA37CA05C9}" destId="{063FEE9E-E37D-4740-9B2B-EE2061E1F57D}" srcOrd="10" destOrd="0" presId="urn:microsoft.com/office/officeart/2005/8/layout/radial5"/>
    <dgm:cxn modelId="{AD726F8C-A406-47DF-9762-163031AFF721}" type="presParOf" srcId="{17A41FCF-9D4B-4BF6-9265-D8CA37CA05C9}" destId="{512F6948-6C45-43A6-BDFD-C707F0E6E6DD}" srcOrd="11" destOrd="0" presId="urn:microsoft.com/office/officeart/2005/8/layout/radial5"/>
    <dgm:cxn modelId="{C5BD1394-9E37-4719-B2F7-E38818E16104}" type="presParOf" srcId="{512F6948-6C45-43A6-BDFD-C707F0E6E6DD}" destId="{F710F26A-941D-4E90-85B4-124884F92291}" srcOrd="0" destOrd="0" presId="urn:microsoft.com/office/officeart/2005/8/layout/radial5"/>
    <dgm:cxn modelId="{9D5A68DB-055A-449F-A301-819691763AFD}" type="presParOf" srcId="{17A41FCF-9D4B-4BF6-9265-D8CA37CA05C9}" destId="{63F2EC8A-864D-4215-83EA-850EAFC5E82B}" srcOrd="12" destOrd="0" presId="urn:microsoft.com/office/officeart/2005/8/layout/radial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35D6FB3-4947-4468-A346-E1D953C15341}">
      <dsp:nvSpPr>
        <dsp:cNvPr id="0" name=""/>
        <dsp:cNvSpPr/>
      </dsp:nvSpPr>
      <dsp:spPr>
        <a:xfrm>
          <a:off x="4845837" y="2238337"/>
          <a:ext cx="1595530" cy="1595530"/>
        </a:xfrm>
        <a:prstGeom prst="ellipse">
          <a:avLst/>
        </a:prstGeom>
        <a:solidFill>
          <a:schemeClr val="accent2">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n-CA" sz="1400" kern="1200" dirty="0" smtClean="0"/>
            <a:t>Workplace English</a:t>
          </a:r>
          <a:endParaRPr lang="en-CA" sz="1400" kern="1200" dirty="0"/>
        </a:p>
      </dsp:txBody>
      <dsp:txXfrm>
        <a:off x="5079497" y="2471997"/>
        <a:ext cx="1128210" cy="1128210"/>
      </dsp:txXfrm>
    </dsp:sp>
    <dsp:sp modelId="{5296A4B0-4C9E-4797-BE22-B754A1365461}">
      <dsp:nvSpPr>
        <dsp:cNvPr id="0" name=""/>
        <dsp:cNvSpPr/>
      </dsp:nvSpPr>
      <dsp:spPr>
        <a:xfrm rot="16200000">
          <a:off x="5506472" y="1716124"/>
          <a:ext cx="274259" cy="542480"/>
        </a:xfrm>
        <a:prstGeom prst="rightArrow">
          <a:avLst>
            <a:gd name="adj1" fmla="val 60000"/>
            <a:gd name="adj2" fmla="val 5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022350">
            <a:lnSpc>
              <a:spcPct val="90000"/>
            </a:lnSpc>
            <a:spcBef>
              <a:spcPct val="0"/>
            </a:spcBef>
            <a:spcAft>
              <a:spcPct val="35000"/>
            </a:spcAft>
          </a:pPr>
          <a:endParaRPr lang="en-CA" sz="2300" kern="1200"/>
        </a:p>
      </dsp:txBody>
      <dsp:txXfrm>
        <a:off x="5547611" y="1865759"/>
        <a:ext cx="191981" cy="325488"/>
      </dsp:txXfrm>
    </dsp:sp>
    <dsp:sp modelId="{96E53FD1-86B7-439E-A398-2A3A4F9BE97A}">
      <dsp:nvSpPr>
        <dsp:cNvPr id="0" name=""/>
        <dsp:cNvSpPr/>
      </dsp:nvSpPr>
      <dsp:spPr>
        <a:xfrm>
          <a:off x="4845837" y="125337"/>
          <a:ext cx="1595530" cy="1595530"/>
        </a:xfrm>
        <a:prstGeom prst="ellipse">
          <a:avLst/>
        </a:prstGeom>
        <a:solidFill>
          <a:schemeClr val="accent3">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n-CA" sz="1400" kern="1200" dirty="0" smtClean="0"/>
            <a:t>Essential Skills</a:t>
          </a:r>
          <a:endParaRPr lang="en-CA" sz="1400" kern="1200" dirty="0"/>
        </a:p>
      </dsp:txBody>
      <dsp:txXfrm>
        <a:off x="5079497" y="358997"/>
        <a:ext cx="1128210" cy="1128210"/>
      </dsp:txXfrm>
    </dsp:sp>
    <dsp:sp modelId="{2D139333-568F-4CE0-AF91-0DBC709B8EF3}">
      <dsp:nvSpPr>
        <dsp:cNvPr id="0" name=""/>
        <dsp:cNvSpPr/>
      </dsp:nvSpPr>
      <dsp:spPr>
        <a:xfrm rot="19800000">
          <a:off x="6433639" y="2210877"/>
          <a:ext cx="338986" cy="542480"/>
        </a:xfrm>
        <a:prstGeom prst="rightArrow">
          <a:avLst>
            <a:gd name="adj1" fmla="val 60000"/>
            <a:gd name="adj2" fmla="val 50000"/>
          </a:avLst>
        </a:prstGeom>
        <a:solidFill>
          <a:schemeClr val="accent3">
            <a:hueOff val="-2599850"/>
            <a:satOff val="7554"/>
            <a:lumOff val="784"/>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022350">
            <a:lnSpc>
              <a:spcPct val="90000"/>
            </a:lnSpc>
            <a:spcBef>
              <a:spcPct val="0"/>
            </a:spcBef>
            <a:spcAft>
              <a:spcPct val="35000"/>
            </a:spcAft>
          </a:pPr>
          <a:endParaRPr lang="en-CA" sz="2300" kern="1200"/>
        </a:p>
      </dsp:txBody>
      <dsp:txXfrm>
        <a:off x="6440451" y="2344797"/>
        <a:ext cx="237290" cy="325488"/>
      </dsp:txXfrm>
    </dsp:sp>
    <dsp:sp modelId="{D0716659-DDCD-4BE7-BA44-FFF8E39C304B}">
      <dsp:nvSpPr>
        <dsp:cNvPr id="0" name=""/>
        <dsp:cNvSpPr/>
      </dsp:nvSpPr>
      <dsp:spPr>
        <a:xfrm>
          <a:off x="6781515" y="1120773"/>
          <a:ext cx="1595530" cy="1595530"/>
        </a:xfrm>
        <a:prstGeom prst="ellipse">
          <a:avLst/>
        </a:prstGeom>
        <a:solidFill>
          <a:schemeClr val="accent3">
            <a:hueOff val="-2599850"/>
            <a:satOff val="7554"/>
            <a:lumOff val="784"/>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n-CA" sz="1400" kern="1200" dirty="0" smtClean="0"/>
            <a:t>Finding Employment/Occupations/</a:t>
          </a:r>
        </a:p>
        <a:p>
          <a:pPr lvl="0" algn="ctr" defTabSz="622300">
            <a:lnSpc>
              <a:spcPct val="90000"/>
            </a:lnSpc>
            <a:spcBef>
              <a:spcPct val="0"/>
            </a:spcBef>
            <a:spcAft>
              <a:spcPct val="35000"/>
            </a:spcAft>
          </a:pPr>
          <a:r>
            <a:rPr lang="en-CA" sz="1400" kern="1200" dirty="0" smtClean="0"/>
            <a:t>Getting foreign credentials recognized</a:t>
          </a:r>
          <a:endParaRPr lang="en-CA" sz="1400" kern="1200" dirty="0"/>
        </a:p>
      </dsp:txBody>
      <dsp:txXfrm>
        <a:off x="7015175" y="1354433"/>
        <a:ext cx="1128210" cy="1128210"/>
      </dsp:txXfrm>
    </dsp:sp>
    <dsp:sp modelId="{A42AF643-F758-4B9D-BB54-024D66FC05CB}">
      <dsp:nvSpPr>
        <dsp:cNvPr id="0" name=""/>
        <dsp:cNvSpPr/>
      </dsp:nvSpPr>
      <dsp:spPr>
        <a:xfrm rot="1800000">
          <a:off x="6433639" y="3318847"/>
          <a:ext cx="338986" cy="542480"/>
        </a:xfrm>
        <a:prstGeom prst="rightArrow">
          <a:avLst>
            <a:gd name="adj1" fmla="val 60000"/>
            <a:gd name="adj2" fmla="val 50000"/>
          </a:avLst>
        </a:prstGeom>
        <a:solidFill>
          <a:schemeClr val="accent3">
            <a:hueOff val="-5199700"/>
            <a:satOff val="15108"/>
            <a:lumOff val="1569"/>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022350">
            <a:lnSpc>
              <a:spcPct val="90000"/>
            </a:lnSpc>
            <a:spcBef>
              <a:spcPct val="0"/>
            </a:spcBef>
            <a:spcAft>
              <a:spcPct val="35000"/>
            </a:spcAft>
          </a:pPr>
          <a:endParaRPr lang="en-CA" sz="2300" kern="1200"/>
        </a:p>
      </dsp:txBody>
      <dsp:txXfrm>
        <a:off x="6440451" y="3401919"/>
        <a:ext cx="237290" cy="325488"/>
      </dsp:txXfrm>
    </dsp:sp>
    <dsp:sp modelId="{363116D5-8815-4741-AAED-AA81A3CFA660}">
      <dsp:nvSpPr>
        <dsp:cNvPr id="0" name=""/>
        <dsp:cNvSpPr/>
      </dsp:nvSpPr>
      <dsp:spPr>
        <a:xfrm>
          <a:off x="6781515" y="3355901"/>
          <a:ext cx="1595530" cy="1595530"/>
        </a:xfrm>
        <a:prstGeom prst="ellipse">
          <a:avLst/>
        </a:prstGeom>
        <a:solidFill>
          <a:schemeClr val="accent3">
            <a:hueOff val="-5199700"/>
            <a:satOff val="15108"/>
            <a:lumOff val="1569"/>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n-CA" sz="1400" kern="1200" dirty="0" smtClean="0"/>
            <a:t>Job Search/ Application forms/ Resume writing/</a:t>
          </a:r>
        </a:p>
        <a:p>
          <a:pPr lvl="0" algn="ctr" defTabSz="622300">
            <a:lnSpc>
              <a:spcPct val="90000"/>
            </a:lnSpc>
            <a:spcBef>
              <a:spcPct val="0"/>
            </a:spcBef>
            <a:spcAft>
              <a:spcPct val="35000"/>
            </a:spcAft>
          </a:pPr>
          <a:r>
            <a:rPr lang="en-CA" sz="1400" kern="1200" dirty="0" smtClean="0"/>
            <a:t>Interviews</a:t>
          </a:r>
          <a:endParaRPr lang="en-CA" sz="1400" kern="1200" dirty="0"/>
        </a:p>
      </dsp:txBody>
      <dsp:txXfrm>
        <a:off x="7015175" y="3589561"/>
        <a:ext cx="1128210" cy="1128210"/>
      </dsp:txXfrm>
    </dsp:sp>
    <dsp:sp modelId="{4B1CDF40-5B29-47F3-AAE6-51A666863AE8}">
      <dsp:nvSpPr>
        <dsp:cNvPr id="0" name=""/>
        <dsp:cNvSpPr/>
      </dsp:nvSpPr>
      <dsp:spPr>
        <a:xfrm rot="5435784">
          <a:off x="5511382" y="3785122"/>
          <a:ext cx="243198" cy="542480"/>
        </a:xfrm>
        <a:prstGeom prst="rightArrow">
          <a:avLst>
            <a:gd name="adj1" fmla="val 60000"/>
            <a:gd name="adj2" fmla="val 50000"/>
          </a:avLst>
        </a:prstGeom>
        <a:solidFill>
          <a:schemeClr val="accent3">
            <a:hueOff val="-7799550"/>
            <a:satOff val="22661"/>
            <a:lumOff val="2353"/>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022350">
            <a:lnSpc>
              <a:spcPct val="90000"/>
            </a:lnSpc>
            <a:spcBef>
              <a:spcPct val="0"/>
            </a:spcBef>
            <a:spcAft>
              <a:spcPct val="35000"/>
            </a:spcAft>
          </a:pPr>
          <a:endParaRPr lang="en-CA" sz="2300" kern="1200"/>
        </a:p>
      </dsp:txBody>
      <dsp:txXfrm rot="10800000">
        <a:off x="5548241" y="3857140"/>
        <a:ext cx="170239" cy="325488"/>
      </dsp:txXfrm>
    </dsp:sp>
    <dsp:sp modelId="{1FBA2333-B5FE-40AC-8259-C8D33B91BCBF}">
      <dsp:nvSpPr>
        <dsp:cNvPr id="0" name=""/>
        <dsp:cNvSpPr/>
      </dsp:nvSpPr>
      <dsp:spPr>
        <a:xfrm>
          <a:off x="4824453" y="4292622"/>
          <a:ext cx="1595530" cy="1595530"/>
        </a:xfrm>
        <a:prstGeom prst="ellipse">
          <a:avLst/>
        </a:prstGeom>
        <a:solidFill>
          <a:schemeClr val="accent3">
            <a:hueOff val="-7799550"/>
            <a:satOff val="22661"/>
            <a:lumOff val="2353"/>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n-CA" sz="1400" kern="1200" dirty="0" smtClean="0"/>
            <a:t>Workers’ Rights/ Temporary foreign workers</a:t>
          </a:r>
          <a:endParaRPr lang="en-CA" sz="1400" kern="1200" dirty="0"/>
        </a:p>
      </dsp:txBody>
      <dsp:txXfrm>
        <a:off x="5058113" y="4526282"/>
        <a:ext cx="1128210" cy="1128210"/>
      </dsp:txXfrm>
    </dsp:sp>
    <dsp:sp modelId="{92ABB767-F82F-4FED-829F-31A617A7624B}">
      <dsp:nvSpPr>
        <dsp:cNvPr id="0" name=""/>
        <dsp:cNvSpPr/>
      </dsp:nvSpPr>
      <dsp:spPr>
        <a:xfrm rot="12550716">
          <a:off x="4507751" y="2225039"/>
          <a:ext cx="338204" cy="542480"/>
        </a:xfrm>
        <a:prstGeom prst="rightArrow">
          <a:avLst>
            <a:gd name="adj1" fmla="val 60000"/>
            <a:gd name="adj2" fmla="val 50000"/>
          </a:avLst>
        </a:prstGeom>
        <a:solidFill>
          <a:schemeClr val="accent3">
            <a:hueOff val="-10399399"/>
            <a:satOff val="30215"/>
            <a:lumOff val="3138"/>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022350">
            <a:lnSpc>
              <a:spcPct val="90000"/>
            </a:lnSpc>
            <a:spcBef>
              <a:spcPct val="0"/>
            </a:spcBef>
            <a:spcAft>
              <a:spcPct val="35000"/>
            </a:spcAft>
          </a:pPr>
          <a:endParaRPr lang="en-CA" sz="2300" kern="1200"/>
        </a:p>
      </dsp:txBody>
      <dsp:txXfrm rot="10800000">
        <a:off x="4602775" y="2358268"/>
        <a:ext cx="236743" cy="325488"/>
      </dsp:txXfrm>
    </dsp:sp>
    <dsp:sp modelId="{063FEE9E-E37D-4740-9B2B-EE2061E1F57D}">
      <dsp:nvSpPr>
        <dsp:cNvPr id="0" name=""/>
        <dsp:cNvSpPr/>
      </dsp:nvSpPr>
      <dsp:spPr>
        <a:xfrm>
          <a:off x="2895625" y="1149357"/>
          <a:ext cx="1595530" cy="1595530"/>
        </a:xfrm>
        <a:prstGeom prst="ellipse">
          <a:avLst/>
        </a:prstGeom>
        <a:solidFill>
          <a:schemeClr val="accent3">
            <a:hueOff val="-10399399"/>
            <a:satOff val="30215"/>
            <a:lumOff val="3138"/>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lvl="0" algn="ctr" defTabSz="577850">
            <a:lnSpc>
              <a:spcPct val="90000"/>
            </a:lnSpc>
            <a:spcBef>
              <a:spcPct val="0"/>
            </a:spcBef>
            <a:spcAft>
              <a:spcPct val="35000"/>
            </a:spcAft>
          </a:pPr>
          <a:r>
            <a:rPr lang="en-CA" sz="1300" kern="1200" dirty="0" smtClean="0"/>
            <a:t>A Healthy Workplace/</a:t>
          </a:r>
        </a:p>
        <a:p>
          <a:pPr lvl="0" algn="ctr" defTabSz="577850">
            <a:lnSpc>
              <a:spcPct val="90000"/>
            </a:lnSpc>
            <a:spcBef>
              <a:spcPct val="0"/>
            </a:spcBef>
            <a:spcAft>
              <a:spcPct val="35000"/>
            </a:spcAft>
          </a:pPr>
          <a:r>
            <a:rPr lang="en-CA" sz="1300" kern="1200" dirty="0" smtClean="0"/>
            <a:t>Safety in the workplace/</a:t>
          </a:r>
        </a:p>
        <a:p>
          <a:pPr lvl="0" algn="ctr" defTabSz="577850">
            <a:lnSpc>
              <a:spcPct val="90000"/>
            </a:lnSpc>
            <a:spcBef>
              <a:spcPct val="0"/>
            </a:spcBef>
            <a:spcAft>
              <a:spcPct val="35000"/>
            </a:spcAft>
          </a:pPr>
          <a:r>
            <a:rPr lang="en-CA" sz="1300" kern="1200" dirty="0" smtClean="0"/>
            <a:t>Staying healthy / Managing stress</a:t>
          </a:r>
          <a:endParaRPr lang="en-CA" sz="1300" kern="1200" dirty="0"/>
        </a:p>
      </dsp:txBody>
      <dsp:txXfrm>
        <a:off x="3129285" y="1383017"/>
        <a:ext cx="1128210" cy="1128210"/>
      </dsp:txXfrm>
    </dsp:sp>
    <dsp:sp modelId="{512F6948-6C45-43A6-BDFD-C707F0E6E6DD}">
      <dsp:nvSpPr>
        <dsp:cNvPr id="0" name=""/>
        <dsp:cNvSpPr/>
      </dsp:nvSpPr>
      <dsp:spPr>
        <a:xfrm rot="8944416">
          <a:off x="4554288" y="3323079"/>
          <a:ext cx="315152" cy="542480"/>
        </a:xfrm>
        <a:prstGeom prst="rightArrow">
          <a:avLst>
            <a:gd name="adj1" fmla="val 60000"/>
            <a:gd name="adj2" fmla="val 50000"/>
          </a:avLst>
        </a:prstGeom>
        <a:solidFill>
          <a:schemeClr val="accent3">
            <a:hueOff val="-12999249"/>
            <a:satOff val="37769"/>
            <a:lumOff val="3922"/>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022350">
            <a:lnSpc>
              <a:spcPct val="90000"/>
            </a:lnSpc>
            <a:spcBef>
              <a:spcPct val="0"/>
            </a:spcBef>
            <a:spcAft>
              <a:spcPct val="35000"/>
            </a:spcAft>
          </a:pPr>
          <a:endParaRPr lang="en-CA" sz="2300" kern="1200"/>
        </a:p>
      </dsp:txBody>
      <dsp:txXfrm rot="10800000">
        <a:off x="4642113" y="3407280"/>
        <a:ext cx="220606" cy="325488"/>
      </dsp:txXfrm>
    </dsp:sp>
    <dsp:sp modelId="{63F2EC8A-864D-4215-83EA-850EAFC5E82B}">
      <dsp:nvSpPr>
        <dsp:cNvPr id="0" name=""/>
        <dsp:cNvSpPr/>
      </dsp:nvSpPr>
      <dsp:spPr>
        <a:xfrm>
          <a:off x="2967058" y="3363939"/>
          <a:ext cx="1595530" cy="1595530"/>
        </a:xfrm>
        <a:prstGeom prst="ellipse">
          <a:avLst/>
        </a:prstGeom>
        <a:solidFill>
          <a:schemeClr val="accent3">
            <a:hueOff val="-12999249"/>
            <a:satOff val="37769"/>
            <a:lumOff val="3922"/>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n-CA" sz="1400" kern="1200" dirty="0" smtClean="0"/>
            <a:t>Working in Canada/</a:t>
          </a:r>
        </a:p>
        <a:p>
          <a:pPr lvl="0" algn="ctr" defTabSz="622300">
            <a:lnSpc>
              <a:spcPct val="90000"/>
            </a:lnSpc>
            <a:spcBef>
              <a:spcPct val="0"/>
            </a:spcBef>
            <a:spcAft>
              <a:spcPct val="35000"/>
            </a:spcAft>
          </a:pPr>
          <a:r>
            <a:rPr lang="en-CA" sz="1400" kern="1200" dirty="0" smtClean="0"/>
            <a:t>Canadian work customs</a:t>
          </a:r>
          <a:endParaRPr lang="en-CA" sz="1400" kern="1200" dirty="0"/>
        </a:p>
      </dsp:txBody>
      <dsp:txXfrm>
        <a:off x="3200718" y="3597599"/>
        <a:ext cx="1128210" cy="1128210"/>
      </dsp:txXfrm>
    </dsp:sp>
  </dsp:spTree>
</dsp:drawing>
</file>

<file path=ppt/diagrams/layout1.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913" cy="500063"/>
          </a:xfrm>
          <a:prstGeom prst="rect">
            <a:avLst/>
          </a:prstGeom>
        </p:spPr>
        <p:txBody>
          <a:bodyPr vert="horz" wrap="square" lIns="96551" tIns="48276" rIns="96551" bIns="48276" numCol="1" anchor="t" anchorCtr="0" compatLnSpc="1">
            <a:prstTxWarp prst="textNoShape">
              <a:avLst/>
            </a:prstTxWarp>
          </a:bodyPr>
          <a:lstStyle>
            <a:lvl1pPr>
              <a:defRPr sz="1300" smtClean="0">
                <a:latin typeface="Calibri" pitchFamily="-112" charset="0"/>
              </a:defRPr>
            </a:lvl1pPr>
          </a:lstStyle>
          <a:p>
            <a:pPr>
              <a:defRPr/>
            </a:pPr>
            <a:endParaRPr lang="en-CA"/>
          </a:p>
        </p:txBody>
      </p:sp>
      <p:sp>
        <p:nvSpPr>
          <p:cNvPr id="3" name="Date Placeholder 2"/>
          <p:cNvSpPr>
            <a:spLocks noGrp="1"/>
          </p:cNvSpPr>
          <p:nvPr>
            <p:ph type="dt" idx="1"/>
          </p:nvPr>
        </p:nvSpPr>
        <p:spPr>
          <a:xfrm>
            <a:off x="3897313" y="0"/>
            <a:ext cx="2982912" cy="500063"/>
          </a:xfrm>
          <a:prstGeom prst="rect">
            <a:avLst/>
          </a:prstGeom>
        </p:spPr>
        <p:txBody>
          <a:bodyPr vert="horz" wrap="square" lIns="96551" tIns="48276" rIns="96551" bIns="48276" numCol="1" anchor="t" anchorCtr="0" compatLnSpc="1">
            <a:prstTxWarp prst="textNoShape">
              <a:avLst/>
            </a:prstTxWarp>
          </a:bodyPr>
          <a:lstStyle>
            <a:lvl1pPr algn="r">
              <a:defRPr sz="1300" smtClean="0">
                <a:latin typeface="Calibri" pitchFamily="-112" charset="0"/>
              </a:defRPr>
            </a:lvl1pPr>
          </a:lstStyle>
          <a:p>
            <a:pPr>
              <a:defRPr/>
            </a:pPr>
            <a:fld id="{956F7F91-B0B8-4649-AAE3-22791ECE9C10}" type="datetime1">
              <a:rPr lang="en-US"/>
              <a:pPr>
                <a:defRPr/>
              </a:pPr>
              <a:t>12-11-13</a:t>
            </a:fld>
            <a:endParaRPr lang="en-CA"/>
          </a:p>
        </p:txBody>
      </p:sp>
      <p:sp>
        <p:nvSpPr>
          <p:cNvPr id="4" name="Slide Image Placeholder 3"/>
          <p:cNvSpPr>
            <a:spLocks noGrp="1" noRot="1" noChangeAspect="1"/>
          </p:cNvSpPr>
          <p:nvPr>
            <p:ph type="sldImg" idx="2"/>
          </p:nvPr>
        </p:nvSpPr>
        <p:spPr>
          <a:xfrm>
            <a:off x="938213" y="750888"/>
            <a:ext cx="5006975" cy="3756025"/>
          </a:xfrm>
          <a:prstGeom prst="rect">
            <a:avLst/>
          </a:prstGeom>
          <a:noFill/>
          <a:ln w="12700">
            <a:solidFill>
              <a:prstClr val="black"/>
            </a:solidFill>
          </a:ln>
        </p:spPr>
        <p:txBody>
          <a:bodyPr vert="horz" wrap="square" lIns="96551" tIns="48276" rIns="96551" bIns="48276" numCol="1" anchor="ctr" anchorCtr="0" compatLnSpc="1">
            <a:prstTxWarp prst="textNoShape">
              <a:avLst/>
            </a:prstTxWarp>
          </a:bodyPr>
          <a:lstStyle/>
          <a:p>
            <a:pPr lvl="0"/>
            <a:endParaRPr lang="en-CA" noProof="0" smtClean="0"/>
          </a:p>
        </p:txBody>
      </p:sp>
      <p:sp>
        <p:nvSpPr>
          <p:cNvPr id="5" name="Notes Placeholder 4"/>
          <p:cNvSpPr>
            <a:spLocks noGrp="1"/>
          </p:cNvSpPr>
          <p:nvPr>
            <p:ph type="body" sz="quarter" idx="3"/>
          </p:nvPr>
        </p:nvSpPr>
        <p:spPr>
          <a:xfrm>
            <a:off x="688975" y="4757738"/>
            <a:ext cx="5505450" cy="4506912"/>
          </a:xfrm>
          <a:prstGeom prst="rect">
            <a:avLst/>
          </a:prstGeom>
        </p:spPr>
        <p:txBody>
          <a:bodyPr vert="horz" wrap="square" lIns="96551" tIns="48276" rIns="96551" bIns="48276" numCol="1" anchor="t" anchorCtr="0" compatLnSpc="1">
            <a:prstTxWarp prst="textNoShape">
              <a:avLst/>
            </a:prstTxWarp>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CA" noProof="0" smtClean="0"/>
          </a:p>
        </p:txBody>
      </p:sp>
      <p:sp>
        <p:nvSpPr>
          <p:cNvPr id="6" name="Footer Placeholder 5"/>
          <p:cNvSpPr>
            <a:spLocks noGrp="1"/>
          </p:cNvSpPr>
          <p:nvPr>
            <p:ph type="ftr" sz="quarter" idx="4"/>
          </p:nvPr>
        </p:nvSpPr>
        <p:spPr>
          <a:xfrm>
            <a:off x="0" y="9512300"/>
            <a:ext cx="2982913" cy="501650"/>
          </a:xfrm>
          <a:prstGeom prst="rect">
            <a:avLst/>
          </a:prstGeom>
        </p:spPr>
        <p:txBody>
          <a:bodyPr vert="horz" wrap="square" lIns="96551" tIns="48276" rIns="96551" bIns="48276" numCol="1" anchor="b" anchorCtr="0" compatLnSpc="1">
            <a:prstTxWarp prst="textNoShape">
              <a:avLst/>
            </a:prstTxWarp>
          </a:bodyPr>
          <a:lstStyle>
            <a:lvl1pPr>
              <a:defRPr sz="1300" smtClean="0">
                <a:latin typeface="Calibri" pitchFamily="-112" charset="0"/>
              </a:defRPr>
            </a:lvl1pPr>
          </a:lstStyle>
          <a:p>
            <a:pPr>
              <a:defRPr/>
            </a:pPr>
            <a:endParaRPr lang="en-CA"/>
          </a:p>
        </p:txBody>
      </p:sp>
      <p:sp>
        <p:nvSpPr>
          <p:cNvPr id="7" name="Slide Number Placeholder 6"/>
          <p:cNvSpPr>
            <a:spLocks noGrp="1"/>
          </p:cNvSpPr>
          <p:nvPr>
            <p:ph type="sldNum" sz="quarter" idx="5"/>
          </p:nvPr>
        </p:nvSpPr>
        <p:spPr>
          <a:xfrm>
            <a:off x="3897313" y="9512300"/>
            <a:ext cx="2982912" cy="501650"/>
          </a:xfrm>
          <a:prstGeom prst="rect">
            <a:avLst/>
          </a:prstGeom>
        </p:spPr>
        <p:txBody>
          <a:bodyPr vert="horz" wrap="square" lIns="96551" tIns="48276" rIns="96551" bIns="48276" numCol="1" anchor="b" anchorCtr="0" compatLnSpc="1">
            <a:prstTxWarp prst="textNoShape">
              <a:avLst/>
            </a:prstTxWarp>
          </a:bodyPr>
          <a:lstStyle>
            <a:lvl1pPr algn="r">
              <a:defRPr sz="1300" smtClean="0">
                <a:latin typeface="Calibri" pitchFamily="-112" charset="0"/>
              </a:defRPr>
            </a:lvl1pPr>
          </a:lstStyle>
          <a:p>
            <a:pPr>
              <a:defRPr/>
            </a:pPr>
            <a:fld id="{424B28E9-3E0C-4681-ABED-655A12C05111}" type="slidenum">
              <a:rPr lang="en-CA"/>
              <a:pPr>
                <a:defRPr/>
              </a:pPr>
              <a:t>‹#›</a:t>
            </a:fld>
            <a:endParaRPr lang="en-CA"/>
          </a:p>
        </p:txBody>
      </p:sp>
    </p:spTree>
    <p:extLst>
      <p:ext uri="{BB962C8B-B14F-4D97-AF65-F5344CB8AC3E}">
        <p14:creationId xmlns:p14="http://schemas.microsoft.com/office/powerpoint/2010/main" val="253470063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ＭＳ Ｐゴシック" pitchFamily="-112" charset="-128"/>
        <a:cs typeface="ＭＳ Ｐゴシック" pitchFamily="-112" charset="-128"/>
      </a:defRPr>
    </a:lvl1pPr>
    <a:lvl2pPr marL="457200" algn="l" rtl="0" eaLnBrk="0" fontAlgn="base" hangingPunct="0">
      <a:spcBef>
        <a:spcPct val="30000"/>
      </a:spcBef>
      <a:spcAft>
        <a:spcPct val="0"/>
      </a:spcAft>
      <a:defRPr sz="1200" kern="1200">
        <a:solidFill>
          <a:schemeClr val="tx1"/>
        </a:solidFill>
        <a:latin typeface="+mn-lt"/>
        <a:ea typeface="ＭＳ Ｐゴシック" pitchFamily="-112" charset="-128"/>
        <a:cs typeface="+mn-cs"/>
      </a:defRPr>
    </a:lvl2pPr>
    <a:lvl3pPr marL="914400" algn="l" rtl="0" eaLnBrk="0" fontAlgn="base" hangingPunct="0">
      <a:spcBef>
        <a:spcPct val="30000"/>
      </a:spcBef>
      <a:spcAft>
        <a:spcPct val="0"/>
      </a:spcAft>
      <a:defRPr sz="1200" kern="1200">
        <a:solidFill>
          <a:schemeClr val="tx1"/>
        </a:solidFill>
        <a:latin typeface="+mn-lt"/>
        <a:ea typeface="ＭＳ Ｐゴシック" pitchFamily="-112" charset="-128"/>
        <a:cs typeface="+mn-cs"/>
      </a:defRPr>
    </a:lvl3pPr>
    <a:lvl4pPr marL="1371600" algn="l" rtl="0" eaLnBrk="0" fontAlgn="base" hangingPunct="0">
      <a:spcBef>
        <a:spcPct val="30000"/>
      </a:spcBef>
      <a:spcAft>
        <a:spcPct val="0"/>
      </a:spcAft>
      <a:defRPr sz="1200" kern="1200">
        <a:solidFill>
          <a:schemeClr val="tx1"/>
        </a:solidFill>
        <a:latin typeface="+mn-lt"/>
        <a:ea typeface="ＭＳ Ｐゴシック" pitchFamily="-112" charset="-128"/>
        <a:cs typeface="+mn-cs"/>
      </a:defRPr>
    </a:lvl4pPr>
    <a:lvl5pPr marL="1828800" algn="l" rtl="0" eaLnBrk="0" fontAlgn="base" hangingPunct="0">
      <a:spcBef>
        <a:spcPct val="30000"/>
      </a:spcBef>
      <a:spcAft>
        <a:spcPct val="0"/>
      </a:spcAft>
      <a:defRPr sz="1200" kern="1200">
        <a:solidFill>
          <a:schemeClr val="tx1"/>
        </a:solidFill>
        <a:latin typeface="+mn-lt"/>
        <a:ea typeface="ＭＳ Ｐゴシック" pitchFamily="-112"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5.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bwMode="auto">
          <a:noFill/>
          <a:ln>
            <a:solidFill>
              <a:srgbClr val="000000"/>
            </a:solidFill>
            <a:miter lim="800000"/>
            <a:headEnd/>
            <a:tailEnd/>
          </a:ln>
        </p:spPr>
      </p:sp>
      <p:sp>
        <p:nvSpPr>
          <p:cNvPr id="51203" name="Notes Placeholder 2"/>
          <p:cNvSpPr>
            <a:spLocks noGrp="1"/>
          </p:cNvSpPr>
          <p:nvPr>
            <p:ph type="body" idx="1"/>
          </p:nvPr>
        </p:nvSpPr>
        <p:spPr bwMode="auto">
          <a:noFill/>
        </p:spPr>
        <p:txBody>
          <a:bodyPr/>
          <a:lstStyle/>
          <a:p>
            <a:pPr eaLnBrk="1" hangingPunct="1">
              <a:spcBef>
                <a:spcPct val="0"/>
              </a:spcBef>
            </a:pPr>
            <a:endParaRPr lang="en-CA" smtClean="0"/>
          </a:p>
        </p:txBody>
      </p:sp>
      <p:sp>
        <p:nvSpPr>
          <p:cNvPr id="51204" name="Slide Number Placeholder 3"/>
          <p:cNvSpPr>
            <a:spLocks noGrp="1"/>
          </p:cNvSpPr>
          <p:nvPr>
            <p:ph type="sldNum" sz="quarter" idx="5"/>
          </p:nvPr>
        </p:nvSpPr>
        <p:spPr bwMode="auto">
          <a:noFill/>
          <a:ln>
            <a:miter lim="800000"/>
            <a:headEnd/>
            <a:tailEnd/>
          </a:ln>
        </p:spPr>
        <p:txBody>
          <a:bodyPr/>
          <a:lstStyle/>
          <a:p>
            <a:fld id="{1A8D0B10-A93D-41EA-9B12-42A21667595F}" type="slidenum">
              <a:rPr lang="en-CA"/>
              <a:pPr/>
              <a:t>6</a:t>
            </a:fld>
            <a:endParaRPr lang="en-CA"/>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bwMode="auto">
          <a:noFill/>
          <a:ln>
            <a:solidFill>
              <a:srgbClr val="000000"/>
            </a:solidFill>
            <a:miter lim="800000"/>
            <a:headEnd/>
            <a:tailEnd/>
          </a:ln>
        </p:spPr>
      </p:sp>
      <p:sp>
        <p:nvSpPr>
          <p:cNvPr id="52227" name="Notes Placeholder 2"/>
          <p:cNvSpPr>
            <a:spLocks noGrp="1"/>
          </p:cNvSpPr>
          <p:nvPr>
            <p:ph type="body" idx="1"/>
          </p:nvPr>
        </p:nvSpPr>
        <p:spPr bwMode="auto">
          <a:noFill/>
        </p:spPr>
        <p:txBody>
          <a:bodyPr/>
          <a:lstStyle/>
          <a:p>
            <a:pPr eaLnBrk="1" hangingPunct="1">
              <a:spcBef>
                <a:spcPct val="0"/>
              </a:spcBef>
            </a:pPr>
            <a:r>
              <a:rPr lang="en-CA" smtClean="0"/>
              <a:t>I am aware that I don’t have the Laroche book properly cited, but my APA manual is at home.</a:t>
            </a:r>
          </a:p>
        </p:txBody>
      </p:sp>
      <p:sp>
        <p:nvSpPr>
          <p:cNvPr id="52228" name="Slide Number Placeholder 3"/>
          <p:cNvSpPr>
            <a:spLocks noGrp="1"/>
          </p:cNvSpPr>
          <p:nvPr>
            <p:ph type="sldNum" sz="quarter" idx="5"/>
          </p:nvPr>
        </p:nvSpPr>
        <p:spPr bwMode="auto">
          <a:noFill/>
          <a:ln>
            <a:miter lim="800000"/>
            <a:headEnd/>
            <a:tailEnd/>
          </a:ln>
        </p:spPr>
        <p:txBody>
          <a:bodyPr/>
          <a:lstStyle/>
          <a:p>
            <a:fld id="{367E3F0A-15B6-4FFC-B63B-D6611DD93B65}" type="slidenum">
              <a:rPr lang="en-CA"/>
              <a:pPr/>
              <a:t>35</a:t>
            </a:fld>
            <a:endParaRPr lang="en-CA"/>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4" name="14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sz="1800">
              <a:latin typeface="Calibri" pitchFamily="-112" charset="0"/>
            </a:endParaRPr>
          </a:p>
        </p:txBody>
      </p:sp>
      <p:sp>
        <p:nvSpPr>
          <p:cNvPr id="5" name="18 Rectángulo"/>
          <p:cNvSpPr>
            <a:spLocks noChangeArrowheads="1"/>
          </p:cNvSpPr>
          <p:nvPr/>
        </p:nvSpPr>
        <p:spPr bwMode="white">
          <a:xfrm>
            <a:off x="8991600" y="3175"/>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sz="1800">
              <a:latin typeface="Calibri" pitchFamily="-112" charset="0"/>
            </a:endParaRPr>
          </a:p>
        </p:txBody>
      </p:sp>
      <p:sp>
        <p:nvSpPr>
          <p:cNvPr id="6" name="17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sz="1800">
              <a:latin typeface="Calibri" pitchFamily="-112" charset="0"/>
            </a:endParaRPr>
          </a:p>
        </p:txBody>
      </p:sp>
      <p:sp>
        <p:nvSpPr>
          <p:cNvPr id="7" name="15 Rectángulo"/>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sz="1800">
              <a:latin typeface="Calibri" pitchFamily="-112" charset="0"/>
            </a:endParaRPr>
          </a:p>
        </p:txBody>
      </p:sp>
      <p:sp>
        <p:nvSpPr>
          <p:cNvPr id="10" name="11 Rectángulo"/>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a:defRPr/>
            </a:pPr>
            <a:endParaRPr lang="en-US" sz="1800">
              <a:latin typeface="Calibri" pitchFamily="-112" charset="0"/>
            </a:endParaRPr>
          </a:p>
        </p:txBody>
      </p:sp>
      <p:sp>
        <p:nvSpPr>
          <p:cNvPr id="11" name="6 Conector recto"/>
          <p:cNvSpPr>
            <a:spLocks noChangeShapeType="1"/>
          </p:cNvSpPr>
          <p:nvPr/>
        </p:nvSpPr>
        <p:spPr bwMode="auto">
          <a:xfrm>
            <a:off x="155575" y="241935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sz="1800">
              <a:latin typeface="+mn-lt"/>
              <a:ea typeface="+mn-ea"/>
            </a:endParaRPr>
          </a:p>
        </p:txBody>
      </p:sp>
      <p:sp>
        <p:nvSpPr>
          <p:cNvPr id="12" name="9 Rectángulo"/>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a:defRPr/>
            </a:pPr>
            <a:endParaRPr lang="en-US" sz="1800">
              <a:latin typeface="Calibri" pitchFamily="-112" charset="0"/>
            </a:endParaRPr>
          </a:p>
        </p:txBody>
      </p:sp>
      <p:sp>
        <p:nvSpPr>
          <p:cNvPr id="13" name="12 Elipse"/>
          <p:cNvSpPr/>
          <p:nvPr/>
        </p:nvSpPr>
        <p:spPr>
          <a:xfrm>
            <a:off x="4267200" y="211455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sz="1800">
              <a:solidFill>
                <a:srgbClr val="FFFFFF"/>
              </a:solidFill>
              <a:ea typeface="ＭＳ Ｐゴシック" pitchFamily="-112" charset="-128"/>
            </a:endParaRPr>
          </a:p>
        </p:txBody>
      </p:sp>
      <p:sp>
        <p:nvSpPr>
          <p:cNvPr id="14" name="13 Elipse"/>
          <p:cNvSpPr/>
          <p:nvPr/>
        </p:nvSpPr>
        <p:spPr>
          <a:xfrm>
            <a:off x="4362450" y="2209800"/>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sz="1800">
              <a:solidFill>
                <a:srgbClr val="FFFFFF"/>
              </a:solidFill>
              <a:ea typeface="ＭＳ Ｐゴシック" pitchFamily="-112" charset="-128"/>
            </a:endParaRPr>
          </a:p>
        </p:txBody>
      </p:sp>
      <p:sp>
        <p:nvSpPr>
          <p:cNvPr id="9" name="8 Subtítulo"/>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s-ES" smtClean="0"/>
              <a:t>Haga clic para modificar el estilo de subtítulo del patrón</a:t>
            </a:r>
            <a:endParaRPr lang="en-US" dirty="0"/>
          </a:p>
        </p:txBody>
      </p:sp>
      <p:sp>
        <p:nvSpPr>
          <p:cNvPr id="8" name="7 Título"/>
          <p:cNvSpPr>
            <a:spLocks noGrp="1"/>
          </p:cNvSpPr>
          <p:nvPr>
            <p:ph type="ctrTitle"/>
          </p:nvPr>
        </p:nvSpPr>
        <p:spPr>
          <a:xfrm>
            <a:off x="685800" y="381000"/>
            <a:ext cx="7772400" cy="1752600"/>
          </a:xfrm>
        </p:spPr>
        <p:txBody>
          <a:bodyPr/>
          <a:lstStyle>
            <a:lvl1pPr>
              <a:defRPr sz="4200">
                <a:solidFill>
                  <a:schemeClr val="accent1"/>
                </a:solidFill>
              </a:defRPr>
            </a:lvl1pPr>
          </a:lstStyle>
          <a:p>
            <a:r>
              <a:rPr lang="es-ES" smtClean="0"/>
              <a:t>Haga clic para modificar el estilo de título del patrón</a:t>
            </a:r>
            <a:endParaRPr lang="en-US" dirty="0"/>
          </a:p>
        </p:txBody>
      </p:sp>
      <p:sp>
        <p:nvSpPr>
          <p:cNvPr id="15" name="27 Marcador de fecha"/>
          <p:cNvSpPr>
            <a:spLocks noGrp="1"/>
          </p:cNvSpPr>
          <p:nvPr>
            <p:ph type="dt" sz="half" idx="10"/>
          </p:nvPr>
        </p:nvSpPr>
        <p:spPr/>
        <p:txBody>
          <a:bodyPr/>
          <a:lstStyle>
            <a:lvl1pPr>
              <a:defRPr smtClean="0"/>
            </a:lvl1pPr>
          </a:lstStyle>
          <a:p>
            <a:pPr>
              <a:defRPr/>
            </a:pPr>
            <a:fld id="{D0D14028-40A2-4B56-A0FC-8B961DCED64F}" type="datetime1">
              <a:rPr lang="en-US"/>
              <a:pPr>
                <a:defRPr/>
              </a:pPr>
              <a:t>12-11-13</a:t>
            </a:fld>
            <a:endParaRPr lang="en-CA"/>
          </a:p>
        </p:txBody>
      </p:sp>
      <p:sp>
        <p:nvSpPr>
          <p:cNvPr id="16" name="16 Marcador de pie de página"/>
          <p:cNvSpPr>
            <a:spLocks noGrp="1"/>
          </p:cNvSpPr>
          <p:nvPr>
            <p:ph type="ftr" sz="quarter" idx="11"/>
          </p:nvPr>
        </p:nvSpPr>
        <p:spPr/>
        <p:txBody>
          <a:bodyPr/>
          <a:lstStyle>
            <a:lvl1pPr>
              <a:defRPr smtClean="0"/>
            </a:lvl1pPr>
          </a:lstStyle>
          <a:p>
            <a:pPr>
              <a:defRPr/>
            </a:pPr>
            <a:endParaRPr lang="en-CA"/>
          </a:p>
        </p:txBody>
      </p:sp>
      <p:sp>
        <p:nvSpPr>
          <p:cNvPr id="17" name="28 Marcador de número de diapositiva"/>
          <p:cNvSpPr>
            <a:spLocks noGrp="1"/>
          </p:cNvSpPr>
          <p:nvPr>
            <p:ph type="sldNum" sz="quarter" idx="12"/>
          </p:nvPr>
        </p:nvSpPr>
        <p:spPr>
          <a:xfrm>
            <a:off x="4343400" y="2198688"/>
            <a:ext cx="457200" cy="441325"/>
          </a:xfrm>
        </p:spPr>
        <p:txBody>
          <a:bodyPr/>
          <a:lstStyle>
            <a:lvl1pPr>
              <a:defRPr smtClean="0">
                <a:solidFill>
                  <a:srgbClr val="484979"/>
                </a:solidFill>
              </a:defRPr>
            </a:lvl1pPr>
          </a:lstStyle>
          <a:p>
            <a:pPr>
              <a:defRPr/>
            </a:pPr>
            <a:fld id="{79669514-17D8-493F-9EFC-7F6801D86B36}" type="slidenum">
              <a:rPr lang="en-CA"/>
              <a:pPr>
                <a:defRPr/>
              </a:pPr>
              <a:t>‹#›</a:t>
            </a:fld>
            <a:endParaRPr lang="en-CA"/>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n-U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3 Marcador de fecha"/>
          <p:cNvSpPr>
            <a:spLocks noGrp="1"/>
          </p:cNvSpPr>
          <p:nvPr>
            <p:ph type="dt" sz="half" idx="10"/>
          </p:nvPr>
        </p:nvSpPr>
        <p:spPr/>
        <p:txBody>
          <a:bodyPr/>
          <a:lstStyle>
            <a:lvl1pPr>
              <a:defRPr smtClean="0"/>
            </a:lvl1pPr>
          </a:lstStyle>
          <a:p>
            <a:pPr>
              <a:defRPr/>
            </a:pPr>
            <a:fld id="{E8C5F360-3781-42F1-B393-C6330B49595A}" type="datetime1">
              <a:rPr lang="en-US"/>
              <a:pPr>
                <a:defRPr/>
              </a:pPr>
              <a:t>12-11-13</a:t>
            </a:fld>
            <a:endParaRPr lang="en-CA"/>
          </a:p>
        </p:txBody>
      </p:sp>
      <p:sp>
        <p:nvSpPr>
          <p:cNvPr id="5" name="4 Marcador de pie de página"/>
          <p:cNvSpPr>
            <a:spLocks noGrp="1"/>
          </p:cNvSpPr>
          <p:nvPr>
            <p:ph type="ftr" sz="quarter" idx="11"/>
          </p:nvPr>
        </p:nvSpPr>
        <p:spPr/>
        <p:txBody>
          <a:bodyPr/>
          <a:lstStyle>
            <a:lvl1pPr>
              <a:defRPr smtClean="0"/>
            </a:lvl1pPr>
          </a:lstStyle>
          <a:p>
            <a:pPr>
              <a:defRPr/>
            </a:pPr>
            <a:endParaRPr lang="en-CA"/>
          </a:p>
        </p:txBody>
      </p:sp>
      <p:sp>
        <p:nvSpPr>
          <p:cNvPr id="6" name="5 Marcador de número de diapositiva"/>
          <p:cNvSpPr>
            <a:spLocks noGrp="1"/>
          </p:cNvSpPr>
          <p:nvPr>
            <p:ph type="sldNum" sz="quarter" idx="12"/>
          </p:nvPr>
        </p:nvSpPr>
        <p:spPr>
          <a:xfrm>
            <a:off x="4286250" y="1039813"/>
            <a:ext cx="514350" cy="460375"/>
          </a:xfrm>
        </p:spPr>
        <p:txBody>
          <a:bodyPr/>
          <a:lstStyle>
            <a:lvl1pPr>
              <a:defRPr smtClean="0"/>
            </a:lvl1pPr>
          </a:lstStyle>
          <a:p>
            <a:pPr>
              <a:defRPr/>
            </a:pPr>
            <a:fld id="{96ED7D53-708E-4330-84BF-9A2EE061332F}" type="slidenum">
              <a:rPr lang="en-CA"/>
              <a:pPr>
                <a:defRPr/>
              </a:pPr>
              <a:t>‹#›</a:t>
            </a:fld>
            <a:endParaRPr lang="en-CA"/>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4" name="6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sz="1800">
              <a:latin typeface="Calibri" pitchFamily="-112" charset="0"/>
            </a:endParaRPr>
          </a:p>
        </p:txBody>
      </p:sp>
      <p:sp>
        <p:nvSpPr>
          <p:cNvPr id="5" name="7 Rectángulo"/>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sz="1800">
              <a:latin typeface="Calibri" pitchFamily="-112" charset="0"/>
            </a:endParaRPr>
          </a:p>
        </p:txBody>
      </p:sp>
      <p:sp>
        <p:nvSpPr>
          <p:cNvPr id="6" name="8 Rectángulo"/>
          <p:cNvSpPr>
            <a:spLocks noChangeArrowheads="1"/>
          </p:cNvSpPr>
          <p:nvPr/>
        </p:nvSpPr>
        <p:spPr bwMode="white">
          <a:xfrm>
            <a:off x="0" y="0"/>
            <a:ext cx="9144000" cy="155575"/>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sz="1800">
              <a:latin typeface="Calibri" pitchFamily="-112" charset="0"/>
            </a:endParaRPr>
          </a:p>
        </p:txBody>
      </p:sp>
      <p:sp>
        <p:nvSpPr>
          <p:cNvPr id="7" name="9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sz="1800">
              <a:latin typeface="Calibri" pitchFamily="-112" charset="0"/>
            </a:endParaRPr>
          </a:p>
        </p:txBody>
      </p:sp>
      <p:sp>
        <p:nvSpPr>
          <p:cNvPr id="8" name="10 Rectángulo"/>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a:defRPr/>
            </a:pPr>
            <a:endParaRPr lang="en-US" sz="1800">
              <a:latin typeface="Calibri" pitchFamily="-112" charset="0"/>
            </a:endParaRPr>
          </a:p>
        </p:txBody>
      </p:sp>
      <p:sp>
        <p:nvSpPr>
          <p:cNvPr id="9" name="11 Rectángulo"/>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a:defRPr/>
            </a:pPr>
            <a:endParaRPr lang="en-US" sz="1800">
              <a:latin typeface="Calibri" pitchFamily="-112" charset="0"/>
            </a:endParaRPr>
          </a:p>
        </p:txBody>
      </p:sp>
      <p:sp>
        <p:nvSpPr>
          <p:cNvPr id="10" name="12 Conector recto"/>
          <p:cNvSpPr>
            <a:spLocks noChangeShapeType="1"/>
          </p:cNvSpPr>
          <p:nvPr/>
        </p:nvSpPr>
        <p:spPr bwMode="auto">
          <a:xfrm rot="5400000">
            <a:off x="4021137" y="3278188"/>
            <a:ext cx="6245225"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sz="1800">
              <a:latin typeface="+mn-lt"/>
              <a:ea typeface="+mn-ea"/>
            </a:endParaRPr>
          </a:p>
        </p:txBody>
      </p:sp>
      <p:sp>
        <p:nvSpPr>
          <p:cNvPr id="11" name="13 Elipse"/>
          <p:cNvSpPr/>
          <p:nvPr/>
        </p:nvSpPr>
        <p:spPr>
          <a:xfrm>
            <a:off x="6838950"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sz="1800">
              <a:solidFill>
                <a:srgbClr val="FFFFFF"/>
              </a:solidFill>
              <a:ea typeface="ＭＳ Ｐゴシック" pitchFamily="-112" charset="-128"/>
            </a:endParaRPr>
          </a:p>
        </p:txBody>
      </p:sp>
      <p:sp>
        <p:nvSpPr>
          <p:cNvPr id="12" name="14 Elipse"/>
          <p:cNvSpPr/>
          <p:nvPr/>
        </p:nvSpPr>
        <p:spPr>
          <a:xfrm>
            <a:off x="6934200" y="3021013"/>
            <a:ext cx="420688"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sz="1800">
              <a:solidFill>
                <a:srgbClr val="FFFFFF"/>
              </a:solidFill>
              <a:ea typeface="ＭＳ Ｐゴシック" pitchFamily="-112" charset="-128"/>
            </a:endParaRPr>
          </a:p>
        </p:txBody>
      </p:sp>
      <p:sp>
        <p:nvSpPr>
          <p:cNvPr id="3" name="2 Marcador de texto vertical"/>
          <p:cNvSpPr>
            <a:spLocks noGrp="1"/>
          </p:cNvSpPr>
          <p:nvPr>
            <p:ph type="body" orient="vert" idx="1"/>
          </p:nvPr>
        </p:nvSpPr>
        <p:spPr>
          <a:xfrm>
            <a:off x="304800" y="304800"/>
            <a:ext cx="6553200" cy="5821366"/>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2" name="1 Título vertical"/>
          <p:cNvSpPr>
            <a:spLocks noGrp="1"/>
          </p:cNvSpPr>
          <p:nvPr>
            <p:ph type="title" orient="vert"/>
          </p:nvPr>
        </p:nvSpPr>
        <p:spPr>
          <a:xfrm>
            <a:off x="7391400" y="304801"/>
            <a:ext cx="1447800" cy="5851525"/>
          </a:xfrm>
        </p:spPr>
        <p:txBody>
          <a:bodyPr vert="eaVert"/>
          <a:lstStyle/>
          <a:p>
            <a:r>
              <a:rPr lang="es-ES" smtClean="0"/>
              <a:t>Haga clic para modificar el estilo de título del patrón</a:t>
            </a:r>
            <a:endParaRPr lang="en-US"/>
          </a:p>
        </p:txBody>
      </p:sp>
      <p:sp>
        <p:nvSpPr>
          <p:cNvPr id="13" name="5 Marcador de número de diapositiva"/>
          <p:cNvSpPr>
            <a:spLocks noGrp="1"/>
          </p:cNvSpPr>
          <p:nvPr>
            <p:ph type="sldNum" sz="quarter" idx="10"/>
          </p:nvPr>
        </p:nvSpPr>
        <p:spPr>
          <a:xfrm>
            <a:off x="6915150" y="3009900"/>
            <a:ext cx="457200" cy="441325"/>
          </a:xfrm>
        </p:spPr>
        <p:txBody>
          <a:bodyPr/>
          <a:lstStyle>
            <a:lvl1pPr>
              <a:defRPr smtClean="0"/>
            </a:lvl1pPr>
          </a:lstStyle>
          <a:p>
            <a:pPr>
              <a:defRPr/>
            </a:pPr>
            <a:fld id="{8A88EC5B-5D1F-47CD-BAAE-843B402348CC}" type="slidenum">
              <a:rPr lang="en-CA"/>
              <a:pPr>
                <a:defRPr/>
              </a:pPr>
              <a:t>‹#›</a:t>
            </a:fld>
            <a:endParaRPr lang="en-CA"/>
          </a:p>
        </p:txBody>
      </p:sp>
      <p:sp>
        <p:nvSpPr>
          <p:cNvPr id="14" name="3 Marcador de fecha"/>
          <p:cNvSpPr>
            <a:spLocks noGrp="1"/>
          </p:cNvSpPr>
          <p:nvPr>
            <p:ph type="dt" sz="half" idx="11"/>
          </p:nvPr>
        </p:nvSpPr>
        <p:spPr/>
        <p:txBody>
          <a:bodyPr/>
          <a:lstStyle>
            <a:lvl1pPr>
              <a:defRPr smtClean="0"/>
            </a:lvl1pPr>
          </a:lstStyle>
          <a:p>
            <a:pPr>
              <a:defRPr/>
            </a:pPr>
            <a:fld id="{9CC33213-5CF5-48E8-ABD1-F7F5007E73A9}" type="datetime1">
              <a:rPr lang="en-US"/>
              <a:pPr>
                <a:defRPr/>
              </a:pPr>
              <a:t>12-11-13</a:t>
            </a:fld>
            <a:endParaRPr lang="en-CA"/>
          </a:p>
        </p:txBody>
      </p:sp>
      <p:sp>
        <p:nvSpPr>
          <p:cNvPr id="15" name="4 Marcador de pie de página"/>
          <p:cNvSpPr>
            <a:spLocks noGrp="1"/>
          </p:cNvSpPr>
          <p:nvPr>
            <p:ph type="ftr" sz="quarter" idx="12"/>
          </p:nvPr>
        </p:nvSpPr>
        <p:spPr/>
        <p:txBody>
          <a:bodyPr/>
          <a:lstStyle>
            <a:lvl1pPr>
              <a:defRPr smtClean="0"/>
            </a:lvl1pPr>
          </a:lstStyle>
          <a:p>
            <a:pPr>
              <a:defRPr/>
            </a:pPr>
            <a:endParaRPr lang="en-CA"/>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301752" y="142852"/>
            <a:ext cx="8534400" cy="928694"/>
          </a:xfrm>
        </p:spPr>
        <p:txBody>
          <a:bodyPr/>
          <a:lstStyle>
            <a:lvl1pPr>
              <a:defRPr b="1">
                <a:solidFill>
                  <a:schemeClr val="accent1"/>
                </a:solidFill>
              </a:defRPr>
            </a:lvl1pPr>
          </a:lstStyle>
          <a:p>
            <a:r>
              <a:rPr lang="es-ES" smtClean="0"/>
              <a:t>Haga clic para modificar el estilo de título del patrón</a:t>
            </a:r>
            <a:endParaRPr lang="en-US" dirty="0"/>
          </a:p>
        </p:txBody>
      </p:sp>
      <p:sp>
        <p:nvSpPr>
          <p:cNvPr id="8" name="7 Marcador de contenido"/>
          <p:cNvSpPr>
            <a:spLocks noGrp="1"/>
          </p:cNvSpPr>
          <p:nvPr>
            <p:ph sz="quarter" idx="1"/>
          </p:nvPr>
        </p:nvSpPr>
        <p:spPr>
          <a:xfrm>
            <a:off x="301752" y="1527048"/>
            <a:ext cx="8503920" cy="4572000"/>
          </a:xfrm>
        </p:spPr>
        <p:txBody>
          <a:bodyPr/>
          <a:lstStyle>
            <a:lvl1pPr>
              <a:buClr>
                <a:schemeClr val="accent1"/>
              </a:buClr>
              <a:buSzPct val="100000"/>
              <a:defRPr sz="2400"/>
            </a:lvl1pPr>
            <a:lvl2pPr>
              <a:buClr>
                <a:schemeClr val="accent1"/>
              </a:buClr>
              <a:buFont typeface="Wingdings" pitchFamily="2" charset="2"/>
              <a:buChar char=""/>
              <a:defRPr>
                <a:solidFill>
                  <a:schemeClr val="accent1"/>
                </a:solidFill>
              </a:defRPr>
            </a:lvl2pPr>
            <a:lvl4pPr>
              <a:defRPr>
                <a:solidFill>
                  <a:schemeClr val="accent1"/>
                </a:solidFill>
              </a:defRPr>
            </a:lvl4pPr>
          </a:lstStyle>
          <a:p>
            <a:pPr lvl="0"/>
            <a:r>
              <a:rPr lang="es-ES" dirty="0" smtClean="0"/>
              <a:t>Haga clic para modificar el estilo de texto del patrón</a:t>
            </a:r>
          </a:p>
          <a:p>
            <a:pPr lvl="1"/>
            <a:r>
              <a:rPr lang="es-ES" dirty="0" smtClean="0"/>
              <a:t>Segundo nivel</a:t>
            </a:r>
          </a:p>
          <a:p>
            <a:pPr lvl="2"/>
            <a:r>
              <a:rPr lang="es-ES" dirty="0" smtClean="0"/>
              <a:t>Tercer nivel</a:t>
            </a:r>
          </a:p>
          <a:p>
            <a:pPr lvl="3"/>
            <a:r>
              <a:rPr lang="es-ES" dirty="0" smtClean="0"/>
              <a:t>Cuarto nivel</a:t>
            </a:r>
          </a:p>
          <a:p>
            <a:pPr lvl="4"/>
            <a:r>
              <a:rPr lang="es-ES" dirty="0" smtClean="0"/>
              <a:t>Quinto nivel</a:t>
            </a:r>
            <a:endParaRPr lang="en-US" dirty="0"/>
          </a:p>
        </p:txBody>
      </p:sp>
      <p:sp>
        <p:nvSpPr>
          <p:cNvPr id="4" name="3 Marcador de fecha"/>
          <p:cNvSpPr>
            <a:spLocks noGrp="1"/>
          </p:cNvSpPr>
          <p:nvPr>
            <p:ph type="dt" sz="half" idx="10"/>
          </p:nvPr>
        </p:nvSpPr>
        <p:spPr/>
        <p:txBody>
          <a:bodyPr/>
          <a:lstStyle>
            <a:lvl1pPr>
              <a:defRPr smtClean="0"/>
            </a:lvl1pPr>
          </a:lstStyle>
          <a:p>
            <a:pPr>
              <a:defRPr/>
            </a:pPr>
            <a:fld id="{8F2B5EB0-DA91-4AF6-8650-EACC522312D8}" type="datetime1">
              <a:rPr lang="en-US"/>
              <a:pPr>
                <a:defRPr/>
              </a:pPr>
              <a:t>12-11-13</a:t>
            </a:fld>
            <a:endParaRPr lang="en-CA"/>
          </a:p>
        </p:txBody>
      </p:sp>
      <p:sp>
        <p:nvSpPr>
          <p:cNvPr id="5" name="4 Marcador de pie de página"/>
          <p:cNvSpPr>
            <a:spLocks noGrp="1"/>
          </p:cNvSpPr>
          <p:nvPr>
            <p:ph type="ftr" sz="quarter" idx="11"/>
          </p:nvPr>
        </p:nvSpPr>
        <p:spPr/>
        <p:txBody>
          <a:bodyPr/>
          <a:lstStyle>
            <a:lvl1pPr>
              <a:defRPr smtClean="0"/>
            </a:lvl1pPr>
          </a:lstStyle>
          <a:p>
            <a:pPr>
              <a:defRPr/>
            </a:pPr>
            <a:endParaRPr lang="en-CA"/>
          </a:p>
        </p:txBody>
      </p:sp>
      <p:sp>
        <p:nvSpPr>
          <p:cNvPr id="6" name="5 Marcador de número de diapositiva"/>
          <p:cNvSpPr>
            <a:spLocks noGrp="1"/>
          </p:cNvSpPr>
          <p:nvPr>
            <p:ph type="sldNum" sz="quarter" idx="12"/>
          </p:nvPr>
        </p:nvSpPr>
        <p:spPr/>
        <p:txBody>
          <a:bodyPr/>
          <a:lstStyle>
            <a:lvl1pPr>
              <a:defRPr smtClean="0"/>
            </a:lvl1pPr>
          </a:lstStyle>
          <a:p>
            <a:pPr>
              <a:defRPr/>
            </a:pPr>
            <a:fld id="{F93CBD9F-0FCA-4FE4-ACCD-AC52ACCD6EC8}" type="slidenum">
              <a:rPr lang="en-CA"/>
              <a:pPr>
                <a:defRPr/>
              </a:pPr>
              <a:t>‹#›</a:t>
            </a:fld>
            <a:endParaRPr lang="en-CA"/>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4" name="16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sz="1800">
              <a:latin typeface="Calibri" pitchFamily="-112" charset="0"/>
            </a:endParaRPr>
          </a:p>
        </p:txBody>
      </p:sp>
      <p:sp>
        <p:nvSpPr>
          <p:cNvPr id="5" name="14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sz="1800">
              <a:latin typeface="Calibri" pitchFamily="-112" charset="0"/>
            </a:endParaRPr>
          </a:p>
        </p:txBody>
      </p:sp>
      <p:sp>
        <p:nvSpPr>
          <p:cNvPr id="6" name="15 Rectángulo"/>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sz="1800">
              <a:latin typeface="Calibri" pitchFamily="-112" charset="0"/>
            </a:endParaRPr>
          </a:p>
        </p:txBody>
      </p:sp>
      <p:sp>
        <p:nvSpPr>
          <p:cNvPr id="7" name="17 Rectángulo"/>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sz="1800">
              <a:latin typeface="Calibri" pitchFamily="-112" charset="0"/>
            </a:endParaRPr>
          </a:p>
        </p:txBody>
      </p:sp>
      <p:sp>
        <p:nvSpPr>
          <p:cNvPr id="8" name="18 Rectángulo"/>
          <p:cNvSpPr>
            <a:spLocks noChangeArrowheads="1"/>
          </p:cNvSpPr>
          <p:nvPr/>
        </p:nvSpPr>
        <p:spPr bwMode="white">
          <a:xfrm>
            <a:off x="152400" y="2286000"/>
            <a:ext cx="8832850" cy="3048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sz="1800">
              <a:latin typeface="Calibri" pitchFamily="-112" charset="0"/>
            </a:endParaRPr>
          </a:p>
        </p:txBody>
      </p:sp>
      <p:sp>
        <p:nvSpPr>
          <p:cNvPr id="9" name="11 Rectángulo"/>
          <p:cNvSpPr>
            <a:spLocks noChangeArrowheads="1"/>
          </p:cNvSpPr>
          <p:nvPr/>
        </p:nvSpPr>
        <p:spPr bwMode="auto">
          <a:xfrm>
            <a:off x="155575" y="142875"/>
            <a:ext cx="8832850" cy="2139950"/>
          </a:xfrm>
          <a:prstGeom prst="rect">
            <a:avLst/>
          </a:prstGeom>
          <a:solidFill>
            <a:schemeClr val="accent1"/>
          </a:solidFill>
          <a:ln w="9525" cap="flat" cmpd="sng" algn="ctr">
            <a:noFill/>
            <a:prstDash val="solid"/>
            <a:miter lim="800000"/>
            <a:headEnd type="none" w="med" len="med"/>
            <a:tailEnd type="none" w="med" len="med"/>
          </a:ln>
          <a:effectLst/>
        </p:spPr>
        <p:txBody>
          <a:bodyPr wrap="none" anchor="ctr"/>
          <a:lstStyle/>
          <a:p>
            <a:pPr>
              <a:defRPr/>
            </a:pPr>
            <a:endParaRPr lang="en-US" sz="1800">
              <a:latin typeface="Calibri" pitchFamily="-112" charset="0"/>
            </a:endParaRPr>
          </a:p>
        </p:txBody>
      </p:sp>
      <p:sp>
        <p:nvSpPr>
          <p:cNvPr id="10" name="12 Rectángulo"/>
          <p:cNvSpPr>
            <a:spLocks noChangeArrowheads="1"/>
          </p:cNvSpPr>
          <p:nvPr/>
        </p:nvSpPr>
        <p:spPr bwMode="auto">
          <a:xfrm>
            <a:off x="146050" y="6391275"/>
            <a:ext cx="8832850" cy="309563"/>
          </a:xfrm>
          <a:prstGeom prst="rect">
            <a:avLst/>
          </a:prstGeom>
          <a:solidFill>
            <a:schemeClr val="accent1"/>
          </a:solidFill>
          <a:ln w="9525" cap="flat" cmpd="sng" algn="ctr">
            <a:noFill/>
            <a:prstDash val="solid"/>
            <a:miter lim="800000"/>
            <a:headEnd type="none" w="med" len="med"/>
            <a:tailEnd type="none" w="med" len="med"/>
          </a:ln>
          <a:effectLst/>
        </p:spPr>
        <p:txBody>
          <a:bodyPr wrap="none" anchor="ctr"/>
          <a:lstStyle/>
          <a:p>
            <a:pPr>
              <a:defRPr/>
            </a:pPr>
            <a:endParaRPr lang="en-US" sz="1800">
              <a:latin typeface="Calibri" pitchFamily="-112" charset="0"/>
            </a:endParaRPr>
          </a:p>
        </p:txBody>
      </p:sp>
      <p:sp>
        <p:nvSpPr>
          <p:cNvPr id="11" name="13 Rectángulo"/>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a:defRPr/>
            </a:pPr>
            <a:endParaRPr lang="en-US" sz="1800">
              <a:latin typeface="Calibri" pitchFamily="-112" charset="0"/>
            </a:endParaRPr>
          </a:p>
        </p:txBody>
      </p:sp>
      <p:sp>
        <p:nvSpPr>
          <p:cNvPr id="12" name="7 Conector recto"/>
          <p:cNvSpPr>
            <a:spLocks noChangeShapeType="1"/>
          </p:cNvSpPr>
          <p:nvPr/>
        </p:nvSpPr>
        <p:spPr bwMode="auto">
          <a:xfrm>
            <a:off x="152400" y="2438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sz="1800">
              <a:latin typeface="+mn-lt"/>
              <a:ea typeface="+mn-ea"/>
            </a:endParaRPr>
          </a:p>
        </p:txBody>
      </p:sp>
      <p:sp>
        <p:nvSpPr>
          <p:cNvPr id="13" name="9 Elipse"/>
          <p:cNvSpPr/>
          <p:nvPr/>
        </p:nvSpPr>
        <p:spPr>
          <a:xfrm>
            <a:off x="4267200" y="211455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sz="1800">
              <a:solidFill>
                <a:srgbClr val="FFFFFF"/>
              </a:solidFill>
              <a:ea typeface="ＭＳ Ｐゴシック" pitchFamily="-112" charset="-128"/>
            </a:endParaRPr>
          </a:p>
        </p:txBody>
      </p:sp>
      <p:sp>
        <p:nvSpPr>
          <p:cNvPr id="14" name="10 Elipse"/>
          <p:cNvSpPr/>
          <p:nvPr/>
        </p:nvSpPr>
        <p:spPr>
          <a:xfrm>
            <a:off x="4362450" y="2209800"/>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sz="1800">
              <a:solidFill>
                <a:srgbClr val="FFFFFF"/>
              </a:solidFill>
              <a:ea typeface="ＭＳ Ｐゴシック" pitchFamily="-112" charset="-128"/>
            </a:endParaRPr>
          </a:p>
        </p:txBody>
      </p:sp>
      <p:sp>
        <p:nvSpPr>
          <p:cNvPr id="3" name="2 Marcador de texto"/>
          <p:cNvSpPr>
            <a:spLocks noGrp="1"/>
          </p:cNvSpPr>
          <p:nvPr>
            <p:ph type="body" idx="1"/>
          </p:nvPr>
        </p:nvSpPr>
        <p:spPr>
          <a:xfrm>
            <a:off x="1368426" y="2743200"/>
            <a:ext cx="6480174" cy="1673225"/>
          </a:xfrm>
        </p:spPr>
        <p:txBody>
          <a:bodyPr/>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s-ES" smtClean="0"/>
              <a:t>Haga clic para modificar el estilo de texto del patrón</a:t>
            </a:r>
          </a:p>
        </p:txBody>
      </p:sp>
      <p:sp>
        <p:nvSpPr>
          <p:cNvPr id="2" name="1 Título"/>
          <p:cNvSpPr>
            <a:spLocks noGrp="1"/>
          </p:cNvSpPr>
          <p:nvPr>
            <p:ph type="title"/>
          </p:nvPr>
        </p:nvSpPr>
        <p:spPr>
          <a:xfrm>
            <a:off x="722313" y="533400"/>
            <a:ext cx="7772400" cy="1524000"/>
          </a:xfrm>
        </p:spPr>
        <p:txBody>
          <a:bodyPr/>
          <a:lstStyle>
            <a:lvl1pPr algn="ctr">
              <a:buNone/>
              <a:defRPr sz="4200" b="1" cap="none" baseline="0">
                <a:solidFill>
                  <a:srgbClr val="FFFFFF"/>
                </a:solidFill>
              </a:defRPr>
            </a:lvl1pPr>
          </a:lstStyle>
          <a:p>
            <a:r>
              <a:rPr lang="es-ES" smtClean="0"/>
              <a:t>Haga clic para modificar el estilo de título del patrón</a:t>
            </a:r>
            <a:endParaRPr lang="en-US" dirty="0"/>
          </a:p>
        </p:txBody>
      </p:sp>
      <p:sp>
        <p:nvSpPr>
          <p:cNvPr id="15" name="4 Marcador de pie de página"/>
          <p:cNvSpPr>
            <a:spLocks noGrp="1"/>
          </p:cNvSpPr>
          <p:nvPr>
            <p:ph type="ftr" sz="quarter" idx="10"/>
          </p:nvPr>
        </p:nvSpPr>
        <p:spPr/>
        <p:txBody>
          <a:bodyPr/>
          <a:lstStyle>
            <a:lvl1pPr>
              <a:defRPr smtClean="0"/>
            </a:lvl1pPr>
          </a:lstStyle>
          <a:p>
            <a:pPr>
              <a:defRPr/>
            </a:pPr>
            <a:endParaRPr lang="en-CA"/>
          </a:p>
        </p:txBody>
      </p:sp>
      <p:sp>
        <p:nvSpPr>
          <p:cNvPr id="16" name="3 Marcador de fecha"/>
          <p:cNvSpPr>
            <a:spLocks noGrp="1"/>
          </p:cNvSpPr>
          <p:nvPr>
            <p:ph type="dt" sz="half" idx="11"/>
          </p:nvPr>
        </p:nvSpPr>
        <p:spPr/>
        <p:txBody>
          <a:bodyPr/>
          <a:lstStyle>
            <a:lvl1pPr>
              <a:defRPr smtClean="0"/>
            </a:lvl1pPr>
          </a:lstStyle>
          <a:p>
            <a:pPr>
              <a:defRPr/>
            </a:pPr>
            <a:fld id="{B40A89E7-E719-4CD4-BA08-42B80896A9C0}" type="datetime1">
              <a:rPr lang="en-US"/>
              <a:pPr>
                <a:defRPr/>
              </a:pPr>
              <a:t>12-11-13</a:t>
            </a:fld>
            <a:endParaRPr lang="en-CA"/>
          </a:p>
        </p:txBody>
      </p:sp>
      <p:sp>
        <p:nvSpPr>
          <p:cNvPr id="17" name="5 Marcador de número de diapositiva"/>
          <p:cNvSpPr>
            <a:spLocks noGrp="1"/>
          </p:cNvSpPr>
          <p:nvPr>
            <p:ph type="sldNum" sz="quarter" idx="12"/>
          </p:nvPr>
        </p:nvSpPr>
        <p:spPr>
          <a:xfrm>
            <a:off x="4343400" y="2198688"/>
            <a:ext cx="457200" cy="441325"/>
          </a:xfrm>
        </p:spPr>
        <p:txBody>
          <a:bodyPr/>
          <a:lstStyle>
            <a:lvl1pPr>
              <a:defRPr smtClean="0">
                <a:solidFill>
                  <a:srgbClr val="484979"/>
                </a:solidFill>
              </a:defRPr>
            </a:lvl1pPr>
          </a:lstStyle>
          <a:p>
            <a:pPr>
              <a:defRPr/>
            </a:pPr>
            <a:fld id="{3A1DE4DB-2B5E-420D-A6A0-9D3465C0A7E0}" type="slidenum">
              <a:rPr lang="en-CA"/>
              <a:pPr>
                <a:defRPr/>
              </a:pPr>
              <a:t>‹#›</a:t>
            </a:fld>
            <a:endParaRPr lang="en-CA"/>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5" name="7 Conector recto"/>
          <p:cNvSpPr>
            <a:spLocks noChangeShapeType="1"/>
          </p:cNvSpPr>
          <p:nvPr/>
        </p:nvSpPr>
        <p:spPr bwMode="auto">
          <a:xfrm flipV="1">
            <a:off x="4562475" y="1576388"/>
            <a:ext cx="9525" cy="4818062"/>
          </a:xfrm>
          <a:prstGeom prst="line">
            <a:avLst/>
          </a:prstGeom>
          <a:noFill/>
          <a:ln w="9525" cap="flat" cmpd="sng" algn="ctr">
            <a:solidFill>
              <a:schemeClr val="tx2"/>
            </a:solidFill>
            <a:prstDash val="sysDash"/>
            <a:round/>
            <a:headEnd type="none" w="med" len="med"/>
            <a:tailEnd type="none" w="med" len="med"/>
          </a:ln>
          <a:effectLst/>
        </p:spPr>
        <p:txBody>
          <a:bodyPr wrap="none" anchor="ctr"/>
          <a:lstStyle/>
          <a:p>
            <a:pPr fontAlgn="auto">
              <a:spcBef>
                <a:spcPts val="0"/>
              </a:spcBef>
              <a:spcAft>
                <a:spcPts val="0"/>
              </a:spcAft>
              <a:defRPr/>
            </a:pPr>
            <a:endParaRPr lang="en-US" sz="1800">
              <a:latin typeface="+mn-lt"/>
              <a:ea typeface="+mn-ea"/>
            </a:endParaRPr>
          </a:p>
        </p:txBody>
      </p:sp>
      <p:sp>
        <p:nvSpPr>
          <p:cNvPr id="2" name="1 Título"/>
          <p:cNvSpPr>
            <a:spLocks noGrp="1"/>
          </p:cNvSpPr>
          <p:nvPr>
            <p:ph type="title"/>
          </p:nvPr>
        </p:nvSpPr>
        <p:spPr>
          <a:xfrm>
            <a:off x="301752" y="142852"/>
            <a:ext cx="8534400" cy="928694"/>
          </a:xfrm>
        </p:spPr>
        <p:txBody>
          <a:bodyPr/>
          <a:lstStyle/>
          <a:p>
            <a:r>
              <a:rPr lang="es-ES" smtClean="0"/>
              <a:t>Haga clic para modificar el estilo de título del patrón</a:t>
            </a:r>
            <a:endParaRPr lang="en-US" dirty="0"/>
          </a:p>
        </p:txBody>
      </p:sp>
      <p:sp>
        <p:nvSpPr>
          <p:cNvPr id="10" name="9 Marcador de contenido"/>
          <p:cNvSpPr>
            <a:spLocks noGrp="1"/>
          </p:cNvSpPr>
          <p:nvPr>
            <p:ph sz="half" idx="1"/>
          </p:nvPr>
        </p:nvSpPr>
        <p:spPr>
          <a:xfrm>
            <a:off x="301752" y="1371600"/>
            <a:ext cx="4038600" cy="4681728"/>
          </a:xfrm>
        </p:spPr>
        <p:txBody>
          <a:bodyPr/>
          <a:lstStyle>
            <a:lvl1pPr>
              <a:defRPr sz="2500"/>
            </a:lvl1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12" name="11 Marcador de contenido"/>
          <p:cNvSpPr>
            <a:spLocks noGrp="1"/>
          </p:cNvSpPr>
          <p:nvPr>
            <p:ph sz="half" idx="2"/>
          </p:nvPr>
        </p:nvSpPr>
        <p:spPr>
          <a:xfrm>
            <a:off x="4800600" y="1371600"/>
            <a:ext cx="4038600" cy="4681728"/>
          </a:xfrm>
        </p:spPr>
        <p:txBody>
          <a:bodyPr/>
          <a:lstStyle>
            <a:lvl1pPr>
              <a:defRPr sz="2500"/>
            </a:lvl1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6" name="4 Marcador de fecha"/>
          <p:cNvSpPr>
            <a:spLocks noGrp="1"/>
          </p:cNvSpPr>
          <p:nvPr>
            <p:ph type="dt" sz="half" idx="10"/>
          </p:nvPr>
        </p:nvSpPr>
        <p:spPr>
          <a:xfrm>
            <a:off x="5791200" y="6410325"/>
            <a:ext cx="3044825" cy="365125"/>
          </a:xfrm>
        </p:spPr>
        <p:txBody>
          <a:bodyPr/>
          <a:lstStyle>
            <a:lvl1pPr>
              <a:defRPr smtClean="0"/>
            </a:lvl1pPr>
          </a:lstStyle>
          <a:p>
            <a:pPr>
              <a:defRPr/>
            </a:pPr>
            <a:fld id="{E2E1136B-707B-4DA2-A391-EF905FA0FBE3}" type="datetime1">
              <a:rPr lang="en-US"/>
              <a:pPr>
                <a:defRPr/>
              </a:pPr>
              <a:t>12-11-13</a:t>
            </a:fld>
            <a:endParaRPr lang="en-CA"/>
          </a:p>
        </p:txBody>
      </p:sp>
      <p:sp>
        <p:nvSpPr>
          <p:cNvPr id="7" name="5 Marcador de pie de página"/>
          <p:cNvSpPr>
            <a:spLocks noGrp="1"/>
          </p:cNvSpPr>
          <p:nvPr>
            <p:ph type="ftr" sz="quarter" idx="11"/>
          </p:nvPr>
        </p:nvSpPr>
        <p:spPr/>
        <p:txBody>
          <a:bodyPr/>
          <a:lstStyle>
            <a:lvl1pPr>
              <a:defRPr smtClean="0"/>
            </a:lvl1pPr>
          </a:lstStyle>
          <a:p>
            <a:pPr>
              <a:defRPr/>
            </a:pPr>
            <a:endParaRPr lang="en-CA"/>
          </a:p>
        </p:txBody>
      </p:sp>
      <p:sp>
        <p:nvSpPr>
          <p:cNvPr id="8" name="6 Marcador de número de diapositiva"/>
          <p:cNvSpPr>
            <a:spLocks noGrp="1"/>
          </p:cNvSpPr>
          <p:nvPr>
            <p:ph type="sldNum" sz="quarter" idx="12"/>
          </p:nvPr>
        </p:nvSpPr>
        <p:spPr>
          <a:xfrm>
            <a:off x="4286250" y="1039813"/>
            <a:ext cx="514350" cy="460375"/>
          </a:xfrm>
        </p:spPr>
        <p:txBody>
          <a:bodyPr/>
          <a:lstStyle>
            <a:lvl1pPr>
              <a:defRPr smtClean="0"/>
            </a:lvl1pPr>
          </a:lstStyle>
          <a:p>
            <a:pPr>
              <a:defRPr/>
            </a:pPr>
            <a:fld id="{2533C3A4-D7A9-47A0-9A1D-87B27FC86D3F}" type="slidenum">
              <a:rPr lang="en-CA"/>
              <a:pPr>
                <a:defRPr/>
              </a:pPr>
              <a:t>‹#›</a:t>
            </a:fld>
            <a:endParaRPr lang="en-CA"/>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7" name="9 Conector recto"/>
          <p:cNvSpPr>
            <a:spLocks noChangeShapeType="1"/>
          </p:cNvSpPr>
          <p:nvPr/>
        </p:nvSpPr>
        <p:spPr bwMode="auto">
          <a:xfrm flipV="1">
            <a:off x="4572000" y="2200275"/>
            <a:ext cx="0" cy="4187825"/>
          </a:xfrm>
          <a:prstGeom prst="line">
            <a:avLst/>
          </a:prstGeom>
          <a:noFill/>
          <a:ln w="9525" cap="flat" cmpd="sng" algn="ctr">
            <a:solidFill>
              <a:schemeClr val="tx2"/>
            </a:solidFill>
            <a:prstDash val="sysDash"/>
            <a:round/>
            <a:headEnd type="none" w="med" len="med"/>
            <a:tailEnd type="none" w="med" len="med"/>
          </a:ln>
          <a:effectLst/>
        </p:spPr>
        <p:txBody>
          <a:bodyPr wrap="none" anchor="ctr"/>
          <a:lstStyle/>
          <a:p>
            <a:pPr fontAlgn="auto">
              <a:spcBef>
                <a:spcPts val="0"/>
              </a:spcBef>
              <a:spcAft>
                <a:spcPts val="0"/>
              </a:spcAft>
              <a:defRPr/>
            </a:pPr>
            <a:endParaRPr lang="en-US" sz="1800">
              <a:latin typeface="+mn-lt"/>
              <a:ea typeface="+mn-ea"/>
            </a:endParaRPr>
          </a:p>
        </p:txBody>
      </p:sp>
      <p:sp>
        <p:nvSpPr>
          <p:cNvPr id="8" name="19 Rectángulo"/>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sz="1800">
              <a:latin typeface="Calibri" pitchFamily="-112" charset="0"/>
            </a:endParaRPr>
          </a:p>
        </p:txBody>
      </p:sp>
      <p:sp>
        <p:nvSpPr>
          <p:cNvPr id="9" name="18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sz="1800">
              <a:latin typeface="Calibri" pitchFamily="-112" charset="0"/>
            </a:endParaRPr>
          </a:p>
        </p:txBody>
      </p:sp>
      <p:sp>
        <p:nvSpPr>
          <p:cNvPr id="10" name="20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sz="1800">
              <a:latin typeface="Calibri" pitchFamily="-112" charset="0"/>
            </a:endParaRPr>
          </a:p>
        </p:txBody>
      </p:sp>
      <p:sp>
        <p:nvSpPr>
          <p:cNvPr id="11" name="21 Rectángulo"/>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sz="1800">
              <a:latin typeface="Calibri" pitchFamily="-112" charset="0"/>
            </a:endParaRPr>
          </a:p>
        </p:txBody>
      </p:sp>
      <p:sp>
        <p:nvSpPr>
          <p:cNvPr id="12" name="10 Rectángulo"/>
          <p:cNvSpPr/>
          <p:nvPr/>
        </p:nvSpPr>
        <p:spPr>
          <a:xfrm>
            <a:off x="152400" y="1371600"/>
            <a:ext cx="8832850"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sz="1800">
              <a:solidFill>
                <a:srgbClr val="FFFFFF"/>
              </a:solidFill>
              <a:ea typeface="ＭＳ Ｐゴシック" pitchFamily="-112" charset="-128"/>
            </a:endParaRPr>
          </a:p>
        </p:txBody>
      </p:sp>
      <p:sp>
        <p:nvSpPr>
          <p:cNvPr id="13" name="12 Rectángulo"/>
          <p:cNvSpPr>
            <a:spLocks noChangeArrowheads="1"/>
          </p:cNvSpPr>
          <p:nvPr/>
        </p:nvSpPr>
        <p:spPr bwMode="auto">
          <a:xfrm>
            <a:off x="146050" y="6391275"/>
            <a:ext cx="8832850" cy="311150"/>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a:defRPr/>
            </a:pPr>
            <a:endParaRPr lang="en-US" sz="1800">
              <a:latin typeface="Calibri" pitchFamily="-112" charset="0"/>
            </a:endParaRPr>
          </a:p>
        </p:txBody>
      </p:sp>
      <p:sp>
        <p:nvSpPr>
          <p:cNvPr id="14" name="14 Conector recto"/>
          <p:cNvSpPr>
            <a:spLocks noChangeShapeType="1"/>
          </p:cNvSpPr>
          <p:nvPr/>
        </p:nvSpPr>
        <p:spPr bwMode="auto">
          <a:xfrm>
            <a:off x="152400" y="1279525"/>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sz="1800">
              <a:latin typeface="+mn-lt"/>
              <a:ea typeface="+mn-ea"/>
            </a:endParaRPr>
          </a:p>
        </p:txBody>
      </p:sp>
      <p:sp>
        <p:nvSpPr>
          <p:cNvPr id="15" name="17 Rectángulo"/>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a:defRPr/>
            </a:pPr>
            <a:endParaRPr lang="en-US" sz="1800">
              <a:latin typeface="Calibri" pitchFamily="-112" charset="0"/>
            </a:endParaRPr>
          </a:p>
        </p:txBody>
      </p:sp>
      <p:sp>
        <p:nvSpPr>
          <p:cNvPr id="16" name="24 Elipse"/>
          <p:cNvSpPr/>
          <p:nvPr/>
        </p:nvSpPr>
        <p:spPr>
          <a:xfrm>
            <a:off x="4267200" y="955675"/>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sz="1800">
              <a:solidFill>
                <a:srgbClr val="FFFFFF"/>
              </a:solidFill>
              <a:ea typeface="ＭＳ Ｐゴシック" pitchFamily="-112" charset="-128"/>
            </a:endParaRPr>
          </a:p>
        </p:txBody>
      </p:sp>
      <p:sp>
        <p:nvSpPr>
          <p:cNvPr id="17" name="26 Elipse"/>
          <p:cNvSpPr/>
          <p:nvPr/>
        </p:nvSpPr>
        <p:spPr>
          <a:xfrm>
            <a:off x="4362450" y="1050925"/>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sz="1800">
              <a:solidFill>
                <a:srgbClr val="FFFFFF"/>
              </a:solidFill>
              <a:ea typeface="ＭＳ Ｐゴシック" pitchFamily="-112" charset="-128"/>
            </a:endParaRPr>
          </a:p>
        </p:txBody>
      </p:sp>
      <p:sp>
        <p:nvSpPr>
          <p:cNvPr id="3" name="2 Marcador de texto"/>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a:r>
              <a:rPr lang="es-ES" smtClean="0"/>
              <a:t>Haga clic para modificar el estilo de texto del patrón</a:t>
            </a:r>
          </a:p>
        </p:txBody>
      </p:sp>
      <p:sp>
        <p:nvSpPr>
          <p:cNvPr id="4" name="3 Marcador de texto"/>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a:r>
              <a:rPr lang="es-ES" smtClean="0"/>
              <a:t>Haga clic para modificar el estilo de texto del patrón</a:t>
            </a:r>
          </a:p>
        </p:txBody>
      </p:sp>
      <p:sp>
        <p:nvSpPr>
          <p:cNvPr id="24" name="23 Marcador de contenido"/>
          <p:cNvSpPr>
            <a:spLocks noGrp="1"/>
          </p:cNvSpPr>
          <p:nvPr>
            <p:ph sz="quarter" idx="2"/>
          </p:nvPr>
        </p:nvSpPr>
        <p:spPr>
          <a:xfrm>
            <a:off x="301752" y="2471383"/>
            <a:ext cx="4041648" cy="3818404"/>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26" name="25 Marcador de contenido"/>
          <p:cNvSpPr>
            <a:spLocks noGrp="1"/>
          </p:cNvSpPr>
          <p:nvPr>
            <p:ph sz="quarter" idx="4"/>
          </p:nvPr>
        </p:nvSpPr>
        <p:spPr>
          <a:xfrm>
            <a:off x="4800600" y="2471383"/>
            <a:ext cx="4038600" cy="3822192"/>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23" name="22 Título"/>
          <p:cNvSpPr>
            <a:spLocks noGrp="1"/>
          </p:cNvSpPr>
          <p:nvPr>
            <p:ph type="title"/>
          </p:nvPr>
        </p:nvSpPr>
        <p:spPr>
          <a:xfrm>
            <a:off x="301752" y="142852"/>
            <a:ext cx="8534400" cy="928694"/>
          </a:xfrm>
        </p:spPr>
        <p:txBody>
          <a:bodyPr rtlCol="0"/>
          <a:lstStyle/>
          <a:p>
            <a:r>
              <a:rPr lang="es-ES" smtClean="0"/>
              <a:t>Haga clic para modificar el estilo de título del patrón</a:t>
            </a:r>
            <a:endParaRPr lang="en-US" dirty="0"/>
          </a:p>
        </p:txBody>
      </p:sp>
      <p:sp>
        <p:nvSpPr>
          <p:cNvPr id="18" name="6 Marcador de fecha"/>
          <p:cNvSpPr>
            <a:spLocks noGrp="1"/>
          </p:cNvSpPr>
          <p:nvPr>
            <p:ph type="dt" sz="half" idx="10"/>
          </p:nvPr>
        </p:nvSpPr>
        <p:spPr/>
        <p:txBody>
          <a:bodyPr/>
          <a:lstStyle>
            <a:lvl1pPr>
              <a:defRPr smtClean="0"/>
            </a:lvl1pPr>
          </a:lstStyle>
          <a:p>
            <a:pPr>
              <a:defRPr/>
            </a:pPr>
            <a:fld id="{90A15762-78D7-43AF-9E71-D3C2E369D39D}" type="datetime1">
              <a:rPr lang="en-US"/>
              <a:pPr>
                <a:defRPr/>
              </a:pPr>
              <a:t>12-11-13</a:t>
            </a:fld>
            <a:endParaRPr lang="en-CA"/>
          </a:p>
        </p:txBody>
      </p:sp>
      <p:sp>
        <p:nvSpPr>
          <p:cNvPr id="19" name="7 Marcador de pie de página"/>
          <p:cNvSpPr>
            <a:spLocks noGrp="1"/>
          </p:cNvSpPr>
          <p:nvPr>
            <p:ph type="ftr" sz="quarter" idx="11"/>
          </p:nvPr>
        </p:nvSpPr>
        <p:spPr>
          <a:xfrm>
            <a:off x="304800" y="6410325"/>
            <a:ext cx="3581400" cy="365125"/>
          </a:xfrm>
        </p:spPr>
        <p:txBody>
          <a:bodyPr/>
          <a:lstStyle>
            <a:lvl1pPr>
              <a:defRPr smtClean="0"/>
            </a:lvl1pPr>
          </a:lstStyle>
          <a:p>
            <a:pPr>
              <a:defRPr/>
            </a:pPr>
            <a:endParaRPr lang="en-CA"/>
          </a:p>
        </p:txBody>
      </p:sp>
      <p:sp>
        <p:nvSpPr>
          <p:cNvPr id="20" name="8 Marcador de número de diapositiva"/>
          <p:cNvSpPr>
            <a:spLocks noGrp="1"/>
          </p:cNvSpPr>
          <p:nvPr>
            <p:ph type="sldNum" sz="quarter" idx="12"/>
          </p:nvPr>
        </p:nvSpPr>
        <p:spPr>
          <a:xfrm>
            <a:off x="4343400" y="1042988"/>
            <a:ext cx="457200" cy="441325"/>
          </a:xfrm>
        </p:spPr>
        <p:txBody>
          <a:bodyPr/>
          <a:lstStyle>
            <a:lvl1pPr>
              <a:defRPr smtClean="0"/>
            </a:lvl1pPr>
          </a:lstStyle>
          <a:p>
            <a:pPr>
              <a:defRPr/>
            </a:pPr>
            <a:fld id="{B52F347F-14EE-487E-9155-AC91F873DC26}" type="slidenum">
              <a:rPr lang="en-CA"/>
              <a:pPr>
                <a:defRPr/>
              </a:pPr>
              <a:t>‹#›</a:t>
            </a:fld>
            <a:endParaRPr lang="en-CA"/>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301752" y="142852"/>
            <a:ext cx="8534400" cy="928694"/>
          </a:xfrm>
        </p:spPr>
        <p:txBody>
          <a:bodyPr/>
          <a:lstStyle/>
          <a:p>
            <a:r>
              <a:rPr lang="es-ES" smtClean="0"/>
              <a:t>Haga clic para modificar el estilo de título del patrón</a:t>
            </a:r>
            <a:endParaRPr lang="en-US" dirty="0"/>
          </a:p>
        </p:txBody>
      </p:sp>
      <p:sp>
        <p:nvSpPr>
          <p:cNvPr id="3" name="13 Marcador de fecha"/>
          <p:cNvSpPr>
            <a:spLocks noGrp="1"/>
          </p:cNvSpPr>
          <p:nvPr>
            <p:ph type="dt" sz="half" idx="10"/>
          </p:nvPr>
        </p:nvSpPr>
        <p:spPr/>
        <p:txBody>
          <a:bodyPr/>
          <a:lstStyle>
            <a:lvl1pPr>
              <a:defRPr/>
            </a:lvl1pPr>
          </a:lstStyle>
          <a:p>
            <a:pPr>
              <a:defRPr/>
            </a:pPr>
            <a:fld id="{C12F72EA-87A0-4206-BF25-6A1B7D7C5AED}" type="datetime1">
              <a:rPr lang="en-US"/>
              <a:pPr>
                <a:defRPr/>
              </a:pPr>
              <a:t>12-11-13</a:t>
            </a:fld>
            <a:endParaRPr lang="en-CA"/>
          </a:p>
        </p:txBody>
      </p:sp>
      <p:sp>
        <p:nvSpPr>
          <p:cNvPr id="4" name="2 Marcador de pie de página"/>
          <p:cNvSpPr>
            <a:spLocks noGrp="1"/>
          </p:cNvSpPr>
          <p:nvPr>
            <p:ph type="ftr" sz="quarter" idx="11"/>
          </p:nvPr>
        </p:nvSpPr>
        <p:spPr/>
        <p:txBody>
          <a:bodyPr/>
          <a:lstStyle>
            <a:lvl1pPr>
              <a:defRPr/>
            </a:lvl1pPr>
          </a:lstStyle>
          <a:p>
            <a:pPr>
              <a:defRPr/>
            </a:pPr>
            <a:endParaRPr lang="en-CA"/>
          </a:p>
        </p:txBody>
      </p:sp>
      <p:sp>
        <p:nvSpPr>
          <p:cNvPr id="5" name="5 Marcador de número de diapositiva"/>
          <p:cNvSpPr>
            <a:spLocks noGrp="1"/>
          </p:cNvSpPr>
          <p:nvPr>
            <p:ph type="sldNum" sz="quarter" idx="13"/>
          </p:nvPr>
        </p:nvSpPr>
        <p:spPr/>
        <p:txBody>
          <a:bodyPr/>
          <a:lstStyle>
            <a:lvl1pPr>
              <a:defRPr/>
            </a:lvl1pPr>
          </a:lstStyle>
          <a:p>
            <a:pPr>
              <a:defRPr/>
            </a:pPr>
            <a:fld id="{6988FD6C-6BD5-4CF7-A25E-7675CC4B758A}" type="slidenum">
              <a:rPr lang="en-CA"/>
              <a:pPr>
                <a:defRPr/>
              </a:pPr>
              <a:t>‹#›</a:t>
            </a:fld>
            <a:endParaRPr lang="en-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6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sz="1800">
              <a:latin typeface="Calibri" pitchFamily="-112" charset="0"/>
            </a:endParaRPr>
          </a:p>
        </p:txBody>
      </p:sp>
      <p:sp>
        <p:nvSpPr>
          <p:cNvPr id="3" name="7 Rectángulo"/>
          <p:cNvSpPr>
            <a:spLocks noChangeArrowheads="1"/>
          </p:cNvSpPr>
          <p:nvPr/>
        </p:nvSpPr>
        <p:spPr bwMode="white">
          <a:xfrm>
            <a:off x="0" y="0"/>
            <a:ext cx="9144000" cy="155575"/>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sz="1800">
              <a:latin typeface="Calibri" pitchFamily="-112" charset="0"/>
            </a:endParaRPr>
          </a:p>
        </p:txBody>
      </p:sp>
      <p:sp>
        <p:nvSpPr>
          <p:cNvPr id="4" name="9 Rectángulo"/>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sz="1800">
              <a:latin typeface="Calibri" pitchFamily="-112" charset="0"/>
            </a:endParaRPr>
          </a:p>
        </p:txBody>
      </p:sp>
      <p:sp>
        <p:nvSpPr>
          <p:cNvPr id="5" name="8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sz="1800">
              <a:latin typeface="Calibri" pitchFamily="-112" charset="0"/>
            </a:endParaRPr>
          </a:p>
        </p:txBody>
      </p:sp>
      <p:sp>
        <p:nvSpPr>
          <p:cNvPr id="6" name="4 Rectángulo"/>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a:defRPr/>
            </a:pPr>
            <a:endParaRPr lang="en-US" sz="1800">
              <a:latin typeface="Calibri" pitchFamily="-112" charset="0"/>
            </a:endParaRPr>
          </a:p>
        </p:txBody>
      </p:sp>
      <p:sp>
        <p:nvSpPr>
          <p:cNvPr id="7" name="5 Rectángulo"/>
          <p:cNvSpPr>
            <a:spLocks noChangeArrowheads="1"/>
          </p:cNvSpPr>
          <p:nvPr/>
        </p:nvSpPr>
        <p:spPr bwMode="auto">
          <a:xfrm>
            <a:off x="152400" y="15875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a:defRPr/>
            </a:pPr>
            <a:endParaRPr lang="en-US" sz="1800">
              <a:latin typeface="Calibri" pitchFamily="-112" charset="0"/>
            </a:endParaRPr>
          </a:p>
        </p:txBody>
      </p:sp>
      <p:sp>
        <p:nvSpPr>
          <p:cNvPr id="8" name="5 Marcador de número de diapositiva"/>
          <p:cNvSpPr txBox="1">
            <a:spLocks/>
          </p:cNvSpPr>
          <p:nvPr/>
        </p:nvSpPr>
        <p:spPr>
          <a:xfrm>
            <a:off x="4357688" y="1027113"/>
            <a:ext cx="461962" cy="473075"/>
          </a:xfrm>
          <a:prstGeom prst="rect">
            <a:avLst/>
          </a:prstGeom>
        </p:spPr>
        <p:txBody>
          <a:bodyPr lIns="45720" rIns="45720" anchor="ctr">
            <a:normAutofit/>
          </a:bodyPr>
          <a:lstStyle/>
          <a:p>
            <a:pPr algn="ctr">
              <a:defRPr/>
            </a:pPr>
            <a:fld id="{D3CBA506-0188-48D7-BE15-EB7C0A533997}" type="slidenum">
              <a:rPr lang="es-ES" sz="1600">
                <a:solidFill>
                  <a:schemeClr val="accent1"/>
                </a:solidFill>
              </a:rPr>
              <a:pPr algn="ctr">
                <a:defRPr/>
              </a:pPr>
              <a:t>‹#›</a:t>
            </a:fld>
            <a:endParaRPr lang="es-ES" sz="1600">
              <a:solidFill>
                <a:schemeClr val="accent1"/>
              </a:solidFill>
            </a:endParaRPr>
          </a:p>
        </p:txBody>
      </p:sp>
      <p:sp>
        <p:nvSpPr>
          <p:cNvPr id="9" name="1 Marcador de fecha"/>
          <p:cNvSpPr>
            <a:spLocks noGrp="1"/>
          </p:cNvSpPr>
          <p:nvPr>
            <p:ph type="dt" sz="half" idx="10"/>
          </p:nvPr>
        </p:nvSpPr>
        <p:spPr/>
        <p:txBody>
          <a:bodyPr/>
          <a:lstStyle>
            <a:lvl1pPr>
              <a:defRPr smtClean="0"/>
            </a:lvl1pPr>
          </a:lstStyle>
          <a:p>
            <a:pPr>
              <a:defRPr/>
            </a:pPr>
            <a:fld id="{D21A0D99-DCC4-4BB1-947C-43E33D1B201B}" type="datetime1">
              <a:rPr lang="en-US"/>
              <a:pPr>
                <a:defRPr/>
              </a:pPr>
              <a:t>12-11-13</a:t>
            </a:fld>
            <a:endParaRPr lang="en-CA"/>
          </a:p>
        </p:txBody>
      </p:sp>
      <p:sp>
        <p:nvSpPr>
          <p:cNvPr id="10" name="2 Marcador de pie de página"/>
          <p:cNvSpPr>
            <a:spLocks noGrp="1"/>
          </p:cNvSpPr>
          <p:nvPr>
            <p:ph type="ftr" sz="quarter" idx="11"/>
          </p:nvPr>
        </p:nvSpPr>
        <p:spPr/>
        <p:txBody>
          <a:bodyPr/>
          <a:lstStyle>
            <a:lvl1pPr>
              <a:defRPr smtClean="0"/>
            </a:lvl1pPr>
          </a:lstStyle>
          <a:p>
            <a:pPr>
              <a:defRPr/>
            </a:pPr>
            <a:endParaRPr lang="en-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5" name="18 Rectángulo"/>
          <p:cNvSpPr>
            <a:spLocks noChangeArrowheads="1"/>
          </p:cNvSpPr>
          <p:nvPr/>
        </p:nvSpPr>
        <p:spPr bwMode="auto">
          <a:xfrm>
            <a:off x="152400" y="152400"/>
            <a:ext cx="8832850" cy="304800"/>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a:defRPr/>
            </a:pPr>
            <a:endParaRPr lang="en-US" sz="1800">
              <a:latin typeface="Calibri" pitchFamily="-112" charset="0"/>
            </a:endParaRPr>
          </a:p>
        </p:txBody>
      </p:sp>
      <p:sp>
        <p:nvSpPr>
          <p:cNvPr id="6" name="14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sz="1800">
              <a:latin typeface="Calibri" pitchFamily="-112" charset="0"/>
            </a:endParaRPr>
          </a:p>
        </p:txBody>
      </p:sp>
      <p:sp>
        <p:nvSpPr>
          <p:cNvPr id="7" name="17 Rectángulo"/>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sz="1800">
              <a:latin typeface="Calibri" pitchFamily="-112" charset="0"/>
            </a:endParaRPr>
          </a:p>
        </p:txBody>
      </p:sp>
      <p:sp>
        <p:nvSpPr>
          <p:cNvPr id="8" name="15 Rectángulo"/>
          <p:cNvSpPr>
            <a:spLocks noChangeArrowheads="1"/>
          </p:cNvSpPr>
          <p:nvPr/>
        </p:nvSpPr>
        <p:spPr bwMode="white">
          <a:xfrm>
            <a:off x="0" y="0"/>
            <a:ext cx="9144000" cy="119063"/>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sz="1800">
              <a:latin typeface="Calibri" pitchFamily="-112" charset="0"/>
            </a:endParaRPr>
          </a:p>
        </p:txBody>
      </p:sp>
      <p:sp>
        <p:nvSpPr>
          <p:cNvPr id="9" name="16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sz="1800">
              <a:latin typeface="Calibri" pitchFamily="-112" charset="0"/>
            </a:endParaRPr>
          </a:p>
        </p:txBody>
      </p:sp>
      <p:sp>
        <p:nvSpPr>
          <p:cNvPr id="10" name="12 Rectángulo"/>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sz="1800">
              <a:solidFill>
                <a:srgbClr val="FFFFFF"/>
              </a:solidFill>
              <a:ea typeface="ＭＳ Ｐゴシック" pitchFamily="-112" charset="-128"/>
            </a:endParaRPr>
          </a:p>
        </p:txBody>
      </p:sp>
      <p:sp>
        <p:nvSpPr>
          <p:cNvPr id="11" name="7 Rectángulo"/>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a:defRPr/>
            </a:pPr>
            <a:endParaRPr lang="en-US" sz="1800">
              <a:latin typeface="Calibri" pitchFamily="-112" charset="0"/>
            </a:endParaRPr>
          </a:p>
        </p:txBody>
      </p:sp>
      <p:sp>
        <p:nvSpPr>
          <p:cNvPr id="12" name="8 Conector recto"/>
          <p:cNvSpPr>
            <a:spLocks noChangeShapeType="1"/>
          </p:cNvSpPr>
          <p:nvPr/>
        </p:nvSpPr>
        <p:spPr bwMode="auto">
          <a:xfrm>
            <a:off x="152400" y="533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sz="1800">
              <a:latin typeface="+mn-lt"/>
              <a:ea typeface="+mn-ea"/>
            </a:endParaRPr>
          </a:p>
        </p:txBody>
      </p:sp>
      <p:sp>
        <p:nvSpPr>
          <p:cNvPr id="13" name="9 Elipse"/>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sz="1800">
              <a:solidFill>
                <a:srgbClr val="FFFFFF"/>
              </a:solidFill>
              <a:ea typeface="ＭＳ Ｐゴシック" pitchFamily="-112" charset="-128"/>
            </a:endParaRPr>
          </a:p>
        </p:txBody>
      </p:sp>
      <p:sp>
        <p:nvSpPr>
          <p:cNvPr id="14" name="10 Elipse"/>
          <p:cNvSpPr/>
          <p:nvPr/>
        </p:nvSpPr>
        <p:spPr>
          <a:xfrm>
            <a:off x="1390650" y="323850"/>
            <a:ext cx="419100"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sz="1800">
              <a:solidFill>
                <a:srgbClr val="FFFFFF"/>
              </a:solidFill>
              <a:ea typeface="ＭＳ Ｐゴシック" pitchFamily="-112" charset="-128"/>
            </a:endParaRPr>
          </a:p>
        </p:txBody>
      </p:sp>
      <p:sp>
        <p:nvSpPr>
          <p:cNvPr id="15" name="20 Rectángulo"/>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a:defRPr/>
            </a:pPr>
            <a:endParaRPr lang="en-US" sz="1800">
              <a:latin typeface="Calibri" pitchFamily="-112" charset="0"/>
            </a:endParaRPr>
          </a:p>
        </p:txBody>
      </p:sp>
      <p:sp>
        <p:nvSpPr>
          <p:cNvPr id="2" name="1 Título"/>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lang="es-ES" smtClean="0"/>
              <a:t>Haga clic para modificar el estilo de título del patrón</a:t>
            </a:r>
            <a:endParaRPr lang="en-US"/>
          </a:p>
        </p:txBody>
      </p:sp>
      <p:sp>
        <p:nvSpPr>
          <p:cNvPr id="3" name="2 Marcador de texto"/>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a:r>
              <a:rPr lang="es-ES" smtClean="0"/>
              <a:t>Haga clic para modificar el estilo de texto del patrón</a:t>
            </a:r>
          </a:p>
        </p:txBody>
      </p:sp>
      <p:sp>
        <p:nvSpPr>
          <p:cNvPr id="20" name="19 Marcador de contenido"/>
          <p:cNvSpPr>
            <a:spLocks noGrp="1"/>
          </p:cNvSpPr>
          <p:nvPr>
            <p:ph sz="quarter" idx="1"/>
          </p:nvPr>
        </p:nvSpPr>
        <p:spPr>
          <a:xfrm>
            <a:off x="3124200" y="685800"/>
            <a:ext cx="5638800" cy="541020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16" name="6 Marcador de número de diapositiva"/>
          <p:cNvSpPr>
            <a:spLocks noGrp="1"/>
          </p:cNvSpPr>
          <p:nvPr>
            <p:ph type="sldNum" sz="quarter" idx="10"/>
          </p:nvPr>
        </p:nvSpPr>
        <p:spPr>
          <a:xfrm>
            <a:off x="1371600" y="312738"/>
            <a:ext cx="457200" cy="441325"/>
          </a:xfrm>
        </p:spPr>
        <p:txBody>
          <a:bodyPr/>
          <a:lstStyle>
            <a:lvl1pPr>
              <a:defRPr smtClean="0">
                <a:solidFill>
                  <a:srgbClr val="484979"/>
                </a:solidFill>
              </a:defRPr>
            </a:lvl1pPr>
          </a:lstStyle>
          <a:p>
            <a:pPr>
              <a:defRPr/>
            </a:pPr>
            <a:fld id="{5A31F812-7062-44E9-B640-30F2EAF91AB1}" type="slidenum">
              <a:rPr lang="en-CA"/>
              <a:pPr>
                <a:defRPr/>
              </a:pPr>
              <a:t>‹#›</a:t>
            </a:fld>
            <a:endParaRPr lang="en-CA"/>
          </a:p>
        </p:txBody>
      </p:sp>
      <p:sp>
        <p:nvSpPr>
          <p:cNvPr id="17" name="4 Marcador de fecha"/>
          <p:cNvSpPr>
            <a:spLocks noGrp="1"/>
          </p:cNvSpPr>
          <p:nvPr>
            <p:ph type="dt" sz="half" idx="11"/>
          </p:nvPr>
        </p:nvSpPr>
        <p:spPr/>
        <p:txBody>
          <a:bodyPr/>
          <a:lstStyle>
            <a:lvl1pPr>
              <a:defRPr smtClean="0"/>
            </a:lvl1pPr>
          </a:lstStyle>
          <a:p>
            <a:pPr>
              <a:defRPr/>
            </a:pPr>
            <a:fld id="{03ACE563-C77A-4216-AD2B-950376F83096}" type="datetime1">
              <a:rPr lang="en-US"/>
              <a:pPr>
                <a:defRPr/>
              </a:pPr>
              <a:t>12-11-13</a:t>
            </a:fld>
            <a:endParaRPr lang="en-CA"/>
          </a:p>
        </p:txBody>
      </p:sp>
      <p:sp>
        <p:nvSpPr>
          <p:cNvPr id="18" name="5 Marcador de pie de página"/>
          <p:cNvSpPr>
            <a:spLocks noGrp="1"/>
          </p:cNvSpPr>
          <p:nvPr>
            <p:ph type="ftr" sz="quarter" idx="12"/>
          </p:nvPr>
        </p:nvSpPr>
        <p:spPr>
          <a:xfrm>
            <a:off x="301625" y="6410325"/>
            <a:ext cx="3382963" cy="366713"/>
          </a:xfrm>
        </p:spPr>
        <p:txBody>
          <a:bodyPr/>
          <a:lstStyle>
            <a:lvl1pPr>
              <a:defRPr smtClean="0"/>
            </a:lvl1pPr>
          </a:lstStyle>
          <a:p>
            <a:pPr>
              <a:defRPr/>
            </a:pPr>
            <a:endParaRPr lang="en-CA"/>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5" name="20 Conector recto"/>
          <p:cNvSpPr>
            <a:spLocks noChangeShapeType="1"/>
          </p:cNvSpPr>
          <p:nvPr/>
        </p:nvSpPr>
        <p:spPr bwMode="auto">
          <a:xfrm>
            <a:off x="152400" y="533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sz="1800">
              <a:latin typeface="+mn-lt"/>
              <a:ea typeface="+mn-ea"/>
            </a:endParaRPr>
          </a:p>
        </p:txBody>
      </p:sp>
      <p:sp>
        <p:nvSpPr>
          <p:cNvPr id="6" name="18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sz="1800">
              <a:latin typeface="Calibri" pitchFamily="-112" charset="0"/>
            </a:endParaRPr>
          </a:p>
        </p:txBody>
      </p:sp>
      <p:sp>
        <p:nvSpPr>
          <p:cNvPr id="7" name="15 Rectángulo"/>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sz="1800">
              <a:latin typeface="Calibri" pitchFamily="-112" charset="0"/>
            </a:endParaRPr>
          </a:p>
        </p:txBody>
      </p:sp>
      <p:sp>
        <p:nvSpPr>
          <p:cNvPr id="8" name="16 Rectángulo"/>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sz="1800">
              <a:latin typeface="Calibri" pitchFamily="-112" charset="0"/>
            </a:endParaRPr>
          </a:p>
        </p:txBody>
      </p:sp>
      <p:sp>
        <p:nvSpPr>
          <p:cNvPr id="9" name="17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sz="1800">
              <a:latin typeface="Calibri" pitchFamily="-112" charset="0"/>
            </a:endParaRPr>
          </a:p>
        </p:txBody>
      </p:sp>
      <p:sp>
        <p:nvSpPr>
          <p:cNvPr id="10" name="19 Rectángulo"/>
          <p:cNvSpPr>
            <a:spLocks noChangeArrowheads="1"/>
          </p:cNvSpPr>
          <p:nvPr/>
        </p:nvSpPr>
        <p:spPr bwMode="auto">
          <a:xfrm>
            <a:off x="152400" y="152400"/>
            <a:ext cx="8832850" cy="301625"/>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a:defRPr/>
            </a:pPr>
            <a:endParaRPr lang="en-US" sz="1800">
              <a:latin typeface="Calibri" pitchFamily="-112" charset="0"/>
            </a:endParaRPr>
          </a:p>
        </p:txBody>
      </p:sp>
      <p:sp>
        <p:nvSpPr>
          <p:cNvPr id="11" name="7 Rectángulo"/>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sz="1800">
              <a:solidFill>
                <a:srgbClr val="FFFFFF"/>
              </a:solidFill>
              <a:ea typeface="ＭＳ Ｐゴシック" pitchFamily="-112" charset="-128"/>
            </a:endParaRPr>
          </a:p>
        </p:txBody>
      </p:sp>
      <p:sp>
        <p:nvSpPr>
          <p:cNvPr id="12" name="14 Rectángulo"/>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a:defRPr/>
            </a:pPr>
            <a:endParaRPr lang="en-US" sz="1800">
              <a:latin typeface="Calibri" pitchFamily="-112" charset="0"/>
            </a:endParaRPr>
          </a:p>
        </p:txBody>
      </p:sp>
      <p:sp>
        <p:nvSpPr>
          <p:cNvPr id="13" name="11 Elipse"/>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sz="1800">
              <a:solidFill>
                <a:srgbClr val="FFFFFF"/>
              </a:solidFill>
              <a:ea typeface="ＭＳ Ｐゴシック" pitchFamily="-112" charset="-128"/>
            </a:endParaRPr>
          </a:p>
        </p:txBody>
      </p:sp>
      <p:sp>
        <p:nvSpPr>
          <p:cNvPr id="14" name="12 Elipse"/>
          <p:cNvSpPr/>
          <p:nvPr/>
        </p:nvSpPr>
        <p:spPr>
          <a:xfrm>
            <a:off x="1390650" y="323850"/>
            <a:ext cx="419100"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sz="1800">
              <a:solidFill>
                <a:srgbClr val="FFFFFF"/>
              </a:solidFill>
              <a:ea typeface="ＭＳ Ｐゴシック" pitchFamily="-112" charset="-128"/>
            </a:endParaRPr>
          </a:p>
        </p:txBody>
      </p:sp>
      <p:sp>
        <p:nvSpPr>
          <p:cNvPr id="15" name="21 Rectángulo"/>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a:defRPr/>
            </a:pPr>
            <a:endParaRPr lang="en-US" sz="1800">
              <a:latin typeface="Calibri" pitchFamily="-112" charset="0"/>
            </a:endParaRPr>
          </a:p>
        </p:txBody>
      </p:sp>
      <p:sp>
        <p:nvSpPr>
          <p:cNvPr id="2" name="1 Título"/>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lang="es-ES" smtClean="0"/>
              <a:t>Haga clic para modificar el estilo de título del patrón</a:t>
            </a:r>
            <a:endParaRPr lang="en-US"/>
          </a:p>
        </p:txBody>
      </p:sp>
      <p:sp>
        <p:nvSpPr>
          <p:cNvPr id="3" name="2 Marcador de posición de imagen"/>
          <p:cNvSpPr>
            <a:spLocks noGrp="1"/>
          </p:cNvSpPr>
          <p:nvPr>
            <p:ph type="pic" idx="1"/>
          </p:nvPr>
        </p:nvSpPr>
        <p:spPr>
          <a:xfrm>
            <a:off x="3000375" y="609600"/>
            <a:ext cx="5867400" cy="4267200"/>
          </a:xfrm>
        </p:spPr>
        <p:txBody>
          <a:bodyPr>
            <a:normAutofit/>
          </a:bodyPr>
          <a:lstStyle>
            <a:lvl1pPr marL="0" indent="0">
              <a:buNone/>
              <a:defRPr sz="3200"/>
            </a:lvl1pPr>
          </a:lstStyle>
          <a:p>
            <a:pPr lvl="0"/>
            <a:r>
              <a:rPr lang="es-ES" noProof="0" smtClean="0"/>
              <a:t>Haga clic en el icono para agregar una imagen</a:t>
            </a:r>
            <a:endParaRPr lang="en-US" noProof="0" dirty="0"/>
          </a:p>
        </p:txBody>
      </p:sp>
      <p:sp>
        <p:nvSpPr>
          <p:cNvPr id="4" name="3 Marcador de texto"/>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a:r>
              <a:rPr lang="es-ES" smtClean="0"/>
              <a:t>Haga clic para modificar el estilo de texto del patrón</a:t>
            </a:r>
          </a:p>
        </p:txBody>
      </p:sp>
      <p:sp>
        <p:nvSpPr>
          <p:cNvPr id="16" name="6 Marcador de número de diapositiva"/>
          <p:cNvSpPr>
            <a:spLocks noGrp="1"/>
          </p:cNvSpPr>
          <p:nvPr>
            <p:ph type="sldNum" sz="quarter" idx="10"/>
          </p:nvPr>
        </p:nvSpPr>
        <p:spPr>
          <a:xfrm>
            <a:off x="1371600" y="312738"/>
            <a:ext cx="457200" cy="441325"/>
          </a:xfrm>
        </p:spPr>
        <p:txBody>
          <a:bodyPr/>
          <a:lstStyle>
            <a:lvl1pPr>
              <a:defRPr smtClean="0"/>
            </a:lvl1pPr>
          </a:lstStyle>
          <a:p>
            <a:pPr>
              <a:defRPr/>
            </a:pPr>
            <a:fld id="{0110B2BB-9703-4AA2-AD4C-7BE3B1DD81DE}" type="slidenum">
              <a:rPr lang="en-CA"/>
              <a:pPr>
                <a:defRPr/>
              </a:pPr>
              <a:t>‹#›</a:t>
            </a:fld>
            <a:endParaRPr lang="en-CA"/>
          </a:p>
        </p:txBody>
      </p:sp>
      <p:sp>
        <p:nvSpPr>
          <p:cNvPr id="17" name="4 Marcador de fecha"/>
          <p:cNvSpPr>
            <a:spLocks noGrp="1"/>
          </p:cNvSpPr>
          <p:nvPr>
            <p:ph type="dt" sz="half" idx="11"/>
          </p:nvPr>
        </p:nvSpPr>
        <p:spPr>
          <a:xfrm>
            <a:off x="5788025" y="6405563"/>
            <a:ext cx="3044825" cy="365125"/>
          </a:xfrm>
        </p:spPr>
        <p:txBody>
          <a:bodyPr/>
          <a:lstStyle>
            <a:lvl1pPr>
              <a:defRPr smtClean="0"/>
            </a:lvl1pPr>
          </a:lstStyle>
          <a:p>
            <a:pPr>
              <a:defRPr/>
            </a:pPr>
            <a:fld id="{5A68596F-8CBF-4451-8FD1-88DBD3101C15}" type="datetime1">
              <a:rPr lang="en-US"/>
              <a:pPr>
                <a:defRPr/>
              </a:pPr>
              <a:t>12-11-13</a:t>
            </a:fld>
            <a:endParaRPr lang="en-CA"/>
          </a:p>
        </p:txBody>
      </p:sp>
      <p:sp>
        <p:nvSpPr>
          <p:cNvPr id="18" name="5 Marcador de pie de página"/>
          <p:cNvSpPr>
            <a:spLocks noGrp="1"/>
          </p:cNvSpPr>
          <p:nvPr>
            <p:ph type="ftr" sz="quarter" idx="12"/>
          </p:nvPr>
        </p:nvSpPr>
        <p:spPr>
          <a:xfrm>
            <a:off x="301625" y="6410325"/>
            <a:ext cx="3584575" cy="366713"/>
          </a:xfrm>
        </p:spPr>
        <p:txBody>
          <a:bodyPr/>
          <a:lstStyle>
            <a:lvl1pPr>
              <a:defRPr smtClean="0"/>
            </a:lvl1pPr>
          </a:lstStyle>
          <a:p>
            <a:pPr>
              <a:defRPr/>
            </a:pPr>
            <a:endParaRPr lang="en-CA"/>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17" name="16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sz="1800">
              <a:latin typeface="Calibri" pitchFamily="-112" charset="0"/>
            </a:endParaRPr>
          </a:p>
        </p:txBody>
      </p:sp>
      <p:sp>
        <p:nvSpPr>
          <p:cNvPr id="16" name="15 Rectángulo"/>
          <p:cNvSpPr>
            <a:spLocks noChangeArrowheads="1"/>
          </p:cNvSpPr>
          <p:nvPr/>
        </p:nvSpPr>
        <p:spPr bwMode="white">
          <a:xfrm>
            <a:off x="0" y="0"/>
            <a:ext cx="9144000" cy="1393825"/>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sz="1800">
              <a:latin typeface="Calibri" pitchFamily="-112" charset="0"/>
            </a:endParaRPr>
          </a:p>
        </p:txBody>
      </p:sp>
      <p:sp>
        <p:nvSpPr>
          <p:cNvPr id="18" name="17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sz="1800">
              <a:latin typeface="Calibri" pitchFamily="-112" charset="0"/>
            </a:endParaRPr>
          </a:p>
        </p:txBody>
      </p:sp>
      <p:sp>
        <p:nvSpPr>
          <p:cNvPr id="19" name="18 Rectángulo"/>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sz="1800">
              <a:latin typeface="Calibri" pitchFamily="-112" charset="0"/>
            </a:endParaRPr>
          </a:p>
        </p:txBody>
      </p:sp>
      <p:sp>
        <p:nvSpPr>
          <p:cNvPr id="9" name="8 Rectángulo"/>
          <p:cNvSpPr>
            <a:spLocks noChangeArrowheads="1"/>
          </p:cNvSpPr>
          <p:nvPr/>
        </p:nvSpPr>
        <p:spPr bwMode="auto">
          <a:xfrm>
            <a:off x="149225" y="6388100"/>
            <a:ext cx="8832850" cy="309563"/>
          </a:xfrm>
          <a:prstGeom prst="rect">
            <a:avLst/>
          </a:prstGeom>
          <a:solidFill>
            <a:schemeClr val="accent1"/>
          </a:solidFill>
          <a:ln w="9525" cap="flat" cmpd="sng" algn="ctr">
            <a:noFill/>
            <a:prstDash val="solid"/>
            <a:miter lim="800000"/>
            <a:headEnd type="none" w="med" len="med"/>
            <a:tailEnd type="none" w="med" len="med"/>
          </a:ln>
          <a:effectLst/>
        </p:spPr>
        <p:txBody>
          <a:bodyPr wrap="none" anchor="ctr"/>
          <a:lstStyle/>
          <a:p>
            <a:pPr>
              <a:defRPr/>
            </a:pPr>
            <a:endParaRPr lang="en-US" sz="1800">
              <a:latin typeface="Calibri" pitchFamily="-112" charset="0"/>
            </a:endParaRPr>
          </a:p>
        </p:txBody>
      </p:sp>
      <p:sp>
        <p:nvSpPr>
          <p:cNvPr id="14" name="13 Marcador de fecha"/>
          <p:cNvSpPr>
            <a:spLocks noGrp="1"/>
          </p:cNvSpPr>
          <p:nvPr>
            <p:ph type="dt" sz="half" idx="2"/>
          </p:nvPr>
        </p:nvSpPr>
        <p:spPr>
          <a:xfrm>
            <a:off x="5791200" y="6405563"/>
            <a:ext cx="3044825" cy="365125"/>
          </a:xfrm>
          <a:prstGeom prst="rect">
            <a:avLst/>
          </a:prstGeom>
        </p:spPr>
        <p:txBody>
          <a:bodyPr vert="horz" wrap="square" lIns="91440" tIns="45720" rIns="91440" bIns="45720" numCol="1" anchor="t" anchorCtr="0" compatLnSpc="1">
            <a:prstTxWarp prst="textNoShape">
              <a:avLst/>
            </a:prstTxWarp>
          </a:bodyPr>
          <a:lstStyle>
            <a:lvl1pPr algn="r">
              <a:defRPr sz="1400" smtClean="0">
                <a:solidFill>
                  <a:srgbClr val="FFFFFF"/>
                </a:solidFill>
                <a:latin typeface="Calibri" pitchFamily="-112" charset="0"/>
              </a:defRPr>
            </a:lvl1pPr>
          </a:lstStyle>
          <a:p>
            <a:pPr>
              <a:defRPr/>
            </a:pPr>
            <a:fld id="{B0620051-1C85-46A0-B294-8CF54A7A9C7D}" type="datetime1">
              <a:rPr lang="en-US"/>
              <a:pPr>
                <a:defRPr/>
              </a:pPr>
              <a:t>12-11-13</a:t>
            </a:fld>
            <a:endParaRPr lang="en-CA"/>
          </a:p>
        </p:txBody>
      </p:sp>
      <p:sp>
        <p:nvSpPr>
          <p:cNvPr id="3" name="2 Marcador de pie de página"/>
          <p:cNvSpPr>
            <a:spLocks noGrp="1"/>
          </p:cNvSpPr>
          <p:nvPr>
            <p:ph type="ftr" sz="quarter" idx="3"/>
          </p:nvPr>
        </p:nvSpPr>
        <p:spPr>
          <a:xfrm>
            <a:off x="304800" y="6410325"/>
            <a:ext cx="3581400" cy="366713"/>
          </a:xfrm>
          <a:prstGeom prst="rect">
            <a:avLst/>
          </a:prstGeom>
        </p:spPr>
        <p:txBody>
          <a:bodyPr vert="horz" wrap="square" lIns="91440" tIns="45720" rIns="91440" bIns="45720" numCol="1" anchor="t" anchorCtr="0" compatLnSpc="1">
            <a:prstTxWarp prst="textNoShape">
              <a:avLst/>
            </a:prstTxWarp>
          </a:bodyPr>
          <a:lstStyle>
            <a:lvl1pPr>
              <a:defRPr sz="1200" smtClean="0">
                <a:solidFill>
                  <a:srgbClr val="FFFFFF"/>
                </a:solidFill>
                <a:latin typeface="Calibri" pitchFamily="-112" charset="0"/>
              </a:defRPr>
            </a:lvl1pPr>
          </a:lstStyle>
          <a:p>
            <a:pPr>
              <a:defRPr/>
            </a:pPr>
            <a:endParaRPr lang="en-CA"/>
          </a:p>
        </p:txBody>
      </p:sp>
      <p:sp>
        <p:nvSpPr>
          <p:cNvPr id="8" name="7 Rectángulo"/>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a:defRPr/>
            </a:pPr>
            <a:endParaRPr lang="en-US" sz="1800">
              <a:latin typeface="Calibri" pitchFamily="-112" charset="0"/>
            </a:endParaRPr>
          </a:p>
        </p:txBody>
      </p:sp>
      <p:sp>
        <p:nvSpPr>
          <p:cNvPr id="10" name="9 Conector recto"/>
          <p:cNvSpPr>
            <a:spLocks noChangeShapeType="1"/>
          </p:cNvSpPr>
          <p:nvPr/>
        </p:nvSpPr>
        <p:spPr bwMode="auto">
          <a:xfrm>
            <a:off x="152400" y="1276350"/>
            <a:ext cx="8832850"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sz="1800">
              <a:latin typeface="+mn-lt"/>
              <a:ea typeface="+mn-ea"/>
            </a:endParaRPr>
          </a:p>
        </p:txBody>
      </p:sp>
      <p:sp>
        <p:nvSpPr>
          <p:cNvPr id="12" name="11 Elipse"/>
          <p:cNvSpPr/>
          <p:nvPr/>
        </p:nvSpPr>
        <p:spPr>
          <a:xfrm>
            <a:off x="4267200" y="955675"/>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sz="1800">
              <a:solidFill>
                <a:srgbClr val="FFFFFF"/>
              </a:solidFill>
              <a:ea typeface="ＭＳ Ｐゴシック" pitchFamily="-112" charset="-128"/>
            </a:endParaRPr>
          </a:p>
        </p:txBody>
      </p:sp>
      <p:sp>
        <p:nvSpPr>
          <p:cNvPr id="15" name="14 Elipse"/>
          <p:cNvSpPr/>
          <p:nvPr/>
        </p:nvSpPr>
        <p:spPr>
          <a:xfrm>
            <a:off x="4362450" y="1050925"/>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sz="1800">
              <a:solidFill>
                <a:srgbClr val="FFFFFF"/>
              </a:solidFill>
              <a:ea typeface="ＭＳ Ｐゴシック" pitchFamily="-112" charset="-128"/>
            </a:endParaRPr>
          </a:p>
        </p:txBody>
      </p:sp>
      <p:sp>
        <p:nvSpPr>
          <p:cNvPr id="1037" name="21 Marcador de título"/>
          <p:cNvSpPr>
            <a:spLocks noGrp="1"/>
          </p:cNvSpPr>
          <p:nvPr>
            <p:ph type="title"/>
          </p:nvPr>
        </p:nvSpPr>
        <p:spPr bwMode="auto">
          <a:xfrm>
            <a:off x="301625" y="142875"/>
            <a:ext cx="8534400" cy="92868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s-ES" smtClean="0"/>
              <a:t>Haga clic para modificar el estilo de título del patrón</a:t>
            </a:r>
            <a:endParaRPr lang="en-US" smtClean="0"/>
          </a:p>
        </p:txBody>
      </p:sp>
      <p:sp>
        <p:nvSpPr>
          <p:cNvPr id="1038" name="12 Marcador de texto"/>
          <p:cNvSpPr>
            <a:spLocks noGrp="1"/>
          </p:cNvSpPr>
          <p:nvPr>
            <p:ph type="body" idx="1"/>
          </p:nvPr>
        </p:nvSpPr>
        <p:spPr bwMode="auto">
          <a:xfrm>
            <a:off x="301625" y="1524000"/>
            <a:ext cx="8534400" cy="45989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smtClean="0"/>
          </a:p>
        </p:txBody>
      </p:sp>
      <p:sp>
        <p:nvSpPr>
          <p:cNvPr id="20" name="5 Marcador de número de diapositiva"/>
          <p:cNvSpPr>
            <a:spLocks noGrp="1"/>
          </p:cNvSpPr>
          <p:nvPr>
            <p:ph type="sldNum" sz="quarter" idx="12"/>
          </p:nvPr>
        </p:nvSpPr>
        <p:spPr>
          <a:xfrm>
            <a:off x="4357688" y="1027113"/>
            <a:ext cx="461962" cy="473075"/>
          </a:xfrm>
          <a:prstGeom prst="rect">
            <a:avLst/>
          </a:prstGeom>
        </p:spPr>
        <p:txBody>
          <a:bodyPr vert="horz" wrap="square" lIns="45720" tIns="45720" rIns="45720" bIns="45720" numCol="1" anchor="ctr" anchorCtr="0" compatLnSpc="1">
            <a:prstTxWarp prst="textNoShape">
              <a:avLst/>
            </a:prstTxWarp>
            <a:normAutofit/>
          </a:bodyPr>
          <a:lstStyle>
            <a:lvl1pPr algn="ctr">
              <a:defRPr sz="1600" smtClean="0">
                <a:solidFill>
                  <a:schemeClr val="accent1"/>
                </a:solidFill>
              </a:defRPr>
            </a:lvl1pPr>
          </a:lstStyle>
          <a:p>
            <a:pPr>
              <a:defRPr/>
            </a:pPr>
            <a:fld id="{AA84562D-013C-45F2-BD46-997FE1037F1B}" type="slidenum">
              <a:rPr lang="en-CA"/>
              <a:pPr>
                <a:defRPr/>
              </a:pPr>
              <a:t>‹#›</a:t>
            </a:fld>
            <a:endParaRPr lang="en-CA"/>
          </a:p>
        </p:txBody>
      </p:sp>
    </p:spTree>
  </p:cSld>
  <p:clrMap bg1="lt1" tx1="dk1" bg2="lt2" tx2="dk2" accent1="accent1" accent2="accent2" accent3="accent3" accent4="accent4" accent5="accent5" accent6="accent6" hlink="hlink" folHlink="folHlink"/>
  <p:sldLayoutIdLst>
    <p:sldLayoutId id="2147483780" r:id="rId1"/>
    <p:sldLayoutId id="2147483781" r:id="rId2"/>
    <p:sldLayoutId id="2147483782" r:id="rId3"/>
    <p:sldLayoutId id="2147483783" r:id="rId4"/>
    <p:sldLayoutId id="2147483784" r:id="rId5"/>
    <p:sldLayoutId id="2147483779" r:id="rId6"/>
    <p:sldLayoutId id="2147483785" r:id="rId7"/>
    <p:sldLayoutId id="2147483786" r:id="rId8"/>
    <p:sldLayoutId id="2147483787" r:id="rId9"/>
    <p:sldLayoutId id="2147483788" r:id="rId10"/>
    <p:sldLayoutId id="2147483789" r:id="rId11"/>
  </p:sldLayoutIdLst>
  <p:hf hdr="0" ftr="0" dt="0"/>
  <p:txStyles>
    <p:titleStyle>
      <a:lvl1pPr algn="ctr" rtl="0" eaLnBrk="0" fontAlgn="base" hangingPunct="0">
        <a:spcBef>
          <a:spcPct val="0"/>
        </a:spcBef>
        <a:spcAft>
          <a:spcPct val="0"/>
        </a:spcAft>
        <a:defRPr sz="3300" b="1" kern="1200">
          <a:solidFill>
            <a:schemeClr val="accent1"/>
          </a:solidFill>
          <a:latin typeface="+mj-lt"/>
          <a:ea typeface="ＭＳ Ｐゴシック" pitchFamily="-112" charset="-128"/>
          <a:cs typeface="ＭＳ Ｐゴシック" pitchFamily="-112" charset="-128"/>
        </a:defRPr>
      </a:lvl1pPr>
      <a:lvl2pPr algn="ctr" rtl="0" eaLnBrk="0" fontAlgn="base" hangingPunct="0">
        <a:spcBef>
          <a:spcPct val="0"/>
        </a:spcBef>
        <a:spcAft>
          <a:spcPct val="0"/>
        </a:spcAft>
        <a:defRPr sz="3300" b="1">
          <a:solidFill>
            <a:schemeClr val="accent1"/>
          </a:solidFill>
          <a:latin typeface="Calibri" pitchFamily="34" charset="0"/>
          <a:ea typeface="ＭＳ Ｐゴシック" pitchFamily="-112" charset="-128"/>
          <a:cs typeface="ＭＳ Ｐゴシック" pitchFamily="-112" charset="-128"/>
        </a:defRPr>
      </a:lvl2pPr>
      <a:lvl3pPr algn="ctr" rtl="0" eaLnBrk="0" fontAlgn="base" hangingPunct="0">
        <a:spcBef>
          <a:spcPct val="0"/>
        </a:spcBef>
        <a:spcAft>
          <a:spcPct val="0"/>
        </a:spcAft>
        <a:defRPr sz="3300" b="1">
          <a:solidFill>
            <a:schemeClr val="accent1"/>
          </a:solidFill>
          <a:latin typeface="Calibri" pitchFamily="34" charset="0"/>
          <a:ea typeface="ＭＳ Ｐゴシック" pitchFamily="-112" charset="-128"/>
          <a:cs typeface="ＭＳ Ｐゴシック" pitchFamily="-112" charset="-128"/>
        </a:defRPr>
      </a:lvl3pPr>
      <a:lvl4pPr algn="ctr" rtl="0" eaLnBrk="0" fontAlgn="base" hangingPunct="0">
        <a:spcBef>
          <a:spcPct val="0"/>
        </a:spcBef>
        <a:spcAft>
          <a:spcPct val="0"/>
        </a:spcAft>
        <a:defRPr sz="3300" b="1">
          <a:solidFill>
            <a:schemeClr val="accent1"/>
          </a:solidFill>
          <a:latin typeface="Calibri" pitchFamily="34" charset="0"/>
          <a:ea typeface="ＭＳ Ｐゴシック" pitchFamily="-112" charset="-128"/>
          <a:cs typeface="ＭＳ Ｐゴシック" pitchFamily="-112" charset="-128"/>
        </a:defRPr>
      </a:lvl4pPr>
      <a:lvl5pPr algn="ctr" rtl="0" eaLnBrk="0" fontAlgn="base" hangingPunct="0">
        <a:spcBef>
          <a:spcPct val="0"/>
        </a:spcBef>
        <a:spcAft>
          <a:spcPct val="0"/>
        </a:spcAft>
        <a:defRPr sz="3300" b="1">
          <a:solidFill>
            <a:schemeClr val="accent1"/>
          </a:solidFill>
          <a:latin typeface="Calibri" pitchFamily="34" charset="0"/>
          <a:ea typeface="ＭＳ Ｐゴシック" pitchFamily="-112" charset="-128"/>
          <a:cs typeface="ＭＳ Ｐゴシック" pitchFamily="-112" charset="-128"/>
        </a:defRPr>
      </a:lvl5pPr>
      <a:lvl6pPr marL="457200" algn="ctr" rtl="0" fontAlgn="base">
        <a:spcBef>
          <a:spcPct val="0"/>
        </a:spcBef>
        <a:spcAft>
          <a:spcPct val="0"/>
        </a:spcAft>
        <a:defRPr sz="3300" b="1">
          <a:solidFill>
            <a:schemeClr val="accent1"/>
          </a:solidFill>
          <a:latin typeface="Calibri" pitchFamily="34" charset="0"/>
        </a:defRPr>
      </a:lvl6pPr>
      <a:lvl7pPr marL="914400" algn="ctr" rtl="0" fontAlgn="base">
        <a:spcBef>
          <a:spcPct val="0"/>
        </a:spcBef>
        <a:spcAft>
          <a:spcPct val="0"/>
        </a:spcAft>
        <a:defRPr sz="3300" b="1">
          <a:solidFill>
            <a:schemeClr val="accent1"/>
          </a:solidFill>
          <a:latin typeface="Calibri" pitchFamily="34" charset="0"/>
        </a:defRPr>
      </a:lvl7pPr>
      <a:lvl8pPr marL="1371600" algn="ctr" rtl="0" fontAlgn="base">
        <a:spcBef>
          <a:spcPct val="0"/>
        </a:spcBef>
        <a:spcAft>
          <a:spcPct val="0"/>
        </a:spcAft>
        <a:defRPr sz="3300" b="1">
          <a:solidFill>
            <a:schemeClr val="accent1"/>
          </a:solidFill>
          <a:latin typeface="Calibri" pitchFamily="34" charset="0"/>
        </a:defRPr>
      </a:lvl8pPr>
      <a:lvl9pPr marL="1828800" algn="ctr" rtl="0" fontAlgn="base">
        <a:spcBef>
          <a:spcPct val="0"/>
        </a:spcBef>
        <a:spcAft>
          <a:spcPct val="0"/>
        </a:spcAft>
        <a:defRPr sz="3300" b="1">
          <a:solidFill>
            <a:schemeClr val="accent1"/>
          </a:solidFill>
          <a:latin typeface="Calibri" pitchFamily="34" charset="0"/>
        </a:defRPr>
      </a:lvl9pPr>
    </p:titleStyle>
    <p:bodyStyle>
      <a:lvl1pPr marL="273050" indent="-273050" algn="l" rtl="0" eaLnBrk="0" fontAlgn="base" hangingPunct="0">
        <a:spcBef>
          <a:spcPct val="20000"/>
        </a:spcBef>
        <a:spcAft>
          <a:spcPct val="0"/>
        </a:spcAft>
        <a:buClr>
          <a:schemeClr val="accent1"/>
        </a:buClr>
        <a:buSzPct val="100000"/>
        <a:buFont typeface="Wingdings 2" pitchFamily="-112" charset="2"/>
        <a:buChar char=""/>
        <a:defRPr sz="2700" kern="1200">
          <a:solidFill>
            <a:schemeClr val="tx1"/>
          </a:solidFill>
          <a:latin typeface="+mn-lt"/>
          <a:ea typeface="ＭＳ Ｐゴシック" pitchFamily="-112" charset="-128"/>
          <a:cs typeface="ＭＳ Ｐゴシック" pitchFamily="-112" charset="-128"/>
        </a:defRPr>
      </a:lvl1pPr>
      <a:lvl2pPr marL="547688" indent="-273050" algn="l" rtl="0" eaLnBrk="0" fontAlgn="base" hangingPunct="0">
        <a:spcBef>
          <a:spcPct val="20000"/>
        </a:spcBef>
        <a:spcAft>
          <a:spcPct val="0"/>
        </a:spcAft>
        <a:buClr>
          <a:schemeClr val="accent1"/>
        </a:buClr>
        <a:buSzPct val="70000"/>
        <a:buFont typeface="Wingdings" pitchFamily="-112" charset="2"/>
        <a:buChar char=""/>
        <a:defRPr sz="2200" kern="1200">
          <a:solidFill>
            <a:schemeClr val="accent1"/>
          </a:solidFill>
          <a:latin typeface="+mn-lt"/>
          <a:ea typeface="ＭＳ Ｐゴシック" pitchFamily="-112" charset="-128"/>
          <a:cs typeface="+mn-cs"/>
        </a:defRPr>
      </a:lvl2pPr>
      <a:lvl3pPr marL="822325" indent="-228600" algn="l" rtl="0" eaLnBrk="0" fontAlgn="base" hangingPunct="0">
        <a:spcBef>
          <a:spcPct val="20000"/>
        </a:spcBef>
        <a:spcAft>
          <a:spcPct val="0"/>
        </a:spcAft>
        <a:buClr>
          <a:schemeClr val="accent1"/>
        </a:buClr>
        <a:buSzPct val="100000"/>
        <a:buFont typeface="Arial" charset="0"/>
        <a:buChar char="•"/>
        <a:defRPr sz="2000" kern="1200">
          <a:solidFill>
            <a:schemeClr val="tx1"/>
          </a:solidFill>
          <a:latin typeface="+mn-lt"/>
          <a:ea typeface="ＭＳ Ｐゴシック" pitchFamily="-112" charset="-128"/>
          <a:cs typeface="+mn-cs"/>
        </a:defRPr>
      </a:lvl3pPr>
      <a:lvl4pPr marL="1096963" indent="-228600" algn="l" rtl="0" eaLnBrk="0" fontAlgn="base" hangingPunct="0">
        <a:spcBef>
          <a:spcPct val="20000"/>
        </a:spcBef>
        <a:spcAft>
          <a:spcPct val="0"/>
        </a:spcAft>
        <a:buClr>
          <a:srgbClr val="53548A"/>
        </a:buClr>
        <a:buSzPct val="60000"/>
        <a:buFont typeface="Wingdings" pitchFamily="-112" charset="2"/>
        <a:buChar char=""/>
        <a:defRPr sz="2000" kern="1200">
          <a:solidFill>
            <a:schemeClr val="tx2"/>
          </a:solidFill>
          <a:latin typeface="+mn-lt"/>
          <a:ea typeface="ＭＳ Ｐゴシック" pitchFamily="-112" charset="-128"/>
          <a:cs typeface="+mn-cs"/>
        </a:defRPr>
      </a:lvl4pPr>
      <a:lvl5pPr marL="1371600" indent="-228600" algn="l" rtl="0" eaLnBrk="0" fontAlgn="base" hangingPunct="0">
        <a:spcBef>
          <a:spcPct val="20000"/>
        </a:spcBef>
        <a:spcAft>
          <a:spcPct val="0"/>
        </a:spcAft>
        <a:buClr>
          <a:srgbClr val="53548A"/>
        </a:buClr>
        <a:buChar char="•"/>
        <a:defRPr kern="1200">
          <a:solidFill>
            <a:schemeClr val="tx1"/>
          </a:solidFill>
          <a:latin typeface="+mn-lt"/>
          <a:ea typeface="ＭＳ Ｐゴシック" pitchFamily="-112" charset="-128"/>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1" Type="http://schemas.openxmlformats.org/officeDocument/2006/relationships/image" Target="../media/image12.png"/><Relationship Id="rId12" Type="http://schemas.openxmlformats.org/officeDocument/2006/relationships/image" Target="../media/image13.png"/><Relationship Id="rId1" Type="http://schemas.openxmlformats.org/officeDocument/2006/relationships/slideLayout" Target="../slideLayouts/slideLayout1.xml"/><Relationship Id="rId2" Type="http://schemas.openxmlformats.org/officeDocument/2006/relationships/image" Target="../media/image3.png"/><Relationship Id="rId3" Type="http://schemas.openxmlformats.org/officeDocument/2006/relationships/image" Target="../media/image4.png"/><Relationship Id="rId4" Type="http://schemas.openxmlformats.org/officeDocument/2006/relationships/image" Target="../media/image5.png"/><Relationship Id="rId5" Type="http://schemas.openxmlformats.org/officeDocument/2006/relationships/image" Target="../media/image6.png"/><Relationship Id="rId6" Type="http://schemas.openxmlformats.org/officeDocument/2006/relationships/image" Target="../media/image7.png"/><Relationship Id="rId7" Type="http://schemas.openxmlformats.org/officeDocument/2006/relationships/image" Target="../media/image8.png"/><Relationship Id="rId8" Type="http://schemas.openxmlformats.org/officeDocument/2006/relationships/image" Target="../media/image9.png"/><Relationship Id="rId9" Type="http://schemas.openxmlformats.org/officeDocument/2006/relationships/image" Target="../media/image10.png"/><Relationship Id="rId10" Type="http://schemas.openxmlformats.org/officeDocument/2006/relationships/image" Target="../media/image11.png"/></Relationships>
</file>

<file path=ppt/slides/_rels/slide10.xml.rels><?xml version="1.0" encoding="UTF-8" standalone="yes"?>
<Relationships xmlns="http://schemas.openxmlformats.org/package/2006/relationships"><Relationship Id="rId3" Type="http://schemas.openxmlformats.org/officeDocument/2006/relationships/hyperlink" Target="http://www.education.alberta.ca/teachers/certification.aspx" TargetMode="External"/><Relationship Id="rId4" Type="http://schemas.openxmlformats.org/officeDocument/2006/relationships/hyperlink" Target="http://www.employment.alberta.ca/CES/5988.html" TargetMode="External"/><Relationship Id="rId1" Type="http://schemas.openxmlformats.org/officeDocument/2006/relationships/slideLayout" Target="../slideLayouts/slideLayout2.xml"/><Relationship Id="rId2" Type="http://schemas.openxmlformats.org/officeDocument/2006/relationships/hyperlink" Target="http://www.employment.alberta.ca/Immigration/4512.html"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alis.alberta.ca/pdf/cshop/engexplookforjobs.pdf" TargetMode="External"/><Relationship Id="rId3" Type="http://schemas.openxmlformats.org/officeDocument/2006/relationships/hyperlink" Target="http://www.language.ca/display_page.asp?page_id=318"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youtube.com/watch?v=Ny5TDCLSZZg&amp;feature=channel_page" TargetMode="External"/><Relationship Id="rId3" Type="http://schemas.openxmlformats.org/officeDocument/2006/relationships/hyperlink" Target="http://www.youtube.com/watch?v=2rSijMXH1_0&amp;feature=channel"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www.roguecc.edu/emp/Resources/application.asp" TargetMode="External"/><Relationship Id="rId3" Type="http://schemas.openxmlformats.org/officeDocument/2006/relationships/hyperlink" Target="http://a4esl.org/q/h/employ/applic.htm"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alis.alberta.ca/ep/eps/tips/tips.html?EK=113" TargetMode="External"/><Relationship Id="rId3" Type="http://schemas.openxmlformats.org/officeDocument/2006/relationships/hyperlink" Target="http://www.settlement.org/sys/faqs_detail.asp?faq_id=4000672" TargetMode="External"/></Relationships>
</file>

<file path=ppt/slides/_rels/slide15.xml.rels><?xml version="1.0" encoding="UTF-8" standalone="yes"?>
<Relationships xmlns="http://schemas.openxmlformats.org/package/2006/relationships"><Relationship Id="rId3" Type="http://schemas.openxmlformats.org/officeDocument/2006/relationships/hyperlink" Target="http://www.youtube.com/watch?v=EB1rshuI5fY&amp;feature=related" TargetMode="External"/><Relationship Id="rId4" Type="http://schemas.openxmlformats.org/officeDocument/2006/relationships/hyperlink" Target="http://www.youtube.com/watch?v=JYqI0mAp2AY&amp;feature=channel" TargetMode="External"/><Relationship Id="rId1" Type="http://schemas.openxmlformats.org/officeDocument/2006/relationships/slideLayout" Target="../slideLayouts/slideLayout2.xml"/><Relationship Id="rId2" Type="http://schemas.openxmlformats.org/officeDocument/2006/relationships/hyperlink" Target="http://www.language.ca/display_page.asp?page_id=318"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4.jpeg"/></Relationships>
</file>

<file path=ppt/slides/_rels/slide17.xml.rels><?xml version="1.0" encoding="UTF-8" standalone="yes"?>
<Relationships xmlns="http://schemas.openxmlformats.org/package/2006/relationships"><Relationship Id="rId3" Type="http://schemas.openxmlformats.org/officeDocument/2006/relationships/hyperlink" Target="http://www.albertacanada.com/immigration/working/temporaryforeignworkers.html" TargetMode="External"/><Relationship Id="rId4" Type="http://schemas.openxmlformats.org/officeDocument/2006/relationships/hyperlink" Target="http://www.cic.gc.ca/english/information/faq/work/index.asp%23low" TargetMode="External"/><Relationship Id="rId1" Type="http://schemas.openxmlformats.org/officeDocument/2006/relationships/slideLayout" Target="../slideLayouts/slideLayout2.xml"/><Relationship Id="rId2" Type="http://schemas.openxmlformats.org/officeDocument/2006/relationships/hyperlink" Target="http://www.employment.alberta.ca/documents/WIA/WIA-IM-tfw-employee.pdf" TargetMode="External"/></Relationships>
</file>

<file path=ppt/slides/_rels/slide18.xml.rels><?xml version="1.0" encoding="UTF-8" standalone="yes"?>
<Relationships xmlns="http://schemas.openxmlformats.org/package/2006/relationships"><Relationship Id="rId3" Type="http://schemas.openxmlformats.org/officeDocument/2006/relationships/hyperlink" Target="http://www.wcb.ab.ca/workers/heads_up_temp.asp" TargetMode="External"/><Relationship Id="rId4" Type="http://schemas.openxmlformats.org/officeDocument/2006/relationships/hyperlink" Target="http://www.youtube.com/watch?v=zzxP7KSf7Fg" TargetMode="External"/><Relationship Id="rId1" Type="http://schemas.openxmlformats.org/officeDocument/2006/relationships/slideLayout" Target="../slideLayouts/slideLayout2.xml"/><Relationship Id="rId2" Type="http://schemas.openxmlformats.org/officeDocument/2006/relationships/hyperlink" Target="http://alis.alberta.ca/ep/careershop/showproduct.html?DisplayCode=PRODUCT&amp;EntityKey=7574"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5.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alis.gov.ab.ca/worksearch/networking.html" TargetMode="External"/></Relationships>
</file>

<file path=ppt/slides/_rels/slide21.xml.rels><?xml version="1.0" encoding="UTF-8" standalone="yes"?>
<Relationships xmlns="http://schemas.openxmlformats.org/package/2006/relationships"><Relationship Id="rId3" Type="http://schemas.openxmlformats.org/officeDocument/2006/relationships/hyperlink" Target="http://www.cic.gc.ca/english/resources/publications/guide/section-08.asp" TargetMode="External"/><Relationship Id="rId4" Type="http://schemas.openxmlformats.org/officeDocument/2006/relationships/hyperlink" Target="http://www.options4success.com/pdf/WIN_Guide.pdf" TargetMode="External"/><Relationship Id="rId1" Type="http://schemas.openxmlformats.org/officeDocument/2006/relationships/slideLayout" Target="../slideLayouts/slideLayout2.xml"/><Relationship Id="rId2" Type="http://schemas.openxmlformats.org/officeDocument/2006/relationships/hyperlink" Target="http://www.advancededucation.gov.ab.ca/englishexpress/specialIssues/humanrights/HR8x11-final.pdf" TargetMode="Externa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carla.umn.edu/speechacts/" TargetMode="External"/><Relationship Id="rId3" Type="http://schemas.openxmlformats.org/officeDocument/2006/relationships/hyperlink" Target="http://www.nottingham.ac.uk/english/nlc/handford.pdf" TargetMode="Externa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victoria.ac.nz/lals/lwp/research/small-talk.aspx" TargetMode="External"/></Relationships>
</file>

<file path=ppt/slides/_rels/slide24.xml.rels><?xml version="1.0" encoding="UTF-8" standalone="yes"?>
<Relationships xmlns="http://schemas.openxmlformats.org/package/2006/relationships"><Relationship Id="rId3" Type="http://schemas.openxmlformats.org/officeDocument/2006/relationships/hyperlink" Target="http://www.eslflow.com/interculturalcommunication.html" TargetMode="External"/><Relationship Id="rId4" Type="http://schemas.openxmlformats.org/officeDocument/2006/relationships/hyperlink" Target="http://www.everythingesl.net/inservices/crosscultural.php" TargetMode="External"/><Relationship Id="rId1" Type="http://schemas.openxmlformats.org/officeDocument/2006/relationships/slideLayout" Target="../slideLayouts/slideLayout2.xml"/><Relationship Id="rId2" Type="http://schemas.openxmlformats.org/officeDocument/2006/relationships/hyperlink" Target="http://www.nottingham.ac.uk/english/nlc/handford.pdf" TargetMode="Externa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6.wmf"/></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alis.alberta.ca/pdf/cshop/Teachnotesafework.pdf" TargetMode="External"/><Relationship Id="rId3" Type="http://schemas.openxmlformats.org/officeDocument/2006/relationships/hyperlink" Target="http://alis.alberta.ca/pdf/cshop/engexpsafework.pdf" TargetMode="Externa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2.immigratemanitoba.com/browse/eal_teachers/print,eal-teachers-curriculum.html%23websites" TargetMode="External"/><Relationship Id="rId3" Type="http://schemas.openxmlformats.org/officeDocument/2006/relationships/hyperlink" Target="http://www.bloodylucky.ca/" TargetMode="External"/></Relationships>
</file>

<file path=ppt/slides/_rels/slide28.xml.rels><?xml version="1.0" encoding="UTF-8" standalone="yes"?>
<Relationships xmlns="http://schemas.openxmlformats.org/package/2006/relationships"><Relationship Id="rId3" Type="http://schemas.openxmlformats.org/officeDocument/2006/relationships/hyperlink" Target="http://employment.alberta.ca/whsquiz/wsa_quiz.asp" TargetMode="External"/><Relationship Id="rId4" Type="http://schemas.openxmlformats.org/officeDocument/2006/relationships/hyperlink" Target="http://www.cdc.gov/niosh/docs/2007-122/materials.html" TargetMode="External"/><Relationship Id="rId1" Type="http://schemas.openxmlformats.org/officeDocument/2006/relationships/slideLayout" Target="../slideLayouts/slideLayout2.xml"/><Relationship Id="rId2" Type="http://schemas.openxmlformats.org/officeDocument/2006/relationships/hyperlink" Target="http://employment.alberta.ca/whs/learning/ergonomics/data/ergonomics.html" TargetMode="Externa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cdc.gov/niosh/docs/wp-solutions/2006-147/"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employment.alberta.ca/documents/WHS/WHS-PUB_wa002.pdf" TargetMode="External"/><Relationship Id="rId3" Type="http://schemas.openxmlformats.org/officeDocument/2006/relationships/hyperlink" Target="http://employment.alberta.ca/whsquiz/wsa_quiz.asp" TargetMode="External"/></Relationships>
</file>

<file path=ppt/slides/_rels/slide31.xml.rels><?xml version="1.0" encoding="UTF-8" standalone="yes"?>
<Relationships xmlns="http://schemas.openxmlformats.org/package/2006/relationships"><Relationship Id="rId3" Type="http://schemas.openxmlformats.org/officeDocument/2006/relationships/hyperlink" Target="http://www.employment.alberta.ca/documents/WHS/WHS-PUB_bp010.pdf" TargetMode="External"/><Relationship Id="rId4" Type="http://schemas.openxmlformats.org/officeDocument/2006/relationships/hyperlink" Target="http://www.japanetwork.org/whatyoushouldknow.pdf" TargetMode="External"/><Relationship Id="rId1" Type="http://schemas.openxmlformats.org/officeDocument/2006/relationships/slideLayout" Target="../slideLayouts/slideLayout2.xml"/><Relationship Id="rId2" Type="http://schemas.openxmlformats.org/officeDocument/2006/relationships/hyperlink" Target="http://www.ccohs.ca/oshanswers/prevention/universa.html" TargetMode="Externa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employment.alberta.ca/whs/learning/Shiftwork/index.html" TargetMode="External"/><Relationship Id="rId3" Type="http://schemas.openxmlformats.org/officeDocument/2006/relationships/hyperlink" Target="http://www.healthyalberta.com/HealthyPlaces/685.htm" TargetMode="External"/></Relationships>
</file>

<file path=ppt/slides/_rels/slide33.xml.rels><?xml version="1.0" encoding="UTF-8" standalone="yes"?>
<Relationships xmlns="http://schemas.openxmlformats.org/package/2006/relationships"><Relationship Id="rId3" Type="http://schemas.openxmlformats.org/officeDocument/2006/relationships/hyperlink" Target="http://www.yorkdale.net/adult-learning/index.php?option=com_content&amp;view=article&amp;id=86&amp;Itemid=93" TargetMode="External"/><Relationship Id="rId4" Type="http://schemas.openxmlformats.org/officeDocument/2006/relationships/hyperlink" Target="http://www.healthyalberta.com/HealthyPlaces/205.htm" TargetMode="External"/><Relationship Id="rId1" Type="http://schemas.openxmlformats.org/officeDocument/2006/relationships/slideLayout" Target="../slideLayouts/slideLayout2.xml"/><Relationship Id="rId2" Type="http://schemas.openxmlformats.org/officeDocument/2006/relationships/hyperlink" Target="http://www.youtube.com/watch?v=vBishKDAGc0" TargetMode="Externa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cde.state.co.us/cdeadult/download/pdf/PictureBasedELL.pdf" TargetMode="External"/></Relationships>
</file>

<file path=ppt/slides/_rels/slide35.xml.rels><?xml version="1.0" encoding="UTF-8" standalone="yes"?>
<Relationships xmlns="http://schemas.openxmlformats.org/package/2006/relationships"><Relationship Id="rId3" Type="http://schemas.openxmlformats.org/officeDocument/2006/relationships/hyperlink" Target="http://employment.alberta.ca/" TargetMode="External"/><Relationship Id="rId4" Type="http://schemas.openxmlformats.org/officeDocument/2006/relationships/hyperlink" Target="http://www.cic.gc.ca/english/index.asp" TargetMode="External"/><Relationship Id="rId5" Type="http://schemas.openxmlformats.org/officeDocument/2006/relationships/hyperlink" Target="http://www.cal.org/caela/esl_resources/briefs/WorkplacePrep.pdf" TargetMode="External"/><Relationship Id="rId6" Type="http://schemas.openxmlformats.org/officeDocument/2006/relationships/hyperlink" Target="http://www.language.ca/display_page.asp?page_id=1" TargetMode="External"/><Relationship Id="rId7" Type="http://schemas.openxmlformats.org/officeDocument/2006/relationships/hyperlink" Target="http://www.carla.umn.edu/cobaltt/" TargetMode="External"/><Relationship Id="rId8" Type="http://schemas.openxmlformats.org/officeDocument/2006/relationships/hyperlink" Target="http://www.advancededucation.gov.ab.ca/englishexpress/about/" TargetMode="External"/><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4" Type="http://schemas.openxmlformats.org/officeDocument/2006/relationships/diagramQuickStyle" Target="../diagrams/quickStyle1.xml"/><Relationship Id="rId5" Type="http://schemas.openxmlformats.org/officeDocument/2006/relationships/diagramColors" Target="../diagrams/colors1.xml"/><Relationship Id="rId6" Type="http://schemas.microsoft.com/office/2007/relationships/diagramDrawing" Target="../diagrams/drawing1.xml"/><Relationship Id="rId1" Type="http://schemas.openxmlformats.org/officeDocument/2006/relationships/slideLayout" Target="../slideLayouts/slideLayout2.xml"/><Relationship Id="rId2" Type="http://schemas.openxmlformats.org/officeDocument/2006/relationships/diagramData" Target="../diagrams/data1.xml"/></Relationships>
</file>

<file path=ppt/slides/_rels/slide6.xml.rels><?xml version="1.0" encoding="UTF-8" standalone="yes"?>
<Relationships xmlns="http://schemas.openxmlformats.org/package/2006/relationships"><Relationship Id="rId3" Type="http://schemas.openxmlformats.org/officeDocument/2006/relationships/hyperlink" Target="http://www.hrsdc.gc.ca/eng/workplaceskills/essential_skills/general/home.shtml" TargetMode="External"/><Relationship Id="rId4" Type="http://schemas.openxmlformats.org/officeDocument/2006/relationships/hyperlink" Target="http://www.language.ca/display_page.asp?page_id=343" TargetMode="External"/><Relationship Id="rId5" Type="http://schemas.openxmlformats.org/officeDocument/2006/relationships/hyperlink" Target="http://www.itsessential.ca/itsessential/display_page.asp" TargetMode="External"/><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hyperlink" Target="http://www.cbc.ca/news/work/workculture/264.html" TargetMode="External"/><Relationship Id="rId4" Type="http://schemas.openxmlformats.org/officeDocument/2006/relationships/hyperlink" Target="http://www.cbc.ca/ottawa/esl/lessons.html" TargetMode="External"/><Relationship Id="rId1" Type="http://schemas.openxmlformats.org/officeDocument/2006/relationships/slideLayout" Target="../slideLayouts/slideLayout2.xml"/><Relationship Id="rId2" Type="http://schemas.openxmlformats.org/officeDocument/2006/relationships/hyperlink" Target="http://alis.alberta.ca/ep/eps/tips/topic.html?Topic=Trends+in+Salaries+and+Jobs"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cbc.ca/manitoba/eal/index.htm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ctrTitle"/>
          </p:nvPr>
        </p:nvSpPr>
        <p:spPr/>
        <p:txBody>
          <a:bodyPr/>
          <a:lstStyle/>
          <a:p>
            <a:pPr eaLnBrk="1" hangingPunct="1"/>
            <a:r>
              <a:rPr lang="en-CA" smtClean="0"/>
              <a:t>Workplace English in Alberta</a:t>
            </a:r>
          </a:p>
        </p:txBody>
      </p:sp>
      <p:sp>
        <p:nvSpPr>
          <p:cNvPr id="12291" name="3 Marcador de número de diapositiva"/>
          <p:cNvSpPr>
            <a:spLocks noGrp="1"/>
          </p:cNvSpPr>
          <p:nvPr>
            <p:ph type="sldNum" sz="quarter" idx="12"/>
          </p:nvPr>
        </p:nvSpPr>
        <p:spPr bwMode="auto">
          <a:noFill/>
          <a:ln>
            <a:miter lim="800000"/>
            <a:headEnd/>
            <a:tailEnd/>
          </a:ln>
        </p:spPr>
        <p:txBody>
          <a:bodyPr/>
          <a:lstStyle/>
          <a:p>
            <a:fld id="{8B7392C2-2BE1-4DD3-9F91-838599D12AE4}" type="slidenum">
              <a:rPr lang="en-CA"/>
              <a:pPr/>
              <a:t>1</a:t>
            </a:fld>
            <a:endParaRPr lang="en-CA"/>
          </a:p>
        </p:txBody>
      </p:sp>
      <p:pic>
        <p:nvPicPr>
          <p:cNvPr id="12292" name="Picture 2" descr="C:\Users\Marilyn\Desktop\accountant.gif"/>
          <p:cNvPicPr>
            <a:picLocks noChangeAspect="1" noChangeArrowheads="1"/>
          </p:cNvPicPr>
          <p:nvPr/>
        </p:nvPicPr>
        <p:blipFill>
          <a:blip r:embed="rId2" cstate="print"/>
          <a:srcRect/>
          <a:stretch>
            <a:fillRect/>
          </a:stretch>
        </p:blipFill>
        <p:spPr bwMode="auto">
          <a:xfrm>
            <a:off x="571500" y="3929063"/>
            <a:ext cx="1428750" cy="981075"/>
          </a:xfrm>
          <a:prstGeom prst="rect">
            <a:avLst/>
          </a:prstGeom>
          <a:noFill/>
          <a:ln w="9525">
            <a:noFill/>
            <a:miter lim="800000"/>
            <a:headEnd/>
            <a:tailEnd/>
          </a:ln>
        </p:spPr>
      </p:pic>
      <p:pic>
        <p:nvPicPr>
          <p:cNvPr id="12293" name="Picture 3" descr="C:\Users\Marilyn\Desktop\builder.gif"/>
          <p:cNvPicPr>
            <a:picLocks noChangeAspect="1" noChangeArrowheads="1"/>
          </p:cNvPicPr>
          <p:nvPr/>
        </p:nvPicPr>
        <p:blipFill>
          <a:blip r:embed="rId3" cstate="print"/>
          <a:srcRect/>
          <a:stretch>
            <a:fillRect/>
          </a:stretch>
        </p:blipFill>
        <p:spPr bwMode="auto">
          <a:xfrm>
            <a:off x="2786063" y="3857625"/>
            <a:ext cx="1428750" cy="981075"/>
          </a:xfrm>
          <a:prstGeom prst="rect">
            <a:avLst/>
          </a:prstGeom>
          <a:noFill/>
          <a:ln w="9525">
            <a:noFill/>
            <a:miter lim="800000"/>
            <a:headEnd/>
            <a:tailEnd/>
          </a:ln>
        </p:spPr>
      </p:pic>
      <p:pic>
        <p:nvPicPr>
          <p:cNvPr id="12294" name="Picture 4" descr="C:\Users\Marilyn\Desktop\welder.gif"/>
          <p:cNvPicPr>
            <a:picLocks noChangeAspect="1" noChangeArrowheads="1"/>
          </p:cNvPicPr>
          <p:nvPr/>
        </p:nvPicPr>
        <p:blipFill>
          <a:blip r:embed="rId4" cstate="print"/>
          <a:srcRect/>
          <a:stretch>
            <a:fillRect/>
          </a:stretch>
        </p:blipFill>
        <p:spPr bwMode="auto">
          <a:xfrm>
            <a:off x="4714875" y="3857625"/>
            <a:ext cx="1428750" cy="981075"/>
          </a:xfrm>
          <a:prstGeom prst="rect">
            <a:avLst/>
          </a:prstGeom>
          <a:noFill/>
          <a:ln w="9525">
            <a:noFill/>
            <a:miter lim="800000"/>
            <a:headEnd/>
            <a:tailEnd/>
          </a:ln>
        </p:spPr>
      </p:pic>
      <p:pic>
        <p:nvPicPr>
          <p:cNvPr id="12295" name="Picture 5" descr="C:\Users\Marilyn\Desktop\chef.gif"/>
          <p:cNvPicPr>
            <a:picLocks noChangeAspect="1" noChangeArrowheads="1"/>
          </p:cNvPicPr>
          <p:nvPr/>
        </p:nvPicPr>
        <p:blipFill>
          <a:blip r:embed="rId5" cstate="print"/>
          <a:srcRect/>
          <a:stretch>
            <a:fillRect/>
          </a:stretch>
        </p:blipFill>
        <p:spPr bwMode="auto">
          <a:xfrm>
            <a:off x="642938" y="5143500"/>
            <a:ext cx="1428750" cy="981075"/>
          </a:xfrm>
          <a:prstGeom prst="rect">
            <a:avLst/>
          </a:prstGeom>
          <a:noFill/>
          <a:ln w="9525">
            <a:noFill/>
            <a:miter lim="800000"/>
            <a:headEnd/>
            <a:tailEnd/>
          </a:ln>
        </p:spPr>
      </p:pic>
      <p:pic>
        <p:nvPicPr>
          <p:cNvPr id="12296" name="Picture 6" descr="C:\Users\Marilyn\Desktop\engineer.gif"/>
          <p:cNvPicPr>
            <a:picLocks noChangeAspect="1" noChangeArrowheads="1"/>
          </p:cNvPicPr>
          <p:nvPr/>
        </p:nvPicPr>
        <p:blipFill>
          <a:blip r:embed="rId6" cstate="print"/>
          <a:srcRect/>
          <a:stretch>
            <a:fillRect/>
          </a:stretch>
        </p:blipFill>
        <p:spPr bwMode="auto">
          <a:xfrm>
            <a:off x="2860675" y="5121275"/>
            <a:ext cx="1428750" cy="981075"/>
          </a:xfrm>
          <a:prstGeom prst="rect">
            <a:avLst/>
          </a:prstGeom>
          <a:noFill/>
          <a:ln w="9525">
            <a:noFill/>
            <a:miter lim="800000"/>
            <a:headEnd/>
            <a:tailEnd/>
          </a:ln>
        </p:spPr>
      </p:pic>
      <p:pic>
        <p:nvPicPr>
          <p:cNvPr id="12297" name="Picture 7" descr="C:\Users\Marilyn\Desktop\dentist.gif"/>
          <p:cNvPicPr>
            <a:picLocks noChangeAspect="1" noChangeArrowheads="1"/>
          </p:cNvPicPr>
          <p:nvPr/>
        </p:nvPicPr>
        <p:blipFill>
          <a:blip r:embed="rId7" cstate="print"/>
          <a:srcRect/>
          <a:stretch>
            <a:fillRect/>
          </a:stretch>
        </p:blipFill>
        <p:spPr bwMode="auto">
          <a:xfrm>
            <a:off x="6589713" y="2714625"/>
            <a:ext cx="1428750" cy="981075"/>
          </a:xfrm>
          <a:prstGeom prst="rect">
            <a:avLst/>
          </a:prstGeom>
          <a:noFill/>
          <a:ln w="9525">
            <a:noFill/>
            <a:miter lim="800000"/>
            <a:headEnd/>
            <a:tailEnd/>
          </a:ln>
        </p:spPr>
      </p:pic>
      <p:pic>
        <p:nvPicPr>
          <p:cNvPr id="12298" name="Picture 8" descr="C:\Users\Marilyn\Desktop\carpenter.gif"/>
          <p:cNvPicPr>
            <a:picLocks noChangeAspect="1" noChangeArrowheads="1"/>
          </p:cNvPicPr>
          <p:nvPr/>
        </p:nvPicPr>
        <p:blipFill>
          <a:blip r:embed="rId8" cstate="print"/>
          <a:srcRect/>
          <a:stretch>
            <a:fillRect/>
          </a:stretch>
        </p:blipFill>
        <p:spPr bwMode="auto">
          <a:xfrm>
            <a:off x="6643688" y="5143500"/>
            <a:ext cx="1428750" cy="981075"/>
          </a:xfrm>
          <a:prstGeom prst="rect">
            <a:avLst/>
          </a:prstGeom>
          <a:noFill/>
          <a:ln w="9525">
            <a:noFill/>
            <a:miter lim="800000"/>
            <a:headEnd/>
            <a:tailEnd/>
          </a:ln>
        </p:spPr>
      </p:pic>
      <p:pic>
        <p:nvPicPr>
          <p:cNvPr id="12299" name="Picture 9" descr="C:\Users\Marilyn\Desktop\optician.gif"/>
          <p:cNvPicPr>
            <a:picLocks noChangeAspect="1" noChangeArrowheads="1"/>
          </p:cNvPicPr>
          <p:nvPr/>
        </p:nvPicPr>
        <p:blipFill>
          <a:blip r:embed="rId9" cstate="print"/>
          <a:srcRect/>
          <a:stretch>
            <a:fillRect/>
          </a:stretch>
        </p:blipFill>
        <p:spPr bwMode="auto">
          <a:xfrm>
            <a:off x="3857625" y="2786063"/>
            <a:ext cx="1428750" cy="981075"/>
          </a:xfrm>
          <a:prstGeom prst="rect">
            <a:avLst/>
          </a:prstGeom>
          <a:noFill/>
          <a:ln w="9525">
            <a:noFill/>
            <a:miter lim="800000"/>
            <a:headEnd/>
            <a:tailEnd/>
          </a:ln>
        </p:spPr>
      </p:pic>
      <p:pic>
        <p:nvPicPr>
          <p:cNvPr id="12300" name="Picture 10" descr="C:\Users\Marilyn\Desktop\butcher.gif"/>
          <p:cNvPicPr>
            <a:picLocks noChangeAspect="1" noChangeArrowheads="1"/>
          </p:cNvPicPr>
          <p:nvPr/>
        </p:nvPicPr>
        <p:blipFill>
          <a:blip r:embed="rId10" cstate="print"/>
          <a:srcRect/>
          <a:stretch>
            <a:fillRect/>
          </a:stretch>
        </p:blipFill>
        <p:spPr bwMode="auto">
          <a:xfrm>
            <a:off x="4714875" y="5143500"/>
            <a:ext cx="1428750" cy="981075"/>
          </a:xfrm>
          <a:prstGeom prst="rect">
            <a:avLst/>
          </a:prstGeom>
          <a:noFill/>
          <a:ln w="9525">
            <a:noFill/>
            <a:miter lim="800000"/>
            <a:headEnd/>
            <a:tailEnd/>
          </a:ln>
        </p:spPr>
      </p:pic>
      <p:pic>
        <p:nvPicPr>
          <p:cNvPr id="12301" name="Picture 11" descr="C:\Users\Marilyn\Desktop\fireman.gif"/>
          <p:cNvPicPr>
            <a:picLocks noChangeAspect="1" noChangeArrowheads="1"/>
          </p:cNvPicPr>
          <p:nvPr/>
        </p:nvPicPr>
        <p:blipFill>
          <a:blip r:embed="rId11" cstate="print"/>
          <a:srcRect/>
          <a:stretch>
            <a:fillRect/>
          </a:stretch>
        </p:blipFill>
        <p:spPr bwMode="auto">
          <a:xfrm>
            <a:off x="1071563" y="2643188"/>
            <a:ext cx="1428750" cy="981075"/>
          </a:xfrm>
          <a:prstGeom prst="rect">
            <a:avLst/>
          </a:prstGeom>
          <a:noFill/>
          <a:ln w="9525">
            <a:noFill/>
            <a:miter lim="800000"/>
            <a:headEnd/>
            <a:tailEnd/>
          </a:ln>
        </p:spPr>
      </p:pic>
      <p:pic>
        <p:nvPicPr>
          <p:cNvPr id="12302" name="Picture 12" descr="C:\Users\Marilyn\Desktop\plumber.gif"/>
          <p:cNvPicPr>
            <a:picLocks noChangeAspect="1" noChangeArrowheads="1"/>
          </p:cNvPicPr>
          <p:nvPr/>
        </p:nvPicPr>
        <p:blipFill>
          <a:blip r:embed="rId12" cstate="print"/>
          <a:srcRect/>
          <a:stretch>
            <a:fillRect/>
          </a:stretch>
        </p:blipFill>
        <p:spPr bwMode="auto">
          <a:xfrm>
            <a:off x="6767513" y="3894138"/>
            <a:ext cx="1428750" cy="981075"/>
          </a:xfrm>
          <a:prstGeom prst="rect">
            <a:avLst/>
          </a:prstGeom>
          <a:noFill/>
          <a:ln w="9525">
            <a:noFill/>
            <a:miter lim="800000"/>
            <a:headEnd/>
            <a:tailEnd/>
          </a:ln>
        </p:spPr>
      </p:pic>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301625" y="142875"/>
            <a:ext cx="8534400" cy="928688"/>
          </a:xfrm>
        </p:spPr>
        <p:txBody>
          <a:bodyPr/>
          <a:lstStyle/>
          <a:p>
            <a:pPr eaLnBrk="1" hangingPunct="1"/>
            <a:r>
              <a:rPr lang="en-CA" smtClean="0"/>
              <a:t>Getting Foreign Credentials Recognized</a:t>
            </a:r>
          </a:p>
        </p:txBody>
      </p:sp>
      <p:sp>
        <p:nvSpPr>
          <p:cNvPr id="21507" name="Content Placeholder 2"/>
          <p:cNvSpPr>
            <a:spLocks noGrp="1"/>
          </p:cNvSpPr>
          <p:nvPr>
            <p:ph sz="quarter" idx="1"/>
          </p:nvPr>
        </p:nvSpPr>
        <p:spPr>
          <a:xfrm>
            <a:off x="457200" y="1571625"/>
            <a:ext cx="8229600" cy="5000625"/>
          </a:xfrm>
        </p:spPr>
        <p:txBody>
          <a:bodyPr/>
          <a:lstStyle/>
          <a:p>
            <a:pPr eaLnBrk="1" hangingPunct="1">
              <a:lnSpc>
                <a:spcPct val="80000"/>
              </a:lnSpc>
              <a:spcBef>
                <a:spcPts val="400"/>
              </a:spcBef>
              <a:spcAft>
                <a:spcPts val="600"/>
              </a:spcAft>
            </a:pPr>
            <a:r>
              <a:rPr lang="en-CA" u="sng" smtClean="0">
                <a:hlinkClick r:id="rId2"/>
              </a:rPr>
              <a:t>History and description of IQAS</a:t>
            </a:r>
            <a:endParaRPr lang="en-CA" u="sng" smtClean="0"/>
          </a:p>
          <a:p>
            <a:pPr eaLnBrk="1" hangingPunct="1">
              <a:lnSpc>
                <a:spcPct val="80000"/>
              </a:lnSpc>
              <a:spcBef>
                <a:spcPts val="400"/>
              </a:spcBef>
              <a:spcAft>
                <a:spcPts val="600"/>
              </a:spcAft>
              <a:buFont typeface="Wingdings 2" pitchFamily="-112" charset="2"/>
              <a:buNone/>
            </a:pPr>
            <a:r>
              <a:rPr lang="en-CA" smtClean="0"/>
              <a:t>	Employment and Immigration Alberta provide this information about the International Qualifications Assessment Service (IQAS) which evaluates post-secondary education from outside of Canada. This page contains links regarding who uses IQAS and gives examples of qualification assessments.</a:t>
            </a:r>
          </a:p>
          <a:p>
            <a:pPr eaLnBrk="1" hangingPunct="1">
              <a:lnSpc>
                <a:spcPct val="80000"/>
              </a:lnSpc>
              <a:spcBef>
                <a:spcPts val="400"/>
              </a:spcBef>
              <a:spcAft>
                <a:spcPts val="600"/>
              </a:spcAft>
            </a:pPr>
            <a:r>
              <a:rPr lang="en-CA" u="sng" smtClean="0">
                <a:hlinkClick r:id="rId3"/>
              </a:rPr>
              <a:t>Internationally educated teachers</a:t>
            </a:r>
            <a:endParaRPr lang="en-CA" smtClean="0"/>
          </a:p>
          <a:p>
            <a:pPr eaLnBrk="1" hangingPunct="1">
              <a:lnSpc>
                <a:spcPct val="80000"/>
              </a:lnSpc>
              <a:spcBef>
                <a:spcPts val="400"/>
              </a:spcBef>
              <a:spcAft>
                <a:spcPts val="600"/>
              </a:spcAft>
              <a:buFont typeface="Wingdings 2" pitchFamily="-112" charset="2"/>
              <a:buNone/>
            </a:pPr>
            <a:r>
              <a:rPr lang="en-CA" smtClean="0"/>
              <a:t>	Teachers who have qualifications from overseas need to consult Alberta Education for the procedures necessary to gain Canadian teaching qualifications.</a:t>
            </a:r>
          </a:p>
          <a:p>
            <a:pPr eaLnBrk="1" hangingPunct="1">
              <a:lnSpc>
                <a:spcPct val="80000"/>
              </a:lnSpc>
              <a:spcBef>
                <a:spcPts val="400"/>
              </a:spcBef>
              <a:spcAft>
                <a:spcPts val="600"/>
              </a:spcAft>
            </a:pPr>
            <a:r>
              <a:rPr lang="en-CA" u="sng" smtClean="0">
                <a:hlinkClick r:id="rId4"/>
              </a:rPr>
              <a:t>Internationally educated health care professionals</a:t>
            </a:r>
            <a:endParaRPr lang="en-CA" u="sng" smtClean="0"/>
          </a:p>
          <a:p>
            <a:pPr eaLnBrk="1" hangingPunct="1">
              <a:lnSpc>
                <a:spcPct val="80000"/>
              </a:lnSpc>
              <a:spcBef>
                <a:spcPts val="400"/>
              </a:spcBef>
              <a:spcAft>
                <a:spcPts val="600"/>
              </a:spcAft>
              <a:buFont typeface="Wingdings 2" pitchFamily="-112" charset="2"/>
              <a:buNone/>
            </a:pPr>
            <a:r>
              <a:rPr lang="en-CA" smtClean="0"/>
              <a:t>	Alberta Employment and Immigration provides information about having international health care credentials recognized in Alberta. </a:t>
            </a:r>
          </a:p>
          <a:p>
            <a:pPr eaLnBrk="1" hangingPunct="1">
              <a:lnSpc>
                <a:spcPct val="80000"/>
              </a:lnSpc>
              <a:spcBef>
                <a:spcPct val="0"/>
              </a:spcBef>
              <a:spcAft>
                <a:spcPts val="600"/>
              </a:spcAft>
            </a:pPr>
            <a:endParaRPr lang="en-CA" smtClean="0"/>
          </a:p>
        </p:txBody>
      </p:sp>
      <p:sp>
        <p:nvSpPr>
          <p:cNvPr id="21508" name="3 Marcador de número de diapositiva"/>
          <p:cNvSpPr>
            <a:spLocks noGrp="1"/>
          </p:cNvSpPr>
          <p:nvPr>
            <p:ph type="sldNum" sz="quarter" idx="12"/>
          </p:nvPr>
        </p:nvSpPr>
        <p:spPr bwMode="auto">
          <a:noFill/>
          <a:ln>
            <a:miter lim="800000"/>
            <a:headEnd/>
            <a:tailEnd/>
          </a:ln>
        </p:spPr>
        <p:txBody>
          <a:bodyPr/>
          <a:lstStyle/>
          <a:p>
            <a:fld id="{6B882C93-4365-42F4-96A6-DB9664A7C73E}" type="slidenum">
              <a:rPr lang="en-CA"/>
              <a:pPr/>
              <a:t>10</a:t>
            </a:fld>
            <a:endParaRPr lang="en-CA"/>
          </a:p>
        </p:txBody>
      </p:sp>
    </p:spTree>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301625" y="142875"/>
            <a:ext cx="8534400" cy="928688"/>
          </a:xfrm>
        </p:spPr>
        <p:txBody>
          <a:bodyPr/>
          <a:lstStyle/>
          <a:p>
            <a:pPr eaLnBrk="1" hangingPunct="1"/>
            <a:r>
              <a:rPr lang="en-CA" smtClean="0"/>
              <a:t>Job Searching</a:t>
            </a:r>
          </a:p>
        </p:txBody>
      </p:sp>
      <p:sp>
        <p:nvSpPr>
          <p:cNvPr id="22531" name="Content Placeholder 2"/>
          <p:cNvSpPr>
            <a:spLocks noGrp="1"/>
          </p:cNvSpPr>
          <p:nvPr>
            <p:ph sz="quarter" idx="1"/>
          </p:nvPr>
        </p:nvSpPr>
        <p:spPr>
          <a:xfrm>
            <a:off x="301625" y="1527175"/>
            <a:ext cx="8504238" cy="4830763"/>
          </a:xfrm>
        </p:spPr>
        <p:txBody>
          <a:bodyPr/>
          <a:lstStyle/>
          <a:p>
            <a:pPr eaLnBrk="1" hangingPunct="1">
              <a:lnSpc>
                <a:spcPct val="80000"/>
              </a:lnSpc>
              <a:spcBef>
                <a:spcPts val="600"/>
              </a:spcBef>
              <a:spcAft>
                <a:spcPts val="600"/>
              </a:spcAft>
            </a:pPr>
            <a:r>
              <a:rPr lang="en-CA" u="sng" dirty="0" smtClean="0">
                <a:hlinkClick r:id="rId2"/>
              </a:rPr>
              <a:t>Job searching for those with low literacy</a:t>
            </a:r>
            <a:endParaRPr lang="en-CA" u="sng" dirty="0" smtClean="0"/>
          </a:p>
          <a:p>
            <a:pPr eaLnBrk="1" hangingPunct="1">
              <a:lnSpc>
                <a:spcPct val="80000"/>
              </a:lnSpc>
              <a:spcBef>
                <a:spcPts val="600"/>
              </a:spcBef>
              <a:spcAft>
                <a:spcPts val="600"/>
              </a:spcAft>
              <a:buFont typeface="Wingdings 2" pitchFamily="-112" charset="2"/>
              <a:buNone/>
            </a:pPr>
            <a:r>
              <a:rPr lang="en-CA" dirty="0" smtClean="0"/>
              <a:t>	This eight-page booklet from English Express has information about looking for work in Alberta. It is a good resource for adults with low literacy levels.</a:t>
            </a:r>
          </a:p>
          <a:p>
            <a:pPr eaLnBrk="1" hangingPunct="1">
              <a:lnSpc>
                <a:spcPct val="80000"/>
              </a:lnSpc>
              <a:spcBef>
                <a:spcPts val="600"/>
              </a:spcBef>
              <a:spcAft>
                <a:spcPts val="600"/>
              </a:spcAft>
              <a:buFont typeface="Wingdings 2" pitchFamily="-112" charset="2"/>
              <a:buNone/>
            </a:pPr>
            <a:endParaRPr lang="en-CA" dirty="0" smtClean="0"/>
          </a:p>
          <a:p>
            <a:pPr eaLnBrk="1" hangingPunct="1">
              <a:lnSpc>
                <a:spcPct val="80000"/>
              </a:lnSpc>
              <a:spcBef>
                <a:spcPts val="600"/>
              </a:spcBef>
              <a:spcAft>
                <a:spcPts val="600"/>
              </a:spcAft>
            </a:pPr>
            <a:r>
              <a:rPr lang="en-CA" u="sng" dirty="0" smtClean="0">
                <a:hlinkClick r:id="rId3"/>
              </a:rPr>
              <a:t>Sample lessons</a:t>
            </a:r>
            <a:endParaRPr lang="en-CA" u="sng" dirty="0" smtClean="0"/>
          </a:p>
          <a:p>
            <a:pPr eaLnBrk="1" hangingPunct="1">
              <a:lnSpc>
                <a:spcPct val="80000"/>
              </a:lnSpc>
              <a:spcBef>
                <a:spcPts val="600"/>
              </a:spcBef>
              <a:spcAft>
                <a:spcPts val="600"/>
              </a:spcAft>
              <a:buFont typeface="Wingdings 2" pitchFamily="-112" charset="2"/>
              <a:buNone/>
            </a:pPr>
            <a:r>
              <a:rPr lang="en-CA" dirty="0" smtClean="0"/>
              <a:t>	There are four sample lessons available on the Centre for Canadian Language Benchmarks website related to employment and job searching. </a:t>
            </a:r>
          </a:p>
        </p:txBody>
      </p:sp>
      <p:sp>
        <p:nvSpPr>
          <p:cNvPr id="22532" name="3 Marcador de número de diapositiva"/>
          <p:cNvSpPr>
            <a:spLocks noGrp="1"/>
          </p:cNvSpPr>
          <p:nvPr>
            <p:ph type="sldNum" sz="quarter" idx="12"/>
          </p:nvPr>
        </p:nvSpPr>
        <p:spPr bwMode="auto">
          <a:noFill/>
          <a:ln>
            <a:miter lim="800000"/>
            <a:headEnd/>
            <a:tailEnd/>
          </a:ln>
        </p:spPr>
        <p:txBody>
          <a:bodyPr/>
          <a:lstStyle/>
          <a:p>
            <a:fld id="{CBAEC4A6-3F30-4CAD-8ECC-A3124F39C331}" type="slidenum">
              <a:rPr lang="en-CA"/>
              <a:pPr/>
              <a:t>11</a:t>
            </a:fld>
            <a:endParaRPr lang="en-CA"/>
          </a:p>
        </p:txBody>
      </p:sp>
    </p:spTree>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301625" y="142875"/>
            <a:ext cx="8534400" cy="928688"/>
          </a:xfrm>
        </p:spPr>
        <p:txBody>
          <a:bodyPr/>
          <a:lstStyle/>
          <a:p>
            <a:pPr eaLnBrk="1" hangingPunct="1"/>
            <a:r>
              <a:rPr lang="en-CA" smtClean="0"/>
              <a:t>Job Searching </a:t>
            </a:r>
            <a:r>
              <a:rPr lang="en-CA" sz="2400" smtClean="0"/>
              <a:t>(cont’d.)</a:t>
            </a:r>
          </a:p>
        </p:txBody>
      </p:sp>
      <p:sp>
        <p:nvSpPr>
          <p:cNvPr id="23555" name="Content Placeholder 2"/>
          <p:cNvSpPr>
            <a:spLocks noGrp="1"/>
          </p:cNvSpPr>
          <p:nvPr>
            <p:ph sz="quarter" idx="1"/>
          </p:nvPr>
        </p:nvSpPr>
        <p:spPr>
          <a:xfrm>
            <a:off x="301625" y="1527175"/>
            <a:ext cx="8504238" cy="4572000"/>
          </a:xfrm>
        </p:spPr>
        <p:txBody>
          <a:bodyPr/>
          <a:lstStyle/>
          <a:p>
            <a:pPr eaLnBrk="1" hangingPunct="1">
              <a:lnSpc>
                <a:spcPct val="80000"/>
              </a:lnSpc>
              <a:spcBef>
                <a:spcPts val="600"/>
              </a:spcBef>
              <a:spcAft>
                <a:spcPts val="600"/>
              </a:spcAft>
            </a:pPr>
            <a:r>
              <a:rPr lang="en-CA" u="sng" smtClean="0">
                <a:hlinkClick r:id="rId2"/>
              </a:rPr>
              <a:t>Video clip on body language for job interviews</a:t>
            </a:r>
            <a:endParaRPr lang="en-CA" u="sng" smtClean="0"/>
          </a:p>
          <a:p>
            <a:pPr eaLnBrk="1" hangingPunct="1">
              <a:lnSpc>
                <a:spcPct val="80000"/>
              </a:lnSpc>
              <a:spcBef>
                <a:spcPts val="600"/>
              </a:spcBef>
              <a:spcAft>
                <a:spcPts val="600"/>
              </a:spcAft>
              <a:buFont typeface="Wingdings 2" pitchFamily="-112" charset="2"/>
              <a:buNone/>
            </a:pPr>
            <a:r>
              <a:rPr lang="en-CA" smtClean="0"/>
              <a:t>	This eight-minute video clip from the CBC’s morning show titled </a:t>
            </a:r>
            <a:r>
              <a:rPr lang="en-CA" i="1" smtClean="0"/>
              <a:t>Steven &amp; Chris</a:t>
            </a:r>
            <a:r>
              <a:rPr lang="en-CA" smtClean="0"/>
              <a:t>. The meaning of crossed arms, foot position, hands in pockets, playing with hair, and leaning stances are some of the body language explained. </a:t>
            </a:r>
          </a:p>
          <a:p>
            <a:pPr eaLnBrk="1" hangingPunct="1">
              <a:lnSpc>
                <a:spcPct val="80000"/>
              </a:lnSpc>
              <a:spcBef>
                <a:spcPts val="600"/>
              </a:spcBef>
              <a:spcAft>
                <a:spcPts val="600"/>
              </a:spcAft>
            </a:pPr>
            <a:endParaRPr lang="en-CA" smtClean="0"/>
          </a:p>
          <a:p>
            <a:pPr eaLnBrk="1" hangingPunct="1">
              <a:lnSpc>
                <a:spcPct val="80000"/>
              </a:lnSpc>
              <a:spcBef>
                <a:spcPts val="600"/>
              </a:spcBef>
              <a:spcAft>
                <a:spcPts val="600"/>
              </a:spcAft>
            </a:pPr>
            <a:r>
              <a:rPr lang="en-CA" u="sng" smtClean="0">
                <a:hlinkClick r:id="rId3"/>
              </a:rPr>
              <a:t>Video clip on handshakes</a:t>
            </a:r>
            <a:endParaRPr lang="en-CA" u="sng" smtClean="0"/>
          </a:p>
          <a:p>
            <a:pPr eaLnBrk="1" hangingPunct="1">
              <a:lnSpc>
                <a:spcPct val="80000"/>
              </a:lnSpc>
              <a:spcBef>
                <a:spcPts val="600"/>
              </a:spcBef>
              <a:spcAft>
                <a:spcPts val="600"/>
              </a:spcAft>
              <a:buFont typeface="Wingdings 2" pitchFamily="-112" charset="2"/>
              <a:buNone/>
            </a:pPr>
            <a:r>
              <a:rPr lang="en-CA" smtClean="0"/>
              <a:t>	This is an eight-minute video clip from the CBC’s morning show titled </a:t>
            </a:r>
            <a:r>
              <a:rPr lang="en-CA" i="1" smtClean="0"/>
              <a:t>Steven &amp; Chris</a:t>
            </a:r>
            <a:r>
              <a:rPr lang="en-CA" smtClean="0"/>
              <a:t>. The guest is an expert on body language and communication.  This episode contains information on body language for the workplace. It gives detailed information on how to shake hands.</a:t>
            </a:r>
          </a:p>
          <a:p>
            <a:pPr eaLnBrk="1" hangingPunct="1">
              <a:lnSpc>
                <a:spcPct val="80000"/>
              </a:lnSpc>
              <a:spcBef>
                <a:spcPts val="600"/>
              </a:spcBef>
              <a:spcAft>
                <a:spcPts val="600"/>
              </a:spcAft>
            </a:pPr>
            <a:endParaRPr lang="en-CA" u="sng" smtClean="0"/>
          </a:p>
        </p:txBody>
      </p:sp>
      <p:sp>
        <p:nvSpPr>
          <p:cNvPr id="23556" name="3 Marcador de número de diapositiva"/>
          <p:cNvSpPr>
            <a:spLocks noGrp="1"/>
          </p:cNvSpPr>
          <p:nvPr>
            <p:ph type="sldNum" sz="quarter" idx="12"/>
          </p:nvPr>
        </p:nvSpPr>
        <p:spPr bwMode="auto">
          <a:noFill/>
          <a:ln>
            <a:miter lim="800000"/>
            <a:headEnd/>
            <a:tailEnd/>
          </a:ln>
        </p:spPr>
        <p:txBody>
          <a:bodyPr/>
          <a:lstStyle/>
          <a:p>
            <a:fld id="{C7ACBD61-D390-433E-A9E1-208B38D45A89}" type="slidenum">
              <a:rPr lang="en-CA"/>
              <a:pPr/>
              <a:t>12</a:t>
            </a:fld>
            <a:endParaRPr lang="en-CA"/>
          </a:p>
        </p:txBody>
      </p:sp>
    </p:spTree>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301625" y="142875"/>
            <a:ext cx="8534400" cy="928688"/>
          </a:xfrm>
        </p:spPr>
        <p:txBody>
          <a:bodyPr/>
          <a:lstStyle/>
          <a:p>
            <a:pPr eaLnBrk="1" hangingPunct="1"/>
            <a:r>
              <a:rPr lang="en-CA" smtClean="0"/>
              <a:t>Filling out Application Forms</a:t>
            </a:r>
          </a:p>
        </p:txBody>
      </p:sp>
      <p:sp>
        <p:nvSpPr>
          <p:cNvPr id="24579" name="Content Placeholder 2"/>
          <p:cNvSpPr>
            <a:spLocks noGrp="1"/>
          </p:cNvSpPr>
          <p:nvPr>
            <p:ph sz="quarter" idx="1"/>
          </p:nvPr>
        </p:nvSpPr>
        <p:spPr>
          <a:xfrm>
            <a:off x="301625" y="1527175"/>
            <a:ext cx="8504238" cy="4572000"/>
          </a:xfrm>
        </p:spPr>
        <p:txBody>
          <a:bodyPr/>
          <a:lstStyle/>
          <a:p>
            <a:pPr eaLnBrk="1" hangingPunct="1">
              <a:lnSpc>
                <a:spcPct val="80000"/>
              </a:lnSpc>
              <a:spcBef>
                <a:spcPts val="600"/>
              </a:spcBef>
              <a:spcAft>
                <a:spcPts val="600"/>
              </a:spcAft>
            </a:pPr>
            <a:r>
              <a:rPr lang="en-CA" u="sng" smtClean="0">
                <a:hlinkClick r:id="rId2"/>
              </a:rPr>
              <a:t>Tips for filling out application forms</a:t>
            </a:r>
            <a:endParaRPr lang="en-CA" smtClean="0"/>
          </a:p>
          <a:p>
            <a:pPr eaLnBrk="1" hangingPunct="1">
              <a:lnSpc>
                <a:spcPct val="80000"/>
              </a:lnSpc>
              <a:spcBef>
                <a:spcPts val="600"/>
              </a:spcBef>
              <a:spcAft>
                <a:spcPts val="600"/>
              </a:spcAft>
              <a:buFont typeface="Wingdings 2" pitchFamily="-112" charset="2"/>
              <a:buNone/>
            </a:pPr>
            <a:r>
              <a:rPr lang="en-CA" smtClean="0"/>
              <a:t>	Several points for correctly filling out application forms are provided. </a:t>
            </a:r>
          </a:p>
          <a:p>
            <a:pPr eaLnBrk="1" hangingPunct="1">
              <a:lnSpc>
                <a:spcPct val="80000"/>
              </a:lnSpc>
              <a:spcBef>
                <a:spcPts val="600"/>
              </a:spcBef>
              <a:spcAft>
                <a:spcPts val="600"/>
              </a:spcAft>
            </a:pPr>
            <a:endParaRPr lang="en-CA" smtClean="0"/>
          </a:p>
          <a:p>
            <a:pPr eaLnBrk="1" hangingPunct="1">
              <a:lnSpc>
                <a:spcPct val="80000"/>
              </a:lnSpc>
              <a:spcBef>
                <a:spcPts val="600"/>
              </a:spcBef>
              <a:spcAft>
                <a:spcPts val="600"/>
              </a:spcAft>
            </a:pPr>
            <a:r>
              <a:rPr lang="en-CA" u="sng" smtClean="0">
                <a:hlinkClick r:id="rId3"/>
              </a:rPr>
              <a:t>Application form cloze passage</a:t>
            </a:r>
            <a:endParaRPr lang="en-CA" u="sng" smtClean="0"/>
          </a:p>
          <a:p>
            <a:pPr eaLnBrk="1" hangingPunct="1">
              <a:lnSpc>
                <a:spcPct val="80000"/>
              </a:lnSpc>
              <a:spcBef>
                <a:spcPts val="600"/>
              </a:spcBef>
              <a:spcAft>
                <a:spcPts val="600"/>
              </a:spcAft>
              <a:buFont typeface="Wingdings 2" pitchFamily="-112" charset="2"/>
              <a:buNone/>
            </a:pPr>
            <a:r>
              <a:rPr lang="en-CA" smtClean="0"/>
              <a:t>	This site contains a short paragraph and some fill in the blank questions about how to fill in an application form.</a:t>
            </a:r>
          </a:p>
          <a:p>
            <a:pPr eaLnBrk="1" hangingPunct="1">
              <a:buFont typeface="Wingdings 2" pitchFamily="-112" charset="2"/>
              <a:buNone/>
            </a:pPr>
            <a:endParaRPr lang="en-CA" sz="2000" smtClean="0"/>
          </a:p>
        </p:txBody>
      </p:sp>
      <p:sp>
        <p:nvSpPr>
          <p:cNvPr id="24580" name="3 Marcador de número de diapositiva"/>
          <p:cNvSpPr>
            <a:spLocks noGrp="1"/>
          </p:cNvSpPr>
          <p:nvPr>
            <p:ph type="sldNum" sz="quarter" idx="12"/>
          </p:nvPr>
        </p:nvSpPr>
        <p:spPr bwMode="auto">
          <a:noFill/>
          <a:ln>
            <a:miter lim="800000"/>
            <a:headEnd/>
            <a:tailEnd/>
          </a:ln>
        </p:spPr>
        <p:txBody>
          <a:bodyPr/>
          <a:lstStyle/>
          <a:p>
            <a:fld id="{A6981383-E46B-4A4B-BC93-81EC701E79AA}" type="slidenum">
              <a:rPr lang="en-CA"/>
              <a:pPr/>
              <a:t>13</a:t>
            </a:fld>
            <a:endParaRPr lang="en-CA"/>
          </a:p>
        </p:txBody>
      </p:sp>
    </p:spTree>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xfrm>
            <a:off x="301625" y="142875"/>
            <a:ext cx="8534400" cy="928688"/>
          </a:xfrm>
        </p:spPr>
        <p:txBody>
          <a:bodyPr/>
          <a:lstStyle/>
          <a:p>
            <a:pPr eaLnBrk="1" hangingPunct="1"/>
            <a:r>
              <a:rPr lang="en-CA" smtClean="0"/>
              <a:t>Résumés</a:t>
            </a:r>
          </a:p>
        </p:txBody>
      </p:sp>
      <p:sp>
        <p:nvSpPr>
          <p:cNvPr id="25603" name="Content Placeholder 2"/>
          <p:cNvSpPr>
            <a:spLocks noGrp="1"/>
          </p:cNvSpPr>
          <p:nvPr>
            <p:ph sz="quarter" idx="1"/>
          </p:nvPr>
        </p:nvSpPr>
        <p:spPr>
          <a:xfrm>
            <a:off x="301625" y="1571625"/>
            <a:ext cx="8504238" cy="4527550"/>
          </a:xfrm>
        </p:spPr>
        <p:txBody>
          <a:bodyPr/>
          <a:lstStyle/>
          <a:p>
            <a:pPr eaLnBrk="1" hangingPunct="1">
              <a:lnSpc>
                <a:spcPct val="80000"/>
              </a:lnSpc>
              <a:spcBef>
                <a:spcPts val="600"/>
              </a:spcBef>
              <a:spcAft>
                <a:spcPts val="600"/>
              </a:spcAft>
            </a:pPr>
            <a:r>
              <a:rPr lang="en-CA" smtClean="0">
                <a:hlinkClick r:id="rId2"/>
              </a:rPr>
              <a:t>Examples of résumés</a:t>
            </a:r>
            <a:endParaRPr lang="en-CA" smtClean="0"/>
          </a:p>
          <a:p>
            <a:pPr eaLnBrk="1" hangingPunct="1">
              <a:lnSpc>
                <a:spcPct val="80000"/>
              </a:lnSpc>
              <a:spcBef>
                <a:spcPts val="600"/>
              </a:spcBef>
              <a:spcAft>
                <a:spcPts val="600"/>
              </a:spcAft>
              <a:buFont typeface="Wingdings 2" pitchFamily="-112" charset="2"/>
              <a:buNone/>
            </a:pPr>
            <a:r>
              <a:rPr lang="en-CA" smtClean="0"/>
              <a:t>	This website by Alberta Learning and Information Services provides examples of résumé types and other relevant tips for creating a résumé for a specific type of employment.</a:t>
            </a:r>
          </a:p>
          <a:p>
            <a:pPr eaLnBrk="1" hangingPunct="1">
              <a:lnSpc>
                <a:spcPct val="80000"/>
              </a:lnSpc>
              <a:spcBef>
                <a:spcPts val="600"/>
              </a:spcBef>
              <a:spcAft>
                <a:spcPts val="600"/>
              </a:spcAft>
              <a:buFont typeface="Wingdings 2" pitchFamily="-112" charset="2"/>
              <a:buNone/>
            </a:pPr>
            <a:endParaRPr lang="en-CA" u="sng" smtClean="0">
              <a:hlinkClick r:id="rId2"/>
            </a:endParaRPr>
          </a:p>
          <a:p>
            <a:pPr eaLnBrk="1" hangingPunct="1">
              <a:lnSpc>
                <a:spcPct val="80000"/>
              </a:lnSpc>
              <a:spcBef>
                <a:spcPts val="600"/>
              </a:spcBef>
              <a:spcAft>
                <a:spcPts val="600"/>
              </a:spcAft>
            </a:pPr>
            <a:r>
              <a:rPr lang="en-CA" u="sng" smtClean="0">
                <a:hlinkClick r:id="rId3"/>
              </a:rPr>
              <a:t>How to write a résumé</a:t>
            </a:r>
            <a:endParaRPr lang="en-CA" u="sng" smtClean="0"/>
          </a:p>
          <a:p>
            <a:pPr eaLnBrk="1" hangingPunct="1">
              <a:lnSpc>
                <a:spcPct val="80000"/>
              </a:lnSpc>
              <a:spcBef>
                <a:spcPts val="600"/>
              </a:spcBef>
              <a:spcAft>
                <a:spcPts val="600"/>
              </a:spcAft>
              <a:buFont typeface="Wingdings 2" pitchFamily="-112" charset="2"/>
              <a:buNone/>
            </a:pPr>
            <a:r>
              <a:rPr lang="en-CA" smtClean="0"/>
              <a:t>	Settlement Ontario gives information on how to write a résumé. There are examples of chronological and functional résumés. Other web sources are provided in the links. </a:t>
            </a:r>
          </a:p>
          <a:p>
            <a:pPr eaLnBrk="1" hangingPunct="1">
              <a:buFont typeface="Wingdings 2" pitchFamily="-112" charset="2"/>
              <a:buNone/>
            </a:pPr>
            <a:endParaRPr lang="en-CA" smtClean="0"/>
          </a:p>
          <a:p>
            <a:pPr eaLnBrk="1" hangingPunct="1">
              <a:buFont typeface="Wingdings 2" pitchFamily="-112" charset="2"/>
              <a:buNone/>
            </a:pPr>
            <a:endParaRPr lang="en-CA" smtClean="0"/>
          </a:p>
        </p:txBody>
      </p:sp>
      <p:sp>
        <p:nvSpPr>
          <p:cNvPr id="25604" name="3 Marcador de número de diapositiva"/>
          <p:cNvSpPr>
            <a:spLocks noGrp="1"/>
          </p:cNvSpPr>
          <p:nvPr>
            <p:ph type="sldNum" sz="quarter" idx="12"/>
          </p:nvPr>
        </p:nvSpPr>
        <p:spPr bwMode="auto">
          <a:noFill/>
          <a:ln>
            <a:miter lim="800000"/>
            <a:headEnd/>
            <a:tailEnd/>
          </a:ln>
        </p:spPr>
        <p:txBody>
          <a:bodyPr/>
          <a:lstStyle/>
          <a:p>
            <a:fld id="{E68B0475-FC39-4652-925E-29DFCAF44FA1}" type="slidenum">
              <a:rPr lang="en-CA"/>
              <a:pPr/>
              <a:t>14</a:t>
            </a:fld>
            <a:endParaRPr lang="en-CA"/>
          </a:p>
        </p:txBody>
      </p:sp>
    </p:spTree>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301625" y="142875"/>
            <a:ext cx="8534400" cy="928688"/>
          </a:xfrm>
        </p:spPr>
        <p:txBody>
          <a:bodyPr/>
          <a:lstStyle/>
          <a:p>
            <a:pPr eaLnBrk="1" hangingPunct="1"/>
            <a:r>
              <a:rPr lang="en-CA" smtClean="0"/>
              <a:t>Interviews</a:t>
            </a:r>
          </a:p>
        </p:txBody>
      </p:sp>
      <p:sp>
        <p:nvSpPr>
          <p:cNvPr id="26627" name="Content Placeholder 2"/>
          <p:cNvSpPr>
            <a:spLocks noGrp="1"/>
          </p:cNvSpPr>
          <p:nvPr>
            <p:ph sz="quarter" idx="1"/>
          </p:nvPr>
        </p:nvSpPr>
        <p:spPr>
          <a:xfrm>
            <a:off x="301625" y="1527175"/>
            <a:ext cx="8504238" cy="4830763"/>
          </a:xfrm>
        </p:spPr>
        <p:txBody>
          <a:bodyPr/>
          <a:lstStyle/>
          <a:p>
            <a:pPr eaLnBrk="1" hangingPunct="1">
              <a:lnSpc>
                <a:spcPct val="80000"/>
              </a:lnSpc>
              <a:spcBef>
                <a:spcPts val="600"/>
              </a:spcBef>
              <a:spcAft>
                <a:spcPts val="600"/>
              </a:spcAft>
            </a:pPr>
            <a:r>
              <a:rPr lang="en-CA" u="sng" smtClean="0">
                <a:hlinkClick r:id="rId2"/>
              </a:rPr>
              <a:t>Sample lesson</a:t>
            </a:r>
            <a:endParaRPr lang="en-CA" u="sng" smtClean="0"/>
          </a:p>
          <a:p>
            <a:pPr eaLnBrk="1" hangingPunct="1">
              <a:lnSpc>
                <a:spcPct val="80000"/>
              </a:lnSpc>
              <a:spcBef>
                <a:spcPts val="600"/>
              </a:spcBef>
              <a:spcAft>
                <a:spcPts val="600"/>
              </a:spcAft>
              <a:buFont typeface="Wingdings 2" pitchFamily="-112" charset="2"/>
              <a:buNone/>
            </a:pPr>
            <a:r>
              <a:rPr lang="en-CA" smtClean="0"/>
              <a:t>	Sample lessons are available on the Centre for Canadian Language Benchmarks website. One lesson is related to interview skills.</a:t>
            </a:r>
          </a:p>
          <a:p>
            <a:pPr eaLnBrk="1" hangingPunct="1">
              <a:lnSpc>
                <a:spcPct val="80000"/>
              </a:lnSpc>
              <a:spcBef>
                <a:spcPts val="600"/>
              </a:spcBef>
              <a:spcAft>
                <a:spcPts val="600"/>
              </a:spcAft>
            </a:pPr>
            <a:r>
              <a:rPr lang="en-CA" u="sng" smtClean="0">
                <a:hlinkClick r:id="rId3"/>
              </a:rPr>
              <a:t>Video clip about asking questions at the end of an interview</a:t>
            </a:r>
            <a:endParaRPr lang="en-CA" u="sng" smtClean="0"/>
          </a:p>
          <a:p>
            <a:pPr eaLnBrk="1" hangingPunct="1">
              <a:lnSpc>
                <a:spcPct val="80000"/>
              </a:lnSpc>
              <a:spcBef>
                <a:spcPts val="600"/>
              </a:spcBef>
              <a:spcAft>
                <a:spcPts val="600"/>
              </a:spcAft>
              <a:buFont typeface="Wingdings 2" pitchFamily="-112" charset="2"/>
              <a:buNone/>
            </a:pPr>
            <a:r>
              <a:rPr lang="en-CA" smtClean="0"/>
              <a:t>	This is an interview with the Vice President of monster.ca. There is advice on searching for jobs, interview techniques, and résumé writing. The clip also includes questions to ask an employer at the end of an interview.</a:t>
            </a:r>
          </a:p>
          <a:p>
            <a:pPr eaLnBrk="1" hangingPunct="1">
              <a:lnSpc>
                <a:spcPct val="80000"/>
              </a:lnSpc>
              <a:spcBef>
                <a:spcPts val="600"/>
              </a:spcBef>
              <a:spcAft>
                <a:spcPts val="600"/>
              </a:spcAft>
            </a:pPr>
            <a:r>
              <a:rPr lang="en-CA" u="sng" smtClean="0">
                <a:hlinkClick r:id="rId4"/>
              </a:rPr>
              <a:t>Video clip about interview questions</a:t>
            </a:r>
            <a:endParaRPr lang="en-CA" u="sng" smtClean="0"/>
          </a:p>
          <a:p>
            <a:pPr eaLnBrk="1" hangingPunct="1">
              <a:lnSpc>
                <a:spcPct val="80000"/>
              </a:lnSpc>
              <a:spcBef>
                <a:spcPts val="600"/>
              </a:spcBef>
              <a:spcAft>
                <a:spcPts val="600"/>
              </a:spcAft>
              <a:buFont typeface="Wingdings 2" pitchFamily="-112" charset="2"/>
              <a:buNone/>
            </a:pPr>
            <a:r>
              <a:rPr lang="en-CA" smtClean="0"/>
              <a:t>	This video clip gives five tips for answering interview questions: 1) Listen to the question, 2) Be honest, 3) Be positive, 4) Answer only the question asked, 5) Give a structured answer.</a:t>
            </a:r>
          </a:p>
          <a:p>
            <a:pPr eaLnBrk="1" hangingPunct="1">
              <a:lnSpc>
                <a:spcPct val="90000"/>
              </a:lnSpc>
              <a:buFont typeface="Wingdings 2" pitchFamily="-112" charset="2"/>
              <a:buNone/>
            </a:pPr>
            <a:endParaRPr lang="en-CA" sz="1800" smtClean="0"/>
          </a:p>
          <a:p>
            <a:pPr eaLnBrk="1" hangingPunct="1">
              <a:lnSpc>
                <a:spcPct val="90000"/>
              </a:lnSpc>
              <a:buFont typeface="Wingdings 2" pitchFamily="-112" charset="2"/>
              <a:buNone/>
            </a:pPr>
            <a:endParaRPr lang="en-CA" sz="1800" smtClean="0"/>
          </a:p>
          <a:p>
            <a:pPr eaLnBrk="1" hangingPunct="1">
              <a:lnSpc>
                <a:spcPct val="90000"/>
              </a:lnSpc>
              <a:buFont typeface="Wingdings 2" pitchFamily="-112" charset="2"/>
              <a:buNone/>
            </a:pPr>
            <a:endParaRPr lang="en-CA" sz="1800" smtClean="0"/>
          </a:p>
          <a:p>
            <a:pPr eaLnBrk="1" hangingPunct="1">
              <a:lnSpc>
                <a:spcPct val="90000"/>
              </a:lnSpc>
              <a:buFont typeface="Wingdings 2" pitchFamily="-112" charset="2"/>
              <a:buNone/>
            </a:pPr>
            <a:endParaRPr lang="en-CA" sz="1800" smtClean="0"/>
          </a:p>
          <a:p>
            <a:pPr eaLnBrk="1" hangingPunct="1">
              <a:lnSpc>
                <a:spcPct val="90000"/>
              </a:lnSpc>
              <a:buFont typeface="Wingdings 2" pitchFamily="-112" charset="2"/>
              <a:buNone/>
            </a:pPr>
            <a:endParaRPr lang="en-CA" smtClean="0"/>
          </a:p>
        </p:txBody>
      </p:sp>
      <p:sp>
        <p:nvSpPr>
          <p:cNvPr id="26628" name="3 Marcador de número de diapositiva"/>
          <p:cNvSpPr>
            <a:spLocks noGrp="1"/>
          </p:cNvSpPr>
          <p:nvPr>
            <p:ph type="sldNum" sz="quarter" idx="12"/>
          </p:nvPr>
        </p:nvSpPr>
        <p:spPr bwMode="auto">
          <a:noFill/>
          <a:ln>
            <a:miter lim="800000"/>
            <a:headEnd/>
            <a:tailEnd/>
          </a:ln>
        </p:spPr>
        <p:txBody>
          <a:bodyPr/>
          <a:lstStyle/>
          <a:p>
            <a:fld id="{1D2D7BA4-E912-49EC-A406-79114F006E90}" type="slidenum">
              <a:rPr lang="en-CA"/>
              <a:pPr/>
              <a:t>15</a:t>
            </a:fld>
            <a:endParaRPr lang="en-CA"/>
          </a:p>
        </p:txBody>
      </p:sp>
    </p:spTree>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3"/>
          <p:cNvSpPr>
            <a:spLocks noGrp="1"/>
          </p:cNvSpPr>
          <p:nvPr>
            <p:ph type="title"/>
          </p:nvPr>
        </p:nvSpPr>
        <p:spPr>
          <a:xfrm>
            <a:off x="301625" y="142875"/>
            <a:ext cx="8534400" cy="928688"/>
          </a:xfrm>
        </p:spPr>
        <p:txBody>
          <a:bodyPr/>
          <a:lstStyle/>
          <a:p>
            <a:pPr eaLnBrk="1" hangingPunct="1"/>
            <a:r>
              <a:rPr lang="en-CA" smtClean="0"/>
              <a:t>Workers’ Rights</a:t>
            </a:r>
          </a:p>
        </p:txBody>
      </p:sp>
      <p:pic>
        <p:nvPicPr>
          <p:cNvPr id="27651" name="Picture 3" descr="C:\Users\tesl\AppData\Local\Microsoft\Windows\Temporary Internet Files\Content.IE5\WFTWBPYO\MPj04384780000[1].jpg"/>
          <p:cNvPicPr>
            <a:picLocks noChangeAspect="1" noChangeArrowheads="1"/>
          </p:cNvPicPr>
          <p:nvPr/>
        </p:nvPicPr>
        <p:blipFill>
          <a:blip r:embed="rId2" cstate="print"/>
          <a:srcRect/>
          <a:stretch>
            <a:fillRect/>
          </a:stretch>
        </p:blipFill>
        <p:spPr bwMode="auto">
          <a:xfrm>
            <a:off x="1571625" y="1643063"/>
            <a:ext cx="5986463" cy="4703762"/>
          </a:xfrm>
          <a:prstGeom prst="rect">
            <a:avLst/>
          </a:prstGeom>
          <a:noFill/>
          <a:ln w="9525">
            <a:noFill/>
            <a:miter lim="800000"/>
            <a:headEnd/>
            <a:tailEnd/>
          </a:ln>
        </p:spPr>
      </p:pic>
      <p:sp>
        <p:nvSpPr>
          <p:cNvPr id="27652" name="4 Marcador de número de diapositiva"/>
          <p:cNvSpPr>
            <a:spLocks noGrp="1"/>
          </p:cNvSpPr>
          <p:nvPr>
            <p:ph type="sldNum" sz="quarter" idx="13"/>
          </p:nvPr>
        </p:nvSpPr>
        <p:spPr bwMode="auto">
          <a:noFill/>
          <a:ln>
            <a:miter lim="800000"/>
            <a:headEnd/>
            <a:tailEnd/>
          </a:ln>
        </p:spPr>
        <p:txBody>
          <a:bodyPr/>
          <a:lstStyle/>
          <a:p>
            <a:fld id="{E1D5FF88-3BB2-49EA-845A-7E767696C117}" type="slidenum">
              <a:rPr lang="en-CA"/>
              <a:pPr/>
              <a:t>16</a:t>
            </a:fld>
            <a:endParaRPr lang="en-CA"/>
          </a:p>
        </p:txBody>
      </p:sp>
    </p:spTree>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301625" y="142875"/>
            <a:ext cx="8534400" cy="928688"/>
          </a:xfrm>
        </p:spPr>
        <p:txBody>
          <a:bodyPr/>
          <a:lstStyle/>
          <a:p>
            <a:pPr eaLnBrk="1" hangingPunct="1"/>
            <a:r>
              <a:rPr lang="en-CA" smtClean="0"/>
              <a:t>Temporary Foreign Workers</a:t>
            </a:r>
          </a:p>
        </p:txBody>
      </p:sp>
      <p:sp>
        <p:nvSpPr>
          <p:cNvPr id="28675" name="Content Placeholder 2"/>
          <p:cNvSpPr>
            <a:spLocks noGrp="1"/>
          </p:cNvSpPr>
          <p:nvPr>
            <p:ph sz="quarter" idx="1"/>
          </p:nvPr>
        </p:nvSpPr>
        <p:spPr>
          <a:xfrm>
            <a:off x="323850" y="1484313"/>
            <a:ext cx="8501063" cy="5072062"/>
          </a:xfrm>
        </p:spPr>
        <p:txBody>
          <a:bodyPr/>
          <a:lstStyle/>
          <a:p>
            <a:pPr eaLnBrk="1" hangingPunct="1">
              <a:lnSpc>
                <a:spcPct val="80000"/>
              </a:lnSpc>
              <a:spcBef>
                <a:spcPts val="600"/>
              </a:spcBef>
              <a:spcAft>
                <a:spcPts val="600"/>
              </a:spcAft>
            </a:pPr>
            <a:r>
              <a:rPr lang="en-CA" u="sng" smtClean="0">
                <a:hlinkClick r:id="rId2"/>
              </a:rPr>
              <a:t>Handbook for Temporary Foreign Workers in Alberta</a:t>
            </a:r>
            <a:endParaRPr lang="en-CA" u="sng" smtClean="0"/>
          </a:p>
          <a:p>
            <a:pPr eaLnBrk="1" hangingPunct="1">
              <a:lnSpc>
                <a:spcPct val="80000"/>
              </a:lnSpc>
              <a:spcBef>
                <a:spcPts val="600"/>
              </a:spcBef>
              <a:spcAft>
                <a:spcPts val="600"/>
              </a:spcAft>
              <a:buFont typeface="Wingdings 2" pitchFamily="-112" charset="2"/>
              <a:buNone/>
            </a:pPr>
            <a:r>
              <a:rPr lang="en-CA" smtClean="0"/>
              <a:t>	This is a handbook designed for temporary foreign workers that  provides basic employment information. It includes information about agencies that help workers, and contact information. </a:t>
            </a:r>
          </a:p>
          <a:p>
            <a:pPr eaLnBrk="1" hangingPunct="1">
              <a:lnSpc>
                <a:spcPct val="80000"/>
              </a:lnSpc>
              <a:spcBef>
                <a:spcPts val="600"/>
              </a:spcBef>
              <a:spcAft>
                <a:spcPts val="600"/>
              </a:spcAft>
            </a:pPr>
            <a:r>
              <a:rPr lang="en-CA" u="sng" smtClean="0">
                <a:hlinkClick r:id="rId3"/>
              </a:rPr>
              <a:t>Temporary Foreign Workers in Alberta</a:t>
            </a:r>
            <a:endParaRPr lang="en-CA" u="sng" smtClean="0"/>
          </a:p>
          <a:p>
            <a:pPr eaLnBrk="1" hangingPunct="1">
              <a:lnSpc>
                <a:spcPct val="80000"/>
              </a:lnSpc>
              <a:spcBef>
                <a:spcPts val="600"/>
              </a:spcBef>
              <a:spcAft>
                <a:spcPts val="600"/>
              </a:spcAft>
              <a:buFont typeface="Wingdings 2" pitchFamily="-112" charset="2"/>
              <a:buNone/>
            </a:pPr>
            <a:r>
              <a:rPr lang="en-CA" smtClean="0"/>
              <a:t>	Alberta’s official immigration website has many links to relevant  issues for temporary foreign workers, such as banking, childcare, housing, and ESL training.</a:t>
            </a:r>
          </a:p>
          <a:p>
            <a:pPr eaLnBrk="1" hangingPunct="1">
              <a:lnSpc>
                <a:spcPct val="80000"/>
              </a:lnSpc>
              <a:spcBef>
                <a:spcPts val="600"/>
              </a:spcBef>
              <a:spcAft>
                <a:spcPts val="600"/>
              </a:spcAft>
            </a:pPr>
            <a:r>
              <a:rPr lang="en-CA" u="sng" smtClean="0">
                <a:hlinkClick r:id="rId4"/>
              </a:rPr>
              <a:t>Citizenship and Immigration Canada’s FAQ for Temporary Foreign workers</a:t>
            </a:r>
            <a:endParaRPr lang="en-CA" u="sng" smtClean="0"/>
          </a:p>
          <a:p>
            <a:pPr eaLnBrk="1" hangingPunct="1">
              <a:lnSpc>
                <a:spcPct val="80000"/>
              </a:lnSpc>
              <a:spcBef>
                <a:spcPts val="600"/>
              </a:spcBef>
              <a:spcAft>
                <a:spcPts val="600"/>
              </a:spcAft>
              <a:buFont typeface="Wingdings 2" pitchFamily="-112" charset="2"/>
              <a:buNone/>
            </a:pPr>
            <a:r>
              <a:rPr lang="en-CA" smtClean="0"/>
              <a:t>	The information provided by Citizenship and Immigration Canada on this site is mostly intended for low skilled workers and live-in caregivers. However, this information applies to all workers with temporary foreign worker visas.</a:t>
            </a:r>
          </a:p>
          <a:p>
            <a:pPr eaLnBrk="1" hangingPunct="1">
              <a:lnSpc>
                <a:spcPct val="80000"/>
              </a:lnSpc>
              <a:spcBef>
                <a:spcPts val="400"/>
              </a:spcBef>
              <a:spcAft>
                <a:spcPts val="600"/>
              </a:spcAft>
              <a:buFont typeface="Wingdings 2" pitchFamily="-112" charset="2"/>
              <a:buNone/>
            </a:pPr>
            <a:endParaRPr lang="en-CA" sz="600" smtClean="0"/>
          </a:p>
          <a:p>
            <a:pPr eaLnBrk="1" hangingPunct="1">
              <a:lnSpc>
                <a:spcPct val="80000"/>
              </a:lnSpc>
              <a:buFont typeface="Wingdings 2" pitchFamily="-112" charset="2"/>
              <a:buNone/>
            </a:pPr>
            <a:endParaRPr lang="en-CA" sz="600" smtClean="0"/>
          </a:p>
          <a:p>
            <a:pPr eaLnBrk="1" hangingPunct="1">
              <a:lnSpc>
                <a:spcPct val="80000"/>
              </a:lnSpc>
              <a:buFont typeface="Wingdings 2" pitchFamily="-112" charset="2"/>
              <a:buNone/>
            </a:pPr>
            <a:endParaRPr lang="en-CA" sz="600" smtClean="0"/>
          </a:p>
          <a:p>
            <a:pPr eaLnBrk="1" hangingPunct="1">
              <a:lnSpc>
                <a:spcPct val="80000"/>
              </a:lnSpc>
              <a:buFont typeface="Wingdings 2" pitchFamily="-112" charset="2"/>
              <a:buNone/>
            </a:pPr>
            <a:endParaRPr lang="en-CA" sz="600" smtClean="0"/>
          </a:p>
          <a:p>
            <a:pPr eaLnBrk="1" hangingPunct="1">
              <a:lnSpc>
                <a:spcPct val="80000"/>
              </a:lnSpc>
              <a:buFont typeface="Wingdings 2" pitchFamily="-112" charset="2"/>
              <a:buNone/>
            </a:pPr>
            <a:endParaRPr lang="en-CA" sz="600" smtClean="0"/>
          </a:p>
          <a:p>
            <a:pPr eaLnBrk="1" hangingPunct="1">
              <a:lnSpc>
                <a:spcPct val="80000"/>
              </a:lnSpc>
              <a:buFont typeface="Wingdings 2" pitchFamily="-112" charset="2"/>
              <a:buNone/>
            </a:pPr>
            <a:endParaRPr lang="en-CA" sz="600" smtClean="0"/>
          </a:p>
          <a:p>
            <a:pPr eaLnBrk="1" hangingPunct="1">
              <a:lnSpc>
                <a:spcPct val="80000"/>
              </a:lnSpc>
              <a:buFont typeface="Wingdings 2" pitchFamily="-112" charset="2"/>
              <a:buNone/>
            </a:pPr>
            <a:endParaRPr lang="en-CA" sz="600" smtClean="0"/>
          </a:p>
          <a:p>
            <a:pPr eaLnBrk="1" hangingPunct="1">
              <a:lnSpc>
                <a:spcPct val="80000"/>
              </a:lnSpc>
              <a:buFont typeface="Wingdings 2" pitchFamily="-112" charset="2"/>
              <a:buNone/>
            </a:pPr>
            <a:endParaRPr lang="en-CA" sz="600" smtClean="0"/>
          </a:p>
          <a:p>
            <a:pPr eaLnBrk="1" hangingPunct="1">
              <a:lnSpc>
                <a:spcPct val="80000"/>
              </a:lnSpc>
              <a:buFont typeface="Wingdings 2" pitchFamily="-112" charset="2"/>
              <a:buNone/>
            </a:pPr>
            <a:endParaRPr lang="en-CA" sz="800" smtClean="0"/>
          </a:p>
          <a:p>
            <a:pPr eaLnBrk="1" hangingPunct="1">
              <a:lnSpc>
                <a:spcPct val="80000"/>
              </a:lnSpc>
              <a:buFont typeface="Wingdings 2" pitchFamily="-112" charset="2"/>
              <a:buNone/>
            </a:pPr>
            <a:endParaRPr lang="en-CA" sz="800" smtClean="0"/>
          </a:p>
        </p:txBody>
      </p:sp>
      <p:sp>
        <p:nvSpPr>
          <p:cNvPr id="28676" name="3 Marcador de número de diapositiva"/>
          <p:cNvSpPr>
            <a:spLocks noGrp="1"/>
          </p:cNvSpPr>
          <p:nvPr>
            <p:ph type="sldNum" sz="quarter" idx="12"/>
          </p:nvPr>
        </p:nvSpPr>
        <p:spPr bwMode="auto">
          <a:noFill/>
          <a:ln>
            <a:miter lim="800000"/>
            <a:headEnd/>
            <a:tailEnd/>
          </a:ln>
        </p:spPr>
        <p:txBody>
          <a:bodyPr/>
          <a:lstStyle/>
          <a:p>
            <a:fld id="{605DE303-148A-4510-86EA-C929E384C196}" type="slidenum">
              <a:rPr lang="en-CA"/>
              <a:pPr/>
              <a:t>17</a:t>
            </a:fld>
            <a:endParaRPr lang="en-CA"/>
          </a:p>
        </p:txBody>
      </p:sp>
    </p:spTree>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a:xfrm>
            <a:off x="301625" y="142875"/>
            <a:ext cx="8534400" cy="928688"/>
          </a:xfrm>
        </p:spPr>
        <p:txBody>
          <a:bodyPr/>
          <a:lstStyle/>
          <a:p>
            <a:pPr eaLnBrk="1" hangingPunct="1"/>
            <a:r>
              <a:rPr lang="en-CA" smtClean="0"/>
              <a:t>Workers’ Rights</a:t>
            </a:r>
          </a:p>
        </p:txBody>
      </p:sp>
      <p:sp>
        <p:nvSpPr>
          <p:cNvPr id="29699" name="Content Placeholder 2"/>
          <p:cNvSpPr>
            <a:spLocks noGrp="1"/>
          </p:cNvSpPr>
          <p:nvPr>
            <p:ph sz="quarter" idx="1"/>
          </p:nvPr>
        </p:nvSpPr>
        <p:spPr>
          <a:xfrm>
            <a:off x="301625" y="1571625"/>
            <a:ext cx="8504238" cy="4527550"/>
          </a:xfrm>
        </p:spPr>
        <p:txBody>
          <a:bodyPr/>
          <a:lstStyle/>
          <a:p>
            <a:pPr eaLnBrk="1" hangingPunct="1">
              <a:lnSpc>
                <a:spcPct val="80000"/>
              </a:lnSpc>
              <a:spcBef>
                <a:spcPts val="600"/>
              </a:spcBef>
              <a:spcAft>
                <a:spcPts val="600"/>
              </a:spcAft>
            </a:pPr>
            <a:r>
              <a:rPr lang="en-CA" u="sng" smtClean="0">
                <a:hlinkClick r:id="rId2"/>
              </a:rPr>
              <a:t>Workers’ Rights Worksheets</a:t>
            </a:r>
            <a:endParaRPr lang="en-CA" u="sng" smtClean="0"/>
          </a:p>
          <a:p>
            <a:pPr eaLnBrk="1" hangingPunct="1">
              <a:lnSpc>
                <a:spcPct val="80000"/>
              </a:lnSpc>
              <a:spcBef>
                <a:spcPts val="600"/>
              </a:spcBef>
              <a:spcAft>
                <a:spcPts val="600"/>
              </a:spcAft>
              <a:buFont typeface="Wingdings 2" pitchFamily="-112" charset="2"/>
              <a:buNone/>
            </a:pPr>
            <a:r>
              <a:rPr lang="en-CA" smtClean="0"/>
              <a:t>	These worksheets designed by English Express were created for teaching workers in Alberta about employment laws. They are designed for low reading levels.</a:t>
            </a:r>
          </a:p>
          <a:p>
            <a:pPr eaLnBrk="1" hangingPunct="1">
              <a:lnSpc>
                <a:spcPct val="80000"/>
              </a:lnSpc>
              <a:spcBef>
                <a:spcPts val="600"/>
              </a:spcBef>
              <a:spcAft>
                <a:spcPts val="600"/>
              </a:spcAft>
            </a:pPr>
            <a:r>
              <a:rPr lang="en-CA" u="sng" smtClean="0">
                <a:hlinkClick r:id="rId3"/>
              </a:rPr>
              <a:t>Workers’ Compensation Board Information</a:t>
            </a:r>
            <a:endParaRPr lang="en-CA" u="sng" smtClean="0"/>
          </a:p>
          <a:p>
            <a:pPr eaLnBrk="1" hangingPunct="1">
              <a:lnSpc>
                <a:spcPct val="80000"/>
              </a:lnSpc>
              <a:spcBef>
                <a:spcPts val="600"/>
              </a:spcBef>
              <a:spcAft>
                <a:spcPts val="600"/>
              </a:spcAft>
              <a:buFont typeface="Wingdings 2" pitchFamily="-112" charset="2"/>
              <a:buNone/>
            </a:pPr>
            <a:r>
              <a:rPr lang="en-CA" smtClean="0"/>
              <a:t>	This website informs workers regarding procedures to follow in case of an injury at work. The information is available in English and 15 other languages. </a:t>
            </a:r>
          </a:p>
          <a:p>
            <a:pPr eaLnBrk="1" hangingPunct="1">
              <a:lnSpc>
                <a:spcPct val="80000"/>
              </a:lnSpc>
              <a:spcBef>
                <a:spcPts val="600"/>
              </a:spcBef>
              <a:spcAft>
                <a:spcPts val="600"/>
              </a:spcAft>
            </a:pPr>
            <a:r>
              <a:rPr lang="en-CA" u="sng" smtClean="0">
                <a:hlinkClick r:id="rId4"/>
              </a:rPr>
              <a:t>Video clip</a:t>
            </a:r>
            <a:endParaRPr lang="en-CA" u="sng" smtClean="0"/>
          </a:p>
          <a:p>
            <a:pPr eaLnBrk="1" hangingPunct="1">
              <a:lnSpc>
                <a:spcPct val="80000"/>
              </a:lnSpc>
              <a:spcBef>
                <a:spcPts val="600"/>
              </a:spcBef>
              <a:spcAft>
                <a:spcPts val="600"/>
              </a:spcAft>
              <a:buFont typeface="Wingdings 2" pitchFamily="-112" charset="2"/>
              <a:buNone/>
            </a:pPr>
            <a:r>
              <a:rPr lang="en-CA" smtClean="0"/>
              <a:t>	This YouTube video highlights workers’ rights in Alberta.</a:t>
            </a:r>
          </a:p>
          <a:p>
            <a:pPr eaLnBrk="1" hangingPunct="1">
              <a:buFont typeface="Wingdings 2" pitchFamily="-112" charset="2"/>
              <a:buNone/>
            </a:pPr>
            <a:endParaRPr lang="en-CA" sz="1800" smtClean="0"/>
          </a:p>
          <a:p>
            <a:pPr eaLnBrk="1" hangingPunct="1">
              <a:buFont typeface="Wingdings 2" pitchFamily="-112" charset="2"/>
              <a:buNone/>
            </a:pPr>
            <a:endParaRPr lang="en-CA" smtClean="0"/>
          </a:p>
          <a:p>
            <a:pPr eaLnBrk="1" hangingPunct="1">
              <a:buFont typeface="Wingdings 2" pitchFamily="-112" charset="2"/>
              <a:buNone/>
            </a:pPr>
            <a:endParaRPr lang="en-CA" smtClean="0"/>
          </a:p>
        </p:txBody>
      </p:sp>
      <p:sp>
        <p:nvSpPr>
          <p:cNvPr id="29700" name="3 Marcador de número de diapositiva"/>
          <p:cNvSpPr>
            <a:spLocks noGrp="1"/>
          </p:cNvSpPr>
          <p:nvPr>
            <p:ph type="sldNum" sz="quarter" idx="12"/>
          </p:nvPr>
        </p:nvSpPr>
        <p:spPr bwMode="auto">
          <a:noFill/>
          <a:ln>
            <a:miter lim="800000"/>
            <a:headEnd/>
            <a:tailEnd/>
          </a:ln>
        </p:spPr>
        <p:txBody>
          <a:bodyPr/>
          <a:lstStyle/>
          <a:p>
            <a:fld id="{9520254A-83AA-4E85-A43B-844C623D3AFA}" type="slidenum">
              <a:rPr lang="en-CA"/>
              <a:pPr/>
              <a:t>18</a:t>
            </a:fld>
            <a:endParaRPr lang="en-CA"/>
          </a:p>
        </p:txBody>
      </p:sp>
    </p:spTree>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22" name="Title 3"/>
          <p:cNvSpPr>
            <a:spLocks noGrp="1"/>
          </p:cNvSpPr>
          <p:nvPr>
            <p:ph type="title"/>
          </p:nvPr>
        </p:nvSpPr>
        <p:spPr>
          <a:xfrm>
            <a:off x="301625" y="142875"/>
            <a:ext cx="8534400" cy="928688"/>
          </a:xfrm>
        </p:spPr>
        <p:txBody>
          <a:bodyPr/>
          <a:lstStyle/>
          <a:p>
            <a:pPr eaLnBrk="1" hangingPunct="1"/>
            <a:r>
              <a:rPr lang="en-CA" smtClean="0"/>
              <a:t>Working in Canada</a:t>
            </a:r>
          </a:p>
        </p:txBody>
      </p:sp>
      <p:pic>
        <p:nvPicPr>
          <p:cNvPr id="30723" name="Picture 2" descr="C:\Users\tesl\AppData\Local\Microsoft\Windows\Temporary Internet Files\Content.IE5\TGW3IW96\MCFL00309_0000[1].wmf"/>
          <p:cNvPicPr>
            <a:picLocks noChangeAspect="1" noChangeArrowheads="1"/>
          </p:cNvPicPr>
          <p:nvPr/>
        </p:nvPicPr>
        <p:blipFill>
          <a:blip r:embed="rId2" cstate="print"/>
          <a:srcRect/>
          <a:stretch>
            <a:fillRect/>
          </a:stretch>
        </p:blipFill>
        <p:spPr bwMode="auto">
          <a:xfrm>
            <a:off x="857250" y="1571625"/>
            <a:ext cx="7358063" cy="4775200"/>
          </a:xfrm>
          <a:prstGeom prst="rect">
            <a:avLst/>
          </a:prstGeom>
          <a:noFill/>
          <a:ln w="9525">
            <a:noFill/>
            <a:miter lim="800000"/>
            <a:headEnd/>
            <a:tailEnd/>
          </a:ln>
        </p:spPr>
      </p:pic>
      <p:sp>
        <p:nvSpPr>
          <p:cNvPr id="30724" name="4 Marcador de número de diapositiva"/>
          <p:cNvSpPr>
            <a:spLocks noGrp="1"/>
          </p:cNvSpPr>
          <p:nvPr>
            <p:ph type="sldNum" sz="quarter" idx="13"/>
          </p:nvPr>
        </p:nvSpPr>
        <p:spPr bwMode="auto">
          <a:noFill/>
          <a:ln>
            <a:miter lim="800000"/>
            <a:headEnd/>
            <a:tailEnd/>
          </a:ln>
        </p:spPr>
        <p:txBody>
          <a:bodyPr/>
          <a:lstStyle/>
          <a:p>
            <a:fld id="{C0357B45-77C5-419A-A374-302C0F1CD27C}" type="slidenum">
              <a:rPr lang="en-CA"/>
              <a:pPr/>
              <a:t>19</a:t>
            </a:fld>
            <a:endParaRPr lang="en-CA"/>
          </a:p>
        </p:txBody>
      </p:sp>
    </p:spTree>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1 Título"/>
          <p:cNvSpPr>
            <a:spLocks noGrp="1"/>
          </p:cNvSpPr>
          <p:nvPr>
            <p:ph type="title"/>
          </p:nvPr>
        </p:nvSpPr>
        <p:spPr>
          <a:xfrm>
            <a:off x="301625" y="142875"/>
            <a:ext cx="8534400" cy="928688"/>
          </a:xfrm>
        </p:spPr>
        <p:txBody>
          <a:bodyPr/>
          <a:lstStyle/>
          <a:p>
            <a:pPr eaLnBrk="1" hangingPunct="1"/>
            <a:r>
              <a:rPr lang="en-CA" smtClean="0">
                <a:solidFill>
                  <a:srgbClr val="53548A"/>
                </a:solidFill>
              </a:rPr>
              <a:t>The Purposes of this Module are to …</a:t>
            </a:r>
            <a:endParaRPr lang="es-ES" smtClean="0"/>
          </a:p>
        </p:txBody>
      </p:sp>
      <p:sp>
        <p:nvSpPr>
          <p:cNvPr id="13315" name="3 Marcador de contenido"/>
          <p:cNvSpPr>
            <a:spLocks noGrp="1"/>
          </p:cNvSpPr>
          <p:nvPr>
            <p:ph sz="quarter" idx="1"/>
          </p:nvPr>
        </p:nvSpPr>
        <p:spPr>
          <a:xfrm>
            <a:off x="285750" y="1714500"/>
            <a:ext cx="8504238" cy="4572000"/>
          </a:xfrm>
        </p:spPr>
        <p:txBody>
          <a:bodyPr anchor="ctr"/>
          <a:lstStyle/>
          <a:p>
            <a:pPr eaLnBrk="1" hangingPunct="1"/>
            <a:r>
              <a:rPr lang="es-ES" sz="3200" smtClean="0"/>
              <a:t>define content-based </a:t>
            </a:r>
            <a:r>
              <a:rPr lang="en-CA" sz="3200" smtClean="0"/>
              <a:t>English as a second language (ESL) instruction, which is appropriate for English in the Workplace programs; and</a:t>
            </a:r>
          </a:p>
          <a:p>
            <a:pPr eaLnBrk="1" hangingPunct="1"/>
            <a:r>
              <a:rPr lang="en-CA" sz="3200" smtClean="0"/>
              <a:t>provide information and links to resources related to workplace English.</a:t>
            </a:r>
          </a:p>
          <a:p>
            <a:pPr eaLnBrk="1" hangingPunct="1">
              <a:buFont typeface="Wingdings 2" pitchFamily="-112" charset="2"/>
              <a:buNone/>
            </a:pPr>
            <a:endParaRPr lang="es-ES" sz="3200" smtClean="0"/>
          </a:p>
        </p:txBody>
      </p:sp>
      <p:sp>
        <p:nvSpPr>
          <p:cNvPr id="13316" name="5 Marcador de número de diapositiva"/>
          <p:cNvSpPr>
            <a:spLocks noGrp="1"/>
          </p:cNvSpPr>
          <p:nvPr>
            <p:ph type="sldNum" sz="quarter" idx="12"/>
          </p:nvPr>
        </p:nvSpPr>
        <p:spPr bwMode="auto">
          <a:noFill/>
          <a:ln>
            <a:miter lim="800000"/>
            <a:headEnd/>
            <a:tailEnd/>
          </a:ln>
        </p:spPr>
        <p:txBody>
          <a:bodyPr/>
          <a:lstStyle/>
          <a:p>
            <a:fld id="{D4EA56EA-FFF8-4D06-9783-E3216BEEC23D}" type="slidenum">
              <a:rPr lang="es-ES"/>
              <a:pPr/>
              <a:t>2</a:t>
            </a:fld>
            <a:endParaRPr lang="es-ES"/>
          </a:p>
        </p:txBody>
      </p:sp>
    </p:spTree>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a:xfrm>
            <a:off x="301625" y="142875"/>
            <a:ext cx="8534400" cy="928688"/>
          </a:xfrm>
        </p:spPr>
        <p:txBody>
          <a:bodyPr/>
          <a:lstStyle/>
          <a:p>
            <a:pPr eaLnBrk="1" hangingPunct="1"/>
            <a:r>
              <a:rPr lang="en-CA" smtClean="0"/>
              <a:t>Networking</a:t>
            </a:r>
          </a:p>
        </p:txBody>
      </p:sp>
      <p:sp>
        <p:nvSpPr>
          <p:cNvPr id="31747" name="Content Placeholder 2"/>
          <p:cNvSpPr>
            <a:spLocks noGrp="1"/>
          </p:cNvSpPr>
          <p:nvPr>
            <p:ph sz="quarter" idx="1"/>
          </p:nvPr>
        </p:nvSpPr>
        <p:spPr>
          <a:xfrm>
            <a:off x="301625" y="1571625"/>
            <a:ext cx="8504238" cy="4527550"/>
          </a:xfrm>
        </p:spPr>
        <p:txBody>
          <a:bodyPr/>
          <a:lstStyle/>
          <a:p>
            <a:pPr eaLnBrk="1" hangingPunct="1">
              <a:lnSpc>
                <a:spcPct val="80000"/>
              </a:lnSpc>
              <a:spcBef>
                <a:spcPts val="600"/>
              </a:spcBef>
              <a:spcAft>
                <a:spcPts val="600"/>
              </a:spcAft>
            </a:pPr>
            <a:r>
              <a:rPr lang="en-CA" u="sng" smtClean="0">
                <a:hlinkClick r:id="rId2"/>
              </a:rPr>
              <a:t>Different forms of networking</a:t>
            </a:r>
            <a:endParaRPr lang="en-CA" smtClean="0"/>
          </a:p>
          <a:p>
            <a:pPr eaLnBrk="1" hangingPunct="1">
              <a:lnSpc>
                <a:spcPct val="80000"/>
              </a:lnSpc>
              <a:spcBef>
                <a:spcPts val="600"/>
              </a:spcBef>
              <a:spcAft>
                <a:spcPts val="600"/>
              </a:spcAft>
              <a:buFont typeface="Wingdings 2" pitchFamily="-112" charset="2"/>
              <a:buNone/>
            </a:pPr>
            <a:r>
              <a:rPr lang="en-CA" smtClean="0"/>
              <a:t>	The Alberta Learning Information Service (ALIS) website has some information on how to network in Alberta. Suggestions are made about people to network with, professional associations, and networking websites.</a:t>
            </a:r>
          </a:p>
          <a:p>
            <a:pPr eaLnBrk="1" hangingPunct="1">
              <a:buFont typeface="Wingdings 2" pitchFamily="-112" charset="2"/>
              <a:buNone/>
            </a:pPr>
            <a:endParaRPr lang="en-CA" sz="1800" smtClean="0"/>
          </a:p>
        </p:txBody>
      </p:sp>
      <p:sp>
        <p:nvSpPr>
          <p:cNvPr id="31748" name="3 Marcador de número de diapositiva"/>
          <p:cNvSpPr>
            <a:spLocks noGrp="1"/>
          </p:cNvSpPr>
          <p:nvPr>
            <p:ph type="sldNum" sz="quarter" idx="12"/>
          </p:nvPr>
        </p:nvSpPr>
        <p:spPr bwMode="auto">
          <a:noFill/>
          <a:ln>
            <a:miter lim="800000"/>
            <a:headEnd/>
            <a:tailEnd/>
          </a:ln>
        </p:spPr>
        <p:txBody>
          <a:bodyPr/>
          <a:lstStyle/>
          <a:p>
            <a:fld id="{2C03C86C-2E53-4FE8-A727-44EEF809CE77}" type="slidenum">
              <a:rPr lang="en-CA"/>
              <a:pPr/>
              <a:t>20</a:t>
            </a:fld>
            <a:endParaRPr lang="en-CA"/>
          </a:p>
        </p:txBody>
      </p:sp>
    </p:spTree>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a:xfrm>
            <a:off x="301625" y="142875"/>
            <a:ext cx="8534400" cy="928688"/>
          </a:xfrm>
        </p:spPr>
        <p:txBody>
          <a:bodyPr/>
          <a:lstStyle/>
          <a:p>
            <a:pPr eaLnBrk="1" hangingPunct="1"/>
            <a:r>
              <a:rPr lang="en-CA" smtClean="0"/>
              <a:t>Canadian Work Customs</a:t>
            </a:r>
          </a:p>
        </p:txBody>
      </p:sp>
      <p:sp>
        <p:nvSpPr>
          <p:cNvPr id="32771" name="Content Placeholder 2"/>
          <p:cNvSpPr>
            <a:spLocks noGrp="1"/>
          </p:cNvSpPr>
          <p:nvPr>
            <p:ph sz="quarter" idx="1"/>
          </p:nvPr>
        </p:nvSpPr>
        <p:spPr>
          <a:xfrm>
            <a:off x="457200" y="1600200"/>
            <a:ext cx="8229600" cy="4972050"/>
          </a:xfrm>
        </p:spPr>
        <p:txBody>
          <a:bodyPr/>
          <a:lstStyle/>
          <a:p>
            <a:pPr eaLnBrk="1" hangingPunct="1">
              <a:lnSpc>
                <a:spcPct val="80000"/>
              </a:lnSpc>
              <a:spcBef>
                <a:spcPts val="600"/>
              </a:spcBef>
              <a:spcAft>
                <a:spcPts val="600"/>
              </a:spcAft>
            </a:pPr>
            <a:r>
              <a:rPr lang="en-CA" u="sng" smtClean="0">
                <a:hlinkClick r:id="rId2"/>
              </a:rPr>
              <a:t>Information on discrimination</a:t>
            </a:r>
            <a:endParaRPr lang="en-CA" u="sng" smtClean="0"/>
          </a:p>
          <a:p>
            <a:pPr eaLnBrk="1" hangingPunct="1">
              <a:lnSpc>
                <a:spcPct val="80000"/>
              </a:lnSpc>
              <a:spcBef>
                <a:spcPts val="600"/>
              </a:spcBef>
              <a:spcAft>
                <a:spcPts val="600"/>
              </a:spcAft>
              <a:buFont typeface="Wingdings 2" pitchFamily="-112" charset="2"/>
              <a:buNone/>
            </a:pPr>
            <a:r>
              <a:rPr lang="en-CA" smtClean="0"/>
              <a:t>	This issue of </a:t>
            </a:r>
            <a:r>
              <a:rPr lang="en-CA" i="1" smtClean="0"/>
              <a:t>English Express</a:t>
            </a:r>
            <a:r>
              <a:rPr lang="en-CA" smtClean="0"/>
              <a:t> provides information on Human Rights in Alberta. The publication deals with discrimination. </a:t>
            </a:r>
          </a:p>
          <a:p>
            <a:pPr eaLnBrk="1" hangingPunct="1">
              <a:lnSpc>
                <a:spcPct val="80000"/>
              </a:lnSpc>
              <a:spcBef>
                <a:spcPts val="600"/>
              </a:spcBef>
              <a:spcAft>
                <a:spcPts val="600"/>
              </a:spcAft>
            </a:pPr>
            <a:r>
              <a:rPr lang="en-CA" u="sng" smtClean="0">
                <a:hlinkClick r:id="rId3"/>
              </a:rPr>
              <a:t>Canadian customs from the Centre for Immigration and Citizenship</a:t>
            </a:r>
            <a:endParaRPr lang="en-CA" u="sng" smtClean="0"/>
          </a:p>
          <a:p>
            <a:pPr eaLnBrk="1" hangingPunct="1">
              <a:lnSpc>
                <a:spcPct val="80000"/>
              </a:lnSpc>
              <a:spcBef>
                <a:spcPts val="600"/>
              </a:spcBef>
              <a:spcAft>
                <a:spcPts val="600"/>
              </a:spcAft>
              <a:buFont typeface="Wingdings 2" pitchFamily="-112" charset="2"/>
              <a:buNone/>
            </a:pPr>
            <a:r>
              <a:rPr lang="en-CA" smtClean="0"/>
              <a:t>	This on-line booklet contains information about some Canadian customs. Although it is not strictly work-related, there is some information about Canadian etiquette.</a:t>
            </a:r>
          </a:p>
          <a:p>
            <a:pPr eaLnBrk="1" hangingPunct="1">
              <a:lnSpc>
                <a:spcPct val="80000"/>
              </a:lnSpc>
              <a:spcBef>
                <a:spcPts val="600"/>
              </a:spcBef>
              <a:spcAft>
                <a:spcPts val="600"/>
              </a:spcAft>
            </a:pPr>
            <a:r>
              <a:rPr lang="en-CA" u="sng" smtClean="0">
                <a:hlinkClick r:id="rId4"/>
              </a:rPr>
              <a:t>Workplace Integration of Newcomers workbook</a:t>
            </a:r>
            <a:endParaRPr lang="en-CA" u="sng" smtClean="0"/>
          </a:p>
          <a:p>
            <a:pPr eaLnBrk="1" hangingPunct="1">
              <a:lnSpc>
                <a:spcPct val="80000"/>
              </a:lnSpc>
              <a:spcBef>
                <a:spcPts val="600"/>
              </a:spcBef>
              <a:spcAft>
                <a:spcPts val="600"/>
              </a:spcAft>
              <a:buFont typeface="Wingdings 2" pitchFamily="-112" charset="2"/>
              <a:buNone/>
            </a:pPr>
            <a:r>
              <a:rPr lang="en-CA" smtClean="0"/>
              <a:t>	A web book designed by the Manitoba government for ESL learners in the workplace. </a:t>
            </a:r>
          </a:p>
          <a:p>
            <a:pPr eaLnBrk="1" hangingPunct="1">
              <a:lnSpc>
                <a:spcPct val="90000"/>
              </a:lnSpc>
              <a:buFont typeface="Wingdings 2" pitchFamily="-112" charset="2"/>
              <a:buNone/>
            </a:pPr>
            <a:endParaRPr lang="en-CA" sz="2000" u="sng" smtClean="0"/>
          </a:p>
          <a:p>
            <a:pPr eaLnBrk="1" hangingPunct="1">
              <a:lnSpc>
                <a:spcPct val="90000"/>
              </a:lnSpc>
              <a:buFont typeface="Wingdings 2" pitchFamily="-112" charset="2"/>
              <a:buNone/>
            </a:pPr>
            <a:endParaRPr lang="en-CA" sz="2000" smtClean="0"/>
          </a:p>
          <a:p>
            <a:pPr eaLnBrk="1" hangingPunct="1">
              <a:lnSpc>
                <a:spcPct val="90000"/>
              </a:lnSpc>
              <a:buFont typeface="Wingdings 2" pitchFamily="-112" charset="2"/>
              <a:buNone/>
            </a:pPr>
            <a:endParaRPr lang="en-CA" sz="1800" smtClean="0"/>
          </a:p>
          <a:p>
            <a:pPr eaLnBrk="1" hangingPunct="1">
              <a:lnSpc>
                <a:spcPct val="90000"/>
              </a:lnSpc>
              <a:buFont typeface="Wingdings 2" pitchFamily="-112" charset="2"/>
              <a:buNone/>
            </a:pPr>
            <a:endParaRPr lang="en-CA" sz="2000" u="sng" smtClean="0"/>
          </a:p>
          <a:p>
            <a:pPr eaLnBrk="1" hangingPunct="1">
              <a:lnSpc>
                <a:spcPct val="90000"/>
              </a:lnSpc>
              <a:buFont typeface="Wingdings 2" pitchFamily="-112" charset="2"/>
              <a:buNone/>
            </a:pPr>
            <a:endParaRPr lang="en-CA" sz="2000" smtClean="0"/>
          </a:p>
          <a:p>
            <a:pPr eaLnBrk="1" hangingPunct="1">
              <a:lnSpc>
                <a:spcPct val="90000"/>
              </a:lnSpc>
              <a:buFont typeface="Wingdings 2" pitchFamily="-112" charset="2"/>
              <a:buNone/>
            </a:pPr>
            <a:endParaRPr lang="en-CA" sz="2000" smtClean="0"/>
          </a:p>
        </p:txBody>
      </p:sp>
      <p:sp>
        <p:nvSpPr>
          <p:cNvPr id="32772" name="3 Marcador de número de diapositiva"/>
          <p:cNvSpPr>
            <a:spLocks noGrp="1"/>
          </p:cNvSpPr>
          <p:nvPr>
            <p:ph type="sldNum" sz="quarter" idx="12"/>
          </p:nvPr>
        </p:nvSpPr>
        <p:spPr bwMode="auto">
          <a:noFill/>
          <a:ln>
            <a:miter lim="800000"/>
            <a:headEnd/>
            <a:tailEnd/>
          </a:ln>
        </p:spPr>
        <p:txBody>
          <a:bodyPr/>
          <a:lstStyle/>
          <a:p>
            <a:fld id="{5C78831B-A2D5-4125-BFAA-0E8F711A08AA}" type="slidenum">
              <a:rPr lang="en-CA"/>
              <a:pPr/>
              <a:t>21</a:t>
            </a:fld>
            <a:endParaRPr lang="en-CA"/>
          </a:p>
        </p:txBody>
      </p:sp>
    </p:spTree>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301625" y="142875"/>
            <a:ext cx="8534400" cy="928688"/>
          </a:xfrm>
        </p:spPr>
        <p:txBody>
          <a:bodyPr/>
          <a:lstStyle/>
          <a:p>
            <a:pPr eaLnBrk="1" hangingPunct="1"/>
            <a:r>
              <a:rPr lang="en-CA" smtClean="0"/>
              <a:t>Pragmatics</a:t>
            </a:r>
          </a:p>
        </p:txBody>
      </p:sp>
      <p:sp>
        <p:nvSpPr>
          <p:cNvPr id="33795" name="Content Placeholder 2"/>
          <p:cNvSpPr>
            <a:spLocks noGrp="1"/>
          </p:cNvSpPr>
          <p:nvPr>
            <p:ph sz="quarter" idx="1"/>
          </p:nvPr>
        </p:nvSpPr>
        <p:spPr>
          <a:xfrm>
            <a:off x="301625" y="1527175"/>
            <a:ext cx="8504238" cy="4830763"/>
          </a:xfrm>
        </p:spPr>
        <p:txBody>
          <a:bodyPr/>
          <a:lstStyle/>
          <a:p>
            <a:pPr eaLnBrk="1" hangingPunct="1">
              <a:lnSpc>
                <a:spcPct val="80000"/>
              </a:lnSpc>
              <a:spcBef>
                <a:spcPts val="600"/>
              </a:spcBef>
              <a:spcAft>
                <a:spcPts val="600"/>
              </a:spcAft>
            </a:pPr>
            <a:r>
              <a:rPr lang="en-CA" u="sng" dirty="0" smtClean="0">
                <a:hlinkClick r:id="rId2"/>
              </a:rPr>
              <a:t>Information on speech acts</a:t>
            </a:r>
            <a:endParaRPr lang="en-CA" dirty="0" smtClean="0"/>
          </a:p>
          <a:p>
            <a:pPr eaLnBrk="1" hangingPunct="1">
              <a:lnSpc>
                <a:spcPct val="80000"/>
              </a:lnSpc>
              <a:spcBef>
                <a:spcPts val="600"/>
              </a:spcBef>
              <a:spcAft>
                <a:spcPts val="600"/>
              </a:spcAft>
              <a:buFont typeface="Wingdings 2" pitchFamily="-112" charset="2"/>
              <a:buNone/>
            </a:pPr>
            <a:r>
              <a:rPr lang="en-CA" dirty="0" smtClean="0"/>
              <a:t>	A speech act is an utterance expressed for a particular purpose or effect. For example, "There's the telephone" may function as a request for someone to answer it. This site provides information on apologizing, complaints, compliments, refusals, requests, and thanking, along with teaching tips. </a:t>
            </a:r>
          </a:p>
          <a:p>
            <a:pPr eaLnBrk="1" hangingPunct="1">
              <a:lnSpc>
                <a:spcPct val="80000"/>
              </a:lnSpc>
              <a:spcBef>
                <a:spcPts val="600"/>
              </a:spcBef>
              <a:spcAft>
                <a:spcPts val="600"/>
              </a:spcAft>
              <a:buFont typeface="Wingdings 2" pitchFamily="-112" charset="2"/>
              <a:buNone/>
            </a:pPr>
            <a:endParaRPr lang="en-CA" dirty="0" smtClean="0"/>
          </a:p>
          <a:p>
            <a:pPr eaLnBrk="1" hangingPunct="1">
              <a:lnSpc>
                <a:spcPct val="80000"/>
              </a:lnSpc>
              <a:spcBef>
                <a:spcPts val="600"/>
              </a:spcBef>
              <a:spcAft>
                <a:spcPts val="600"/>
              </a:spcAft>
            </a:pPr>
            <a:r>
              <a:rPr lang="en-CA" u="sng" dirty="0" smtClean="0">
                <a:hlinkClick r:id="rId3"/>
              </a:rPr>
              <a:t>Article on the importance of teaching speech acts</a:t>
            </a:r>
            <a:endParaRPr lang="en-CA" u="sng" dirty="0" smtClean="0"/>
          </a:p>
          <a:p>
            <a:pPr eaLnBrk="1" hangingPunct="1">
              <a:lnSpc>
                <a:spcPct val="80000"/>
              </a:lnSpc>
              <a:spcBef>
                <a:spcPts val="600"/>
              </a:spcBef>
              <a:spcAft>
                <a:spcPts val="600"/>
              </a:spcAft>
              <a:buFont typeface="Wingdings 2" pitchFamily="-112" charset="2"/>
              <a:buNone/>
            </a:pPr>
            <a:r>
              <a:rPr lang="en-CA" dirty="0" smtClean="0"/>
              <a:t>	This article begins with information for the ESL instructor about speech acts. At the end of the document, it identifies teaching activities and lesson plans.</a:t>
            </a:r>
          </a:p>
          <a:p>
            <a:pPr eaLnBrk="1" hangingPunct="1">
              <a:lnSpc>
                <a:spcPct val="80000"/>
              </a:lnSpc>
              <a:spcBef>
                <a:spcPts val="600"/>
              </a:spcBef>
              <a:spcAft>
                <a:spcPts val="600"/>
              </a:spcAft>
              <a:buFont typeface="Wingdings 2" pitchFamily="-112" charset="2"/>
              <a:buNone/>
            </a:pPr>
            <a:endParaRPr lang="en-CA" dirty="0" smtClean="0"/>
          </a:p>
          <a:p>
            <a:pPr eaLnBrk="1" hangingPunct="1">
              <a:buFont typeface="Wingdings 2" pitchFamily="-112" charset="2"/>
              <a:buNone/>
            </a:pPr>
            <a:endParaRPr lang="en-CA" sz="2000" dirty="0" smtClean="0"/>
          </a:p>
          <a:p>
            <a:pPr eaLnBrk="1" hangingPunct="1">
              <a:buFont typeface="Wingdings 2" pitchFamily="-112" charset="2"/>
              <a:buNone/>
            </a:pPr>
            <a:endParaRPr lang="en-CA" sz="1800" dirty="0" smtClean="0"/>
          </a:p>
        </p:txBody>
      </p:sp>
      <p:sp>
        <p:nvSpPr>
          <p:cNvPr id="33796" name="3 Marcador de número de diapositiva"/>
          <p:cNvSpPr>
            <a:spLocks noGrp="1"/>
          </p:cNvSpPr>
          <p:nvPr>
            <p:ph type="sldNum" sz="quarter" idx="12"/>
          </p:nvPr>
        </p:nvSpPr>
        <p:spPr bwMode="auto">
          <a:noFill/>
          <a:ln>
            <a:miter lim="800000"/>
            <a:headEnd/>
            <a:tailEnd/>
          </a:ln>
        </p:spPr>
        <p:txBody>
          <a:bodyPr/>
          <a:lstStyle/>
          <a:p>
            <a:fld id="{E4CAACB9-66C3-41ED-891D-8C22EC1BC1F0}" type="slidenum">
              <a:rPr lang="en-CA"/>
              <a:pPr/>
              <a:t>22</a:t>
            </a:fld>
            <a:endParaRPr lang="en-CA"/>
          </a:p>
        </p:txBody>
      </p:sp>
    </p:spTree>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301625" y="142875"/>
            <a:ext cx="8534400" cy="928688"/>
          </a:xfrm>
        </p:spPr>
        <p:txBody>
          <a:bodyPr/>
          <a:lstStyle/>
          <a:p>
            <a:pPr eaLnBrk="1" hangingPunct="1"/>
            <a:r>
              <a:rPr lang="en-CA" smtClean="0"/>
              <a:t>Pragmatics </a:t>
            </a:r>
            <a:r>
              <a:rPr lang="en-CA" sz="2400" smtClean="0"/>
              <a:t>(cont’d.)</a:t>
            </a:r>
          </a:p>
        </p:txBody>
      </p:sp>
      <p:sp>
        <p:nvSpPr>
          <p:cNvPr id="34819" name="Content Placeholder 2"/>
          <p:cNvSpPr>
            <a:spLocks noGrp="1"/>
          </p:cNvSpPr>
          <p:nvPr>
            <p:ph sz="quarter" idx="1"/>
          </p:nvPr>
        </p:nvSpPr>
        <p:spPr>
          <a:xfrm>
            <a:off x="301625" y="1527175"/>
            <a:ext cx="8504238" cy="4572000"/>
          </a:xfrm>
        </p:spPr>
        <p:txBody>
          <a:bodyPr/>
          <a:lstStyle/>
          <a:p>
            <a:pPr eaLnBrk="1" hangingPunct="1">
              <a:lnSpc>
                <a:spcPct val="80000"/>
              </a:lnSpc>
              <a:spcBef>
                <a:spcPts val="600"/>
              </a:spcBef>
              <a:spcAft>
                <a:spcPts val="600"/>
              </a:spcAft>
            </a:pPr>
            <a:r>
              <a:rPr lang="en-CA" u="sng" smtClean="0">
                <a:hlinkClick r:id="rId2"/>
              </a:rPr>
              <a:t>Small talk</a:t>
            </a:r>
            <a:endParaRPr lang="en-CA" u="sng" smtClean="0"/>
          </a:p>
          <a:p>
            <a:pPr eaLnBrk="1" hangingPunct="1">
              <a:lnSpc>
                <a:spcPct val="80000"/>
              </a:lnSpc>
              <a:spcBef>
                <a:spcPts val="600"/>
              </a:spcBef>
              <a:spcAft>
                <a:spcPts val="600"/>
              </a:spcAft>
              <a:buFont typeface="Wingdings 2" pitchFamily="-112" charset="2"/>
              <a:buNone/>
            </a:pPr>
            <a:r>
              <a:rPr lang="en-CA" smtClean="0"/>
              <a:t>	To establish positive relationships with their peers, learners need to be able to establish and maintain relationships with their co-workers. Small talk is one means of doing this. This site provides links to other topics, such as workplace humour, miscommunication, and gender differences in communication.</a:t>
            </a:r>
          </a:p>
          <a:p>
            <a:pPr eaLnBrk="1" hangingPunct="1">
              <a:buFont typeface="Wingdings 2" pitchFamily="-112" charset="2"/>
              <a:buNone/>
            </a:pPr>
            <a:endParaRPr lang="en-CA" sz="1800" smtClean="0"/>
          </a:p>
        </p:txBody>
      </p:sp>
      <p:sp>
        <p:nvSpPr>
          <p:cNvPr id="34820" name="3 Marcador de número de diapositiva"/>
          <p:cNvSpPr>
            <a:spLocks noGrp="1"/>
          </p:cNvSpPr>
          <p:nvPr>
            <p:ph type="sldNum" sz="quarter" idx="12"/>
          </p:nvPr>
        </p:nvSpPr>
        <p:spPr bwMode="auto">
          <a:noFill/>
          <a:ln>
            <a:miter lim="800000"/>
            <a:headEnd/>
            <a:tailEnd/>
          </a:ln>
        </p:spPr>
        <p:txBody>
          <a:bodyPr/>
          <a:lstStyle/>
          <a:p>
            <a:fld id="{5E07BE3F-F3A0-4FDA-862A-9F834D6A94D2}" type="slidenum">
              <a:rPr lang="en-CA"/>
              <a:pPr/>
              <a:t>23</a:t>
            </a:fld>
            <a:endParaRPr lang="en-CA"/>
          </a:p>
        </p:txBody>
      </p:sp>
    </p:spTree>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a:xfrm>
            <a:off x="301625" y="142875"/>
            <a:ext cx="8534400" cy="928688"/>
          </a:xfrm>
        </p:spPr>
        <p:txBody>
          <a:bodyPr/>
          <a:lstStyle/>
          <a:p>
            <a:pPr eaLnBrk="1" hangingPunct="1"/>
            <a:r>
              <a:rPr lang="en-CA" smtClean="0"/>
              <a:t>Cross Cultural Communication</a:t>
            </a:r>
          </a:p>
        </p:txBody>
      </p:sp>
      <p:sp>
        <p:nvSpPr>
          <p:cNvPr id="35843" name="Content Placeholder 2"/>
          <p:cNvSpPr>
            <a:spLocks noGrp="1"/>
          </p:cNvSpPr>
          <p:nvPr>
            <p:ph sz="quarter" idx="1"/>
          </p:nvPr>
        </p:nvSpPr>
        <p:spPr>
          <a:xfrm>
            <a:off x="301625" y="1527175"/>
            <a:ext cx="8504238" cy="4830763"/>
          </a:xfrm>
        </p:spPr>
        <p:txBody>
          <a:bodyPr/>
          <a:lstStyle/>
          <a:p>
            <a:pPr eaLnBrk="1" hangingPunct="1">
              <a:lnSpc>
                <a:spcPct val="80000"/>
              </a:lnSpc>
              <a:spcBef>
                <a:spcPts val="600"/>
              </a:spcBef>
              <a:spcAft>
                <a:spcPts val="600"/>
              </a:spcAft>
            </a:pPr>
            <a:r>
              <a:rPr lang="en-CA" u="sng" smtClean="0">
                <a:hlinkClick r:id="rId2"/>
              </a:rPr>
              <a:t>Articles on diversity in the workplace</a:t>
            </a:r>
            <a:endParaRPr lang="en-CA" u="sng" smtClean="0"/>
          </a:p>
          <a:p>
            <a:pPr eaLnBrk="1" hangingPunct="1">
              <a:lnSpc>
                <a:spcPct val="80000"/>
              </a:lnSpc>
              <a:spcBef>
                <a:spcPts val="600"/>
              </a:spcBef>
              <a:spcAft>
                <a:spcPts val="600"/>
              </a:spcAft>
              <a:buFont typeface="Wingdings 2" pitchFamily="-112" charset="2"/>
              <a:buNone/>
            </a:pPr>
            <a:r>
              <a:rPr lang="en-CA" smtClean="0"/>
              <a:t>	Many of the articles on this site address topics of interest for employees unfamiliar with the North American workplace. Some topics include what not to say to a female boss, how to dress appropriately for work, and how to deal with workplace bullying.</a:t>
            </a:r>
          </a:p>
          <a:p>
            <a:pPr eaLnBrk="1" hangingPunct="1">
              <a:lnSpc>
                <a:spcPct val="80000"/>
              </a:lnSpc>
              <a:spcBef>
                <a:spcPts val="600"/>
              </a:spcBef>
              <a:spcAft>
                <a:spcPts val="600"/>
              </a:spcAft>
            </a:pPr>
            <a:r>
              <a:rPr lang="en-CA" u="sng" smtClean="0">
                <a:hlinkClick r:id="rId3"/>
              </a:rPr>
              <a:t>Multiple choice quizzes</a:t>
            </a:r>
            <a:endParaRPr lang="en-CA" u="sng" smtClean="0"/>
          </a:p>
          <a:p>
            <a:pPr eaLnBrk="1" hangingPunct="1">
              <a:lnSpc>
                <a:spcPct val="80000"/>
              </a:lnSpc>
              <a:spcBef>
                <a:spcPts val="600"/>
              </a:spcBef>
              <a:spcAft>
                <a:spcPts val="600"/>
              </a:spcAft>
              <a:buFont typeface="Wingdings 2" pitchFamily="-112" charset="2"/>
              <a:buNone/>
            </a:pPr>
            <a:r>
              <a:rPr lang="en-CA" smtClean="0"/>
              <a:t>	This website designed for adult ESL learners contains a wide variety of multiple choice quizzes on topics related to cross- cultural communication.</a:t>
            </a:r>
          </a:p>
          <a:p>
            <a:pPr eaLnBrk="1" hangingPunct="1">
              <a:lnSpc>
                <a:spcPct val="80000"/>
              </a:lnSpc>
              <a:spcBef>
                <a:spcPts val="600"/>
              </a:spcBef>
              <a:spcAft>
                <a:spcPts val="600"/>
              </a:spcAft>
            </a:pPr>
            <a:r>
              <a:rPr lang="en-CA" u="sng" smtClean="0">
                <a:hlinkClick r:id="rId4"/>
              </a:rPr>
              <a:t>Discussion questions on culture</a:t>
            </a:r>
            <a:endParaRPr lang="en-CA" u="sng" smtClean="0"/>
          </a:p>
          <a:p>
            <a:pPr eaLnBrk="1" hangingPunct="1">
              <a:lnSpc>
                <a:spcPct val="80000"/>
              </a:lnSpc>
              <a:spcBef>
                <a:spcPts val="600"/>
              </a:spcBef>
              <a:spcAft>
                <a:spcPts val="600"/>
              </a:spcAft>
              <a:buFont typeface="Wingdings 2" pitchFamily="-112" charset="2"/>
              <a:buNone/>
            </a:pPr>
            <a:r>
              <a:rPr lang="en-CA" smtClean="0"/>
              <a:t>	This website contains information for classroom teachers about students’ cultural behaviours.  It also contains conversation starters for ESL classes. </a:t>
            </a:r>
          </a:p>
        </p:txBody>
      </p:sp>
      <p:sp>
        <p:nvSpPr>
          <p:cNvPr id="35844" name="3 Marcador de número de diapositiva"/>
          <p:cNvSpPr>
            <a:spLocks noGrp="1"/>
          </p:cNvSpPr>
          <p:nvPr>
            <p:ph type="sldNum" sz="quarter" idx="12"/>
          </p:nvPr>
        </p:nvSpPr>
        <p:spPr bwMode="auto">
          <a:noFill/>
          <a:ln>
            <a:miter lim="800000"/>
            <a:headEnd/>
            <a:tailEnd/>
          </a:ln>
        </p:spPr>
        <p:txBody>
          <a:bodyPr/>
          <a:lstStyle/>
          <a:p>
            <a:fld id="{782F1ADC-018A-4546-B286-956A07B5C127}" type="slidenum">
              <a:rPr lang="en-CA"/>
              <a:pPr/>
              <a:t>24</a:t>
            </a:fld>
            <a:endParaRPr lang="en-CA"/>
          </a:p>
        </p:txBody>
      </p:sp>
    </p:spTree>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3"/>
          <p:cNvSpPr>
            <a:spLocks noGrp="1"/>
          </p:cNvSpPr>
          <p:nvPr>
            <p:ph type="title"/>
          </p:nvPr>
        </p:nvSpPr>
        <p:spPr>
          <a:xfrm>
            <a:off x="301625" y="142875"/>
            <a:ext cx="8534400" cy="928688"/>
          </a:xfrm>
        </p:spPr>
        <p:txBody>
          <a:bodyPr/>
          <a:lstStyle/>
          <a:p>
            <a:pPr eaLnBrk="1" hangingPunct="1"/>
            <a:r>
              <a:rPr lang="en-CA" smtClean="0"/>
              <a:t>A Healthy Workplace</a:t>
            </a:r>
          </a:p>
        </p:txBody>
      </p:sp>
      <p:pic>
        <p:nvPicPr>
          <p:cNvPr id="36867" name="Picture 2" descr="C:\Users\tesl\AppData\Local\Microsoft\Windows\Temporary Internet Files\Content.IE5\DN896E64\MCj04325070000[1].wmf"/>
          <p:cNvPicPr>
            <a:picLocks noChangeAspect="1" noChangeArrowheads="1"/>
          </p:cNvPicPr>
          <p:nvPr/>
        </p:nvPicPr>
        <p:blipFill>
          <a:blip r:embed="rId2" cstate="print"/>
          <a:srcRect/>
          <a:stretch>
            <a:fillRect/>
          </a:stretch>
        </p:blipFill>
        <p:spPr bwMode="auto">
          <a:xfrm>
            <a:off x="1143000" y="1590675"/>
            <a:ext cx="6929438" cy="4767263"/>
          </a:xfrm>
          <a:prstGeom prst="rect">
            <a:avLst/>
          </a:prstGeom>
          <a:noFill/>
          <a:ln w="9525">
            <a:noFill/>
            <a:miter lim="800000"/>
            <a:headEnd/>
            <a:tailEnd/>
          </a:ln>
        </p:spPr>
      </p:pic>
      <p:sp>
        <p:nvSpPr>
          <p:cNvPr id="36868" name="4 Marcador de número de diapositiva"/>
          <p:cNvSpPr>
            <a:spLocks noGrp="1"/>
          </p:cNvSpPr>
          <p:nvPr>
            <p:ph type="sldNum" sz="quarter" idx="13"/>
          </p:nvPr>
        </p:nvSpPr>
        <p:spPr bwMode="auto">
          <a:noFill/>
          <a:ln>
            <a:miter lim="800000"/>
            <a:headEnd/>
            <a:tailEnd/>
          </a:ln>
        </p:spPr>
        <p:txBody>
          <a:bodyPr/>
          <a:lstStyle/>
          <a:p>
            <a:fld id="{5E8C2FDF-E739-4608-BB2B-F5F394FFECC7}" type="slidenum">
              <a:rPr lang="en-CA"/>
              <a:pPr/>
              <a:t>25</a:t>
            </a:fld>
            <a:endParaRPr lang="en-CA"/>
          </a:p>
        </p:txBody>
      </p:sp>
    </p:spTree>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a:xfrm>
            <a:off x="301625" y="142875"/>
            <a:ext cx="8534400" cy="928688"/>
          </a:xfrm>
        </p:spPr>
        <p:txBody>
          <a:bodyPr/>
          <a:lstStyle/>
          <a:p>
            <a:pPr eaLnBrk="1" hangingPunct="1"/>
            <a:r>
              <a:rPr lang="en-CA" smtClean="0"/>
              <a:t>Safety in the Workplace</a:t>
            </a:r>
          </a:p>
        </p:txBody>
      </p:sp>
      <p:sp>
        <p:nvSpPr>
          <p:cNvPr id="37891" name="Content Placeholder 2"/>
          <p:cNvSpPr>
            <a:spLocks noGrp="1"/>
          </p:cNvSpPr>
          <p:nvPr>
            <p:ph sz="quarter" idx="1"/>
          </p:nvPr>
        </p:nvSpPr>
        <p:spPr>
          <a:xfrm>
            <a:off x="468313" y="1700213"/>
            <a:ext cx="8229600" cy="4757737"/>
          </a:xfrm>
        </p:spPr>
        <p:txBody>
          <a:bodyPr/>
          <a:lstStyle/>
          <a:p>
            <a:pPr eaLnBrk="1" hangingPunct="1">
              <a:lnSpc>
                <a:spcPct val="80000"/>
              </a:lnSpc>
              <a:spcBef>
                <a:spcPts val="600"/>
              </a:spcBef>
              <a:spcAft>
                <a:spcPts val="600"/>
              </a:spcAft>
            </a:pPr>
            <a:r>
              <a:rPr lang="en-CA" u="sng" smtClean="0">
                <a:hlinkClick r:id="rId2"/>
              </a:rPr>
              <a:t>Worksheets about safety equipment</a:t>
            </a:r>
            <a:endParaRPr lang="en-CA" u="sng" smtClean="0"/>
          </a:p>
          <a:p>
            <a:pPr eaLnBrk="1" hangingPunct="1">
              <a:lnSpc>
                <a:spcPct val="80000"/>
              </a:lnSpc>
              <a:spcBef>
                <a:spcPts val="600"/>
              </a:spcBef>
              <a:spcAft>
                <a:spcPts val="600"/>
              </a:spcAft>
              <a:buFont typeface="Wingdings 2" pitchFamily="-112" charset="2"/>
              <a:buNone/>
            </a:pPr>
            <a:r>
              <a:rPr lang="en-CA" smtClean="0"/>
              <a:t>	These worksheets provided by </a:t>
            </a:r>
            <a:r>
              <a:rPr lang="en-CA" i="1" smtClean="0"/>
              <a:t>English Express</a:t>
            </a:r>
            <a:r>
              <a:rPr lang="en-CA" smtClean="0"/>
              <a:t> are designed to teach learners to identify hazards at work. They are written at a low reading level and contain information about safety equipment.</a:t>
            </a:r>
          </a:p>
          <a:p>
            <a:pPr eaLnBrk="1" hangingPunct="1">
              <a:lnSpc>
                <a:spcPct val="80000"/>
              </a:lnSpc>
              <a:spcBef>
                <a:spcPts val="600"/>
              </a:spcBef>
              <a:spcAft>
                <a:spcPts val="600"/>
              </a:spcAft>
            </a:pPr>
            <a:r>
              <a:rPr lang="en-CA" u="sng" smtClean="0">
                <a:hlinkClick r:id="rId3"/>
              </a:rPr>
              <a:t>Worksheets about injury prevention</a:t>
            </a:r>
            <a:endParaRPr lang="en-CA" u="sng" smtClean="0"/>
          </a:p>
          <a:p>
            <a:pPr eaLnBrk="1" hangingPunct="1">
              <a:lnSpc>
                <a:spcPct val="80000"/>
              </a:lnSpc>
              <a:spcBef>
                <a:spcPts val="600"/>
              </a:spcBef>
              <a:spcAft>
                <a:spcPts val="600"/>
              </a:spcAft>
              <a:buFont typeface="Wingdings 2" pitchFamily="-112" charset="2"/>
              <a:buNone/>
            </a:pPr>
            <a:r>
              <a:rPr lang="en-CA" smtClean="0"/>
              <a:t>	</a:t>
            </a:r>
            <a:r>
              <a:rPr lang="en-CA" i="1" smtClean="0"/>
              <a:t>English Express</a:t>
            </a:r>
            <a:r>
              <a:rPr lang="en-CA" smtClean="0"/>
              <a:t> provides worksheets to address issues of workplace injury. They include contact information for the Workers’ Compensation Board.</a:t>
            </a:r>
          </a:p>
          <a:p>
            <a:pPr eaLnBrk="1" hangingPunct="1">
              <a:lnSpc>
                <a:spcPct val="90000"/>
              </a:lnSpc>
              <a:buFont typeface="Wingdings 2" pitchFamily="-112" charset="2"/>
              <a:buNone/>
            </a:pPr>
            <a:endParaRPr lang="en-CA" sz="2000" smtClean="0"/>
          </a:p>
          <a:p>
            <a:pPr eaLnBrk="1" hangingPunct="1">
              <a:lnSpc>
                <a:spcPct val="90000"/>
              </a:lnSpc>
              <a:buFont typeface="Wingdings 2" pitchFamily="-112" charset="2"/>
              <a:buNone/>
            </a:pPr>
            <a:endParaRPr lang="en-CA" sz="2000" u="sng" smtClean="0"/>
          </a:p>
          <a:p>
            <a:pPr eaLnBrk="1" hangingPunct="1">
              <a:lnSpc>
                <a:spcPct val="90000"/>
              </a:lnSpc>
              <a:buFont typeface="Wingdings 2" pitchFamily="-112" charset="2"/>
              <a:buNone/>
            </a:pPr>
            <a:endParaRPr lang="en-CA" sz="1800" smtClean="0"/>
          </a:p>
          <a:p>
            <a:pPr eaLnBrk="1" hangingPunct="1">
              <a:lnSpc>
                <a:spcPct val="90000"/>
              </a:lnSpc>
              <a:buFont typeface="Wingdings 2" pitchFamily="-112" charset="2"/>
              <a:buNone/>
            </a:pPr>
            <a:endParaRPr lang="en-CA" sz="1800" smtClean="0"/>
          </a:p>
          <a:p>
            <a:pPr eaLnBrk="1" hangingPunct="1">
              <a:lnSpc>
                <a:spcPct val="90000"/>
              </a:lnSpc>
              <a:buFont typeface="Wingdings 2" pitchFamily="-112" charset="2"/>
              <a:buNone/>
            </a:pPr>
            <a:endParaRPr lang="en-CA" sz="2000" smtClean="0"/>
          </a:p>
          <a:p>
            <a:pPr eaLnBrk="1" hangingPunct="1">
              <a:lnSpc>
                <a:spcPct val="90000"/>
              </a:lnSpc>
              <a:buFont typeface="Wingdings 2" pitchFamily="-112" charset="2"/>
              <a:buNone/>
            </a:pPr>
            <a:endParaRPr lang="en-CA" sz="1800" smtClean="0"/>
          </a:p>
          <a:p>
            <a:pPr eaLnBrk="1" hangingPunct="1">
              <a:lnSpc>
                <a:spcPct val="90000"/>
              </a:lnSpc>
              <a:buFont typeface="Wingdings 2" pitchFamily="-112" charset="2"/>
              <a:buNone/>
            </a:pPr>
            <a:endParaRPr lang="en-CA" smtClean="0"/>
          </a:p>
        </p:txBody>
      </p:sp>
      <p:sp>
        <p:nvSpPr>
          <p:cNvPr id="37892" name="3 Marcador de número de diapositiva"/>
          <p:cNvSpPr>
            <a:spLocks noGrp="1"/>
          </p:cNvSpPr>
          <p:nvPr>
            <p:ph type="sldNum" sz="quarter" idx="12"/>
          </p:nvPr>
        </p:nvSpPr>
        <p:spPr bwMode="auto">
          <a:noFill/>
          <a:ln>
            <a:miter lim="800000"/>
            <a:headEnd/>
            <a:tailEnd/>
          </a:ln>
        </p:spPr>
        <p:txBody>
          <a:bodyPr/>
          <a:lstStyle/>
          <a:p>
            <a:fld id="{4AD6AAA3-CB9A-40B4-9C0F-1779862E0ADA}" type="slidenum">
              <a:rPr lang="en-CA"/>
              <a:pPr/>
              <a:t>26</a:t>
            </a:fld>
            <a:endParaRPr lang="en-CA"/>
          </a:p>
        </p:txBody>
      </p:sp>
    </p:spTree>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a:xfrm>
            <a:off x="301625" y="142875"/>
            <a:ext cx="8534400" cy="928688"/>
          </a:xfrm>
        </p:spPr>
        <p:txBody>
          <a:bodyPr/>
          <a:lstStyle/>
          <a:p>
            <a:pPr eaLnBrk="1" hangingPunct="1"/>
            <a:r>
              <a:rPr lang="en-CA" smtClean="0"/>
              <a:t>Safety in the Workplace </a:t>
            </a:r>
            <a:r>
              <a:rPr lang="en-CA" sz="2400" smtClean="0"/>
              <a:t>(cont’d.)</a:t>
            </a:r>
          </a:p>
        </p:txBody>
      </p:sp>
      <p:sp>
        <p:nvSpPr>
          <p:cNvPr id="38915" name="Content Placeholder 2"/>
          <p:cNvSpPr>
            <a:spLocks noGrp="1"/>
          </p:cNvSpPr>
          <p:nvPr>
            <p:ph sz="quarter" idx="1"/>
          </p:nvPr>
        </p:nvSpPr>
        <p:spPr>
          <a:xfrm>
            <a:off x="301625" y="1571625"/>
            <a:ext cx="8504238" cy="4527550"/>
          </a:xfrm>
        </p:spPr>
        <p:txBody>
          <a:bodyPr/>
          <a:lstStyle/>
          <a:p>
            <a:pPr eaLnBrk="1" hangingPunct="1">
              <a:lnSpc>
                <a:spcPct val="80000"/>
              </a:lnSpc>
              <a:spcBef>
                <a:spcPts val="600"/>
              </a:spcBef>
              <a:spcAft>
                <a:spcPts val="600"/>
              </a:spcAft>
            </a:pPr>
            <a:r>
              <a:rPr lang="en-CA" u="sng" smtClean="0">
                <a:hlinkClick r:id="rId2"/>
              </a:rPr>
              <a:t>Workplace safety worksheets</a:t>
            </a:r>
            <a:endParaRPr lang="en-CA" u="sng" smtClean="0"/>
          </a:p>
          <a:p>
            <a:pPr eaLnBrk="1" hangingPunct="1">
              <a:lnSpc>
                <a:spcPct val="80000"/>
              </a:lnSpc>
              <a:spcBef>
                <a:spcPts val="600"/>
              </a:spcBef>
              <a:spcAft>
                <a:spcPts val="600"/>
              </a:spcAft>
              <a:buFont typeface="Wingdings 2" pitchFamily="-112" charset="2"/>
              <a:buNone/>
            </a:pPr>
            <a:r>
              <a:rPr lang="en-CA" smtClean="0"/>
              <a:t>	This American website has a variety of worksheets for safety and workplace-related issues. ESL instructors will need to screen the worksheets before class to make sure that the information is relevant to the Canadian context.</a:t>
            </a:r>
          </a:p>
          <a:p>
            <a:pPr eaLnBrk="1" hangingPunct="1">
              <a:lnSpc>
                <a:spcPct val="80000"/>
              </a:lnSpc>
              <a:spcBef>
                <a:spcPts val="600"/>
              </a:spcBef>
              <a:spcAft>
                <a:spcPts val="600"/>
              </a:spcAft>
            </a:pPr>
            <a:r>
              <a:rPr lang="en-CA" u="sng" smtClean="0">
                <a:hlinkClick r:id="rId3"/>
              </a:rPr>
              <a:t>Video clips about accident prevention</a:t>
            </a:r>
            <a:endParaRPr lang="en-CA" u="sng" smtClean="0"/>
          </a:p>
          <a:p>
            <a:pPr eaLnBrk="1" hangingPunct="1">
              <a:lnSpc>
                <a:spcPct val="80000"/>
              </a:lnSpc>
              <a:spcBef>
                <a:spcPts val="600"/>
              </a:spcBef>
              <a:spcAft>
                <a:spcPts val="600"/>
              </a:spcAft>
              <a:buFont typeface="Wingdings 2" pitchFamily="-112" charset="2"/>
              <a:buNone/>
            </a:pPr>
            <a:r>
              <a:rPr lang="en-CA" smtClean="0"/>
              <a:t>	Although these small, graphic vignettes about safety in the workplace were designed for young workers, they could also be used in some ESL classes. Each skit lists ways to prevent different types of accidents. Preview before showing to determine appropriateness for learners.</a:t>
            </a:r>
          </a:p>
          <a:p>
            <a:pPr eaLnBrk="1" hangingPunct="1">
              <a:lnSpc>
                <a:spcPct val="80000"/>
              </a:lnSpc>
              <a:spcBef>
                <a:spcPts val="600"/>
              </a:spcBef>
              <a:spcAft>
                <a:spcPts val="600"/>
              </a:spcAft>
              <a:buFont typeface="Wingdings 2" pitchFamily="-112" charset="2"/>
              <a:buNone/>
            </a:pPr>
            <a:endParaRPr lang="en-CA" smtClean="0"/>
          </a:p>
          <a:p>
            <a:pPr eaLnBrk="1" hangingPunct="1">
              <a:buFont typeface="Wingdings 2" pitchFamily="-112" charset="2"/>
              <a:buNone/>
            </a:pPr>
            <a:endParaRPr lang="en-CA" sz="1800" smtClean="0"/>
          </a:p>
          <a:p>
            <a:pPr eaLnBrk="1" hangingPunct="1">
              <a:buFont typeface="Wingdings 2" pitchFamily="-112" charset="2"/>
              <a:buNone/>
            </a:pPr>
            <a:endParaRPr lang="en-CA" sz="2000" u="sng" smtClean="0"/>
          </a:p>
        </p:txBody>
      </p:sp>
      <p:sp>
        <p:nvSpPr>
          <p:cNvPr id="38916" name="3 Marcador de número de diapositiva"/>
          <p:cNvSpPr>
            <a:spLocks noGrp="1"/>
          </p:cNvSpPr>
          <p:nvPr>
            <p:ph type="sldNum" sz="quarter" idx="12"/>
          </p:nvPr>
        </p:nvSpPr>
        <p:spPr bwMode="auto">
          <a:noFill/>
          <a:ln>
            <a:miter lim="800000"/>
            <a:headEnd/>
            <a:tailEnd/>
          </a:ln>
        </p:spPr>
        <p:txBody>
          <a:bodyPr/>
          <a:lstStyle/>
          <a:p>
            <a:fld id="{09A721A8-1EA2-4A81-9DE1-1291C7E84B10}" type="slidenum">
              <a:rPr lang="en-CA"/>
              <a:pPr/>
              <a:t>27</a:t>
            </a:fld>
            <a:endParaRPr lang="en-CA"/>
          </a:p>
        </p:txBody>
      </p:sp>
    </p:spTree>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a:xfrm>
            <a:off x="301625" y="142875"/>
            <a:ext cx="8534400" cy="928688"/>
          </a:xfrm>
        </p:spPr>
        <p:txBody>
          <a:bodyPr/>
          <a:lstStyle/>
          <a:p>
            <a:pPr eaLnBrk="1" hangingPunct="1"/>
            <a:r>
              <a:rPr lang="en-CA" smtClean="0"/>
              <a:t>Lifting/Ergonomics</a:t>
            </a:r>
          </a:p>
        </p:txBody>
      </p:sp>
      <p:sp>
        <p:nvSpPr>
          <p:cNvPr id="39939" name="Content Placeholder 2"/>
          <p:cNvSpPr>
            <a:spLocks noGrp="1"/>
          </p:cNvSpPr>
          <p:nvPr>
            <p:ph sz="quarter" idx="1"/>
          </p:nvPr>
        </p:nvSpPr>
        <p:spPr>
          <a:xfrm>
            <a:off x="457200" y="1600200"/>
            <a:ext cx="8401050" cy="4972050"/>
          </a:xfrm>
        </p:spPr>
        <p:txBody>
          <a:bodyPr/>
          <a:lstStyle/>
          <a:p>
            <a:pPr eaLnBrk="1" hangingPunct="1">
              <a:lnSpc>
                <a:spcPct val="80000"/>
              </a:lnSpc>
              <a:spcBef>
                <a:spcPts val="600"/>
              </a:spcBef>
              <a:spcAft>
                <a:spcPts val="600"/>
              </a:spcAft>
            </a:pPr>
            <a:r>
              <a:rPr lang="en-CA" u="sng" smtClean="0">
                <a:hlinkClick r:id="rId2"/>
              </a:rPr>
              <a:t>E-learning module about lifting</a:t>
            </a:r>
            <a:endParaRPr lang="en-CA" u="sng" smtClean="0"/>
          </a:p>
          <a:p>
            <a:pPr eaLnBrk="1" hangingPunct="1">
              <a:lnSpc>
                <a:spcPct val="80000"/>
              </a:lnSpc>
              <a:spcBef>
                <a:spcPts val="600"/>
              </a:spcBef>
              <a:spcAft>
                <a:spcPts val="600"/>
              </a:spcAft>
              <a:buFont typeface="Wingdings 2" pitchFamily="-112" charset="2"/>
              <a:buNone/>
            </a:pPr>
            <a:r>
              <a:rPr lang="en-CA" smtClean="0"/>
              <a:t>	This is an e-learning module designed for English speakers which addresses lifting safety. It can be used in whole or in part to demonstrate how to properly lift heavy items.</a:t>
            </a:r>
          </a:p>
          <a:p>
            <a:pPr eaLnBrk="1" hangingPunct="1">
              <a:lnSpc>
                <a:spcPct val="80000"/>
              </a:lnSpc>
              <a:spcBef>
                <a:spcPts val="600"/>
              </a:spcBef>
              <a:spcAft>
                <a:spcPts val="600"/>
              </a:spcAft>
            </a:pPr>
            <a:r>
              <a:rPr lang="en-CA" u="sng" smtClean="0">
                <a:hlinkClick r:id="rId3"/>
              </a:rPr>
              <a:t>Interactive quiz about lifting</a:t>
            </a:r>
            <a:endParaRPr lang="en-CA" u="sng" smtClean="0"/>
          </a:p>
          <a:p>
            <a:pPr eaLnBrk="1" hangingPunct="1">
              <a:lnSpc>
                <a:spcPct val="80000"/>
              </a:lnSpc>
              <a:spcBef>
                <a:spcPts val="600"/>
              </a:spcBef>
              <a:spcAft>
                <a:spcPts val="600"/>
              </a:spcAft>
              <a:buFont typeface="Wingdings 2" pitchFamily="-112" charset="2"/>
              <a:buNone/>
            </a:pPr>
            <a:r>
              <a:rPr lang="en-CA" smtClean="0"/>
              <a:t>	This interactive quiz designed for English speakers asks questions about back/lifting safety.</a:t>
            </a:r>
          </a:p>
          <a:p>
            <a:pPr eaLnBrk="1" hangingPunct="1">
              <a:lnSpc>
                <a:spcPct val="80000"/>
              </a:lnSpc>
              <a:spcBef>
                <a:spcPts val="600"/>
              </a:spcBef>
              <a:spcAft>
                <a:spcPts val="600"/>
              </a:spcAft>
            </a:pPr>
            <a:r>
              <a:rPr lang="en-CA" u="sng" smtClean="0">
                <a:hlinkClick r:id="rId4"/>
              </a:rPr>
              <a:t>Pictures of lifting techniques</a:t>
            </a:r>
            <a:endParaRPr lang="en-CA" u="sng" smtClean="0"/>
          </a:p>
          <a:p>
            <a:pPr eaLnBrk="1" hangingPunct="1">
              <a:lnSpc>
                <a:spcPct val="80000"/>
              </a:lnSpc>
              <a:spcBef>
                <a:spcPts val="600"/>
              </a:spcBef>
              <a:spcAft>
                <a:spcPts val="600"/>
              </a:spcAft>
              <a:buFont typeface="Wingdings 2" pitchFamily="-112" charset="2"/>
              <a:buNone/>
            </a:pPr>
            <a:r>
              <a:rPr lang="en-CA" smtClean="0"/>
              <a:t>	This site from the NASG database has two diagrams, one of an improper lifting technique and another of a proper lifting technique. There are also some multiple-choice questions about lifting at the bottom of the page.</a:t>
            </a:r>
          </a:p>
          <a:p>
            <a:pPr eaLnBrk="1" hangingPunct="1">
              <a:lnSpc>
                <a:spcPct val="90000"/>
              </a:lnSpc>
              <a:spcBef>
                <a:spcPct val="0"/>
              </a:spcBef>
              <a:spcAft>
                <a:spcPts val="600"/>
              </a:spcAft>
              <a:buFont typeface="Wingdings 2" pitchFamily="-112" charset="2"/>
              <a:buNone/>
            </a:pPr>
            <a:endParaRPr lang="en-CA" sz="2000" smtClean="0"/>
          </a:p>
          <a:p>
            <a:pPr eaLnBrk="1" hangingPunct="1">
              <a:lnSpc>
                <a:spcPct val="90000"/>
              </a:lnSpc>
              <a:spcBef>
                <a:spcPct val="0"/>
              </a:spcBef>
              <a:spcAft>
                <a:spcPts val="600"/>
              </a:spcAft>
              <a:buFont typeface="Wingdings 2" pitchFamily="-112" charset="2"/>
              <a:buNone/>
            </a:pPr>
            <a:endParaRPr lang="en-CA" sz="1800" smtClean="0"/>
          </a:p>
          <a:p>
            <a:pPr eaLnBrk="1" hangingPunct="1">
              <a:lnSpc>
                <a:spcPct val="90000"/>
              </a:lnSpc>
              <a:spcBef>
                <a:spcPct val="0"/>
              </a:spcBef>
              <a:spcAft>
                <a:spcPts val="600"/>
              </a:spcAft>
              <a:buFont typeface="Wingdings 2" pitchFamily="-112" charset="2"/>
              <a:buNone/>
            </a:pPr>
            <a:endParaRPr lang="en-CA" sz="2000" u="sng" smtClean="0"/>
          </a:p>
          <a:p>
            <a:pPr eaLnBrk="1" hangingPunct="1">
              <a:lnSpc>
                <a:spcPct val="90000"/>
              </a:lnSpc>
              <a:spcBef>
                <a:spcPct val="0"/>
              </a:spcBef>
              <a:spcAft>
                <a:spcPts val="600"/>
              </a:spcAft>
              <a:buFont typeface="Wingdings 2" pitchFamily="-112" charset="2"/>
              <a:buNone/>
            </a:pPr>
            <a:endParaRPr lang="en-CA" sz="1800" smtClean="0"/>
          </a:p>
          <a:p>
            <a:pPr eaLnBrk="1" hangingPunct="1">
              <a:lnSpc>
                <a:spcPct val="90000"/>
              </a:lnSpc>
              <a:spcBef>
                <a:spcPct val="0"/>
              </a:spcBef>
              <a:spcAft>
                <a:spcPts val="600"/>
              </a:spcAft>
              <a:buFont typeface="Wingdings 2" pitchFamily="-112" charset="2"/>
              <a:buNone/>
            </a:pPr>
            <a:endParaRPr lang="en-CA" sz="1800" smtClean="0"/>
          </a:p>
          <a:p>
            <a:pPr eaLnBrk="1" hangingPunct="1">
              <a:lnSpc>
                <a:spcPct val="90000"/>
              </a:lnSpc>
              <a:spcBef>
                <a:spcPct val="0"/>
              </a:spcBef>
              <a:spcAft>
                <a:spcPts val="600"/>
              </a:spcAft>
              <a:buFont typeface="Wingdings 2" pitchFamily="-112" charset="2"/>
              <a:buNone/>
            </a:pPr>
            <a:endParaRPr lang="en-CA" sz="1800" smtClean="0"/>
          </a:p>
          <a:p>
            <a:pPr eaLnBrk="1" hangingPunct="1">
              <a:lnSpc>
                <a:spcPct val="90000"/>
              </a:lnSpc>
              <a:spcBef>
                <a:spcPct val="0"/>
              </a:spcBef>
              <a:spcAft>
                <a:spcPts val="600"/>
              </a:spcAft>
              <a:buFont typeface="Wingdings 2" pitchFamily="-112" charset="2"/>
              <a:buNone/>
            </a:pPr>
            <a:endParaRPr lang="en-CA" sz="2000" u="sng" smtClean="0"/>
          </a:p>
        </p:txBody>
      </p:sp>
      <p:sp>
        <p:nvSpPr>
          <p:cNvPr id="39940" name="3 Marcador de número de diapositiva"/>
          <p:cNvSpPr>
            <a:spLocks noGrp="1"/>
          </p:cNvSpPr>
          <p:nvPr>
            <p:ph type="sldNum" sz="quarter" idx="12"/>
          </p:nvPr>
        </p:nvSpPr>
        <p:spPr bwMode="auto">
          <a:noFill/>
          <a:ln>
            <a:miter lim="800000"/>
            <a:headEnd/>
            <a:tailEnd/>
          </a:ln>
        </p:spPr>
        <p:txBody>
          <a:bodyPr/>
          <a:lstStyle/>
          <a:p>
            <a:fld id="{65C365E2-082E-4A69-8BAF-1C12F7E25788}" type="slidenum">
              <a:rPr lang="en-CA"/>
              <a:pPr/>
              <a:t>28</a:t>
            </a:fld>
            <a:endParaRPr lang="en-CA"/>
          </a:p>
        </p:txBody>
      </p:sp>
    </p:spTree>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1 Título"/>
          <p:cNvSpPr>
            <a:spLocks noGrp="1"/>
          </p:cNvSpPr>
          <p:nvPr>
            <p:ph type="title"/>
          </p:nvPr>
        </p:nvSpPr>
        <p:spPr>
          <a:xfrm>
            <a:off x="301625" y="142875"/>
            <a:ext cx="8534400" cy="928688"/>
          </a:xfrm>
        </p:spPr>
        <p:txBody>
          <a:bodyPr/>
          <a:lstStyle/>
          <a:p>
            <a:pPr eaLnBrk="1" hangingPunct="1"/>
            <a:r>
              <a:rPr lang="en-CA" smtClean="0"/>
              <a:t>Lifting/Ergonomics </a:t>
            </a:r>
            <a:r>
              <a:rPr lang="en-CA" sz="2400" smtClean="0"/>
              <a:t>(cont’d.)</a:t>
            </a:r>
            <a:endParaRPr lang="es-ES" smtClean="0"/>
          </a:p>
        </p:txBody>
      </p:sp>
      <p:sp>
        <p:nvSpPr>
          <p:cNvPr id="40963" name="2 Marcador de número de diapositiva"/>
          <p:cNvSpPr>
            <a:spLocks noGrp="1"/>
          </p:cNvSpPr>
          <p:nvPr>
            <p:ph type="sldNum" sz="quarter" idx="12"/>
          </p:nvPr>
        </p:nvSpPr>
        <p:spPr bwMode="auto">
          <a:noFill/>
          <a:ln>
            <a:miter lim="800000"/>
            <a:headEnd/>
            <a:tailEnd/>
          </a:ln>
        </p:spPr>
        <p:txBody>
          <a:bodyPr/>
          <a:lstStyle/>
          <a:p>
            <a:fld id="{2AE4AC5B-77B9-4071-BD9A-277B2B347B4E}" type="slidenum">
              <a:rPr lang="en-CA"/>
              <a:pPr/>
              <a:t>29</a:t>
            </a:fld>
            <a:endParaRPr lang="en-CA"/>
          </a:p>
        </p:txBody>
      </p:sp>
      <p:sp>
        <p:nvSpPr>
          <p:cNvPr id="40964" name="3 Marcador de contenido"/>
          <p:cNvSpPr>
            <a:spLocks noGrp="1"/>
          </p:cNvSpPr>
          <p:nvPr>
            <p:ph sz="quarter" idx="1"/>
          </p:nvPr>
        </p:nvSpPr>
        <p:spPr>
          <a:xfrm>
            <a:off x="301625" y="1571625"/>
            <a:ext cx="8504238" cy="4527550"/>
          </a:xfrm>
        </p:spPr>
        <p:txBody>
          <a:bodyPr/>
          <a:lstStyle/>
          <a:p>
            <a:pPr eaLnBrk="1" hangingPunct="1">
              <a:lnSpc>
                <a:spcPct val="80000"/>
              </a:lnSpc>
              <a:spcBef>
                <a:spcPts val="600"/>
              </a:spcBef>
              <a:spcAft>
                <a:spcPts val="600"/>
              </a:spcAft>
            </a:pPr>
            <a:r>
              <a:rPr lang="en-CA" u="sng" smtClean="0">
                <a:hlinkClick r:id="rId2"/>
              </a:rPr>
              <a:t>Drywall lifting techniques</a:t>
            </a:r>
            <a:endParaRPr lang="en-CA" u="sng" smtClean="0"/>
          </a:p>
          <a:p>
            <a:pPr eaLnBrk="1" hangingPunct="1">
              <a:lnSpc>
                <a:spcPct val="80000"/>
              </a:lnSpc>
              <a:spcBef>
                <a:spcPts val="600"/>
              </a:spcBef>
              <a:spcAft>
                <a:spcPts val="600"/>
              </a:spcAft>
              <a:buFont typeface="Wingdings 2" pitchFamily="-112" charset="2"/>
              <a:buNone/>
            </a:pPr>
            <a:r>
              <a:rPr lang="en-CA" smtClean="0"/>
              <a:t>	This is an American website that has information about how to properly lift drywall. There are also photographs of the techniques.</a:t>
            </a:r>
          </a:p>
          <a:p>
            <a:pPr eaLnBrk="1" hangingPunct="1"/>
            <a:endParaRPr lang="es-ES" smtClean="0"/>
          </a:p>
        </p:txBody>
      </p:sp>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301625" y="142875"/>
            <a:ext cx="8534400" cy="928688"/>
          </a:xfrm>
        </p:spPr>
        <p:txBody>
          <a:bodyPr/>
          <a:lstStyle/>
          <a:p>
            <a:pPr eaLnBrk="1" hangingPunct="1"/>
            <a:r>
              <a:rPr lang="en-CA" sz="2700" smtClean="0"/>
              <a:t>Content-based English as a Second Language (ESL) Instruction</a:t>
            </a:r>
          </a:p>
        </p:txBody>
      </p:sp>
      <p:sp>
        <p:nvSpPr>
          <p:cNvPr id="14339" name="Content Placeholder 2"/>
          <p:cNvSpPr>
            <a:spLocks noGrp="1"/>
          </p:cNvSpPr>
          <p:nvPr>
            <p:ph idx="1"/>
          </p:nvPr>
        </p:nvSpPr>
        <p:spPr>
          <a:xfrm>
            <a:off x="301625" y="1527175"/>
            <a:ext cx="8504238" cy="4572000"/>
          </a:xfrm>
        </p:spPr>
        <p:txBody>
          <a:bodyPr/>
          <a:lstStyle/>
          <a:p>
            <a:pPr eaLnBrk="1" hangingPunct="1"/>
            <a:r>
              <a:rPr lang="en-CA" sz="3000" smtClean="0"/>
              <a:t>Content</a:t>
            </a:r>
            <a:r>
              <a:rPr lang="en-CA" sz="3000" b="1" smtClean="0"/>
              <a:t>-</a:t>
            </a:r>
            <a:r>
              <a:rPr lang="en-CA" sz="3000" smtClean="0"/>
              <a:t>based</a:t>
            </a:r>
            <a:r>
              <a:rPr lang="en-CA" sz="3000" i="1" smtClean="0"/>
              <a:t> </a:t>
            </a:r>
            <a:r>
              <a:rPr lang="en-CA" sz="3000" smtClean="0"/>
              <a:t>ESL instruction integrates ESL instruction with subject matter instruction (Brinton, Snow, &amp; Wesche, 1989). </a:t>
            </a:r>
          </a:p>
          <a:p>
            <a:pPr eaLnBrk="1" hangingPunct="1"/>
            <a:r>
              <a:rPr lang="en-CA" sz="3000" smtClean="0"/>
              <a:t>When learning about a specific subject, a focus on language objectives will assist in the development of the language of the subject matter content. </a:t>
            </a:r>
          </a:p>
          <a:p>
            <a:pPr eaLnBrk="1" hangingPunct="1"/>
            <a:r>
              <a:rPr lang="en-CA" sz="3000" smtClean="0"/>
              <a:t>Therefore, a content-based ESL course must include a balanced emphasis on both content and language objectives. </a:t>
            </a:r>
          </a:p>
        </p:txBody>
      </p:sp>
      <p:sp>
        <p:nvSpPr>
          <p:cNvPr id="14340" name="Slide Number Placeholder 3"/>
          <p:cNvSpPr>
            <a:spLocks noGrp="1"/>
          </p:cNvSpPr>
          <p:nvPr>
            <p:ph type="sldNum" sz="quarter" idx="12"/>
          </p:nvPr>
        </p:nvSpPr>
        <p:spPr bwMode="auto">
          <a:noFill/>
          <a:ln>
            <a:miter lim="800000"/>
            <a:headEnd/>
            <a:tailEnd/>
          </a:ln>
        </p:spPr>
        <p:txBody>
          <a:bodyPr/>
          <a:lstStyle/>
          <a:p>
            <a:fld id="{7BE3D663-2689-4DED-A8D3-5910D10BA117}" type="slidenum">
              <a:rPr lang="en-CA"/>
              <a:pPr/>
              <a:t>3</a:t>
            </a:fld>
            <a:endParaRPr lang="en-CA"/>
          </a:p>
        </p:txBody>
      </p:sp>
    </p:spTree>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a:xfrm>
            <a:off x="301625" y="142875"/>
            <a:ext cx="8534400" cy="928688"/>
          </a:xfrm>
        </p:spPr>
        <p:txBody>
          <a:bodyPr/>
          <a:lstStyle/>
          <a:p>
            <a:pPr eaLnBrk="1" hangingPunct="1"/>
            <a:r>
              <a:rPr lang="en-CA" smtClean="0"/>
              <a:t>Lone Workers</a:t>
            </a:r>
          </a:p>
        </p:txBody>
      </p:sp>
      <p:sp>
        <p:nvSpPr>
          <p:cNvPr id="41987" name="Content Placeholder 2"/>
          <p:cNvSpPr>
            <a:spLocks noGrp="1"/>
          </p:cNvSpPr>
          <p:nvPr>
            <p:ph sz="quarter" idx="1"/>
          </p:nvPr>
        </p:nvSpPr>
        <p:spPr>
          <a:xfrm>
            <a:off x="301625" y="1527175"/>
            <a:ext cx="8504238" cy="4572000"/>
          </a:xfrm>
        </p:spPr>
        <p:txBody>
          <a:bodyPr/>
          <a:lstStyle/>
          <a:p>
            <a:pPr eaLnBrk="1" hangingPunct="1">
              <a:lnSpc>
                <a:spcPct val="80000"/>
              </a:lnSpc>
              <a:spcBef>
                <a:spcPts val="600"/>
              </a:spcBef>
              <a:spcAft>
                <a:spcPts val="600"/>
              </a:spcAft>
            </a:pPr>
            <a:r>
              <a:rPr lang="en-CA" u="sng" smtClean="0">
                <a:hlinkClick r:id="rId2"/>
              </a:rPr>
              <a:t>Legal definitions</a:t>
            </a:r>
            <a:endParaRPr lang="en-CA" smtClean="0"/>
          </a:p>
          <a:p>
            <a:pPr eaLnBrk="1" hangingPunct="1">
              <a:lnSpc>
                <a:spcPct val="80000"/>
              </a:lnSpc>
              <a:spcBef>
                <a:spcPts val="600"/>
              </a:spcBef>
              <a:spcAft>
                <a:spcPts val="600"/>
              </a:spcAft>
              <a:buFont typeface="Wingdings 2" pitchFamily="-112" charset="2"/>
              <a:buNone/>
            </a:pPr>
            <a:r>
              <a:rPr lang="en-CA" smtClean="0"/>
              <a:t>	This website contains definitions for instructors about lone workers and workers’ rights.  These pages may need to be adapted for ESL learners.</a:t>
            </a:r>
          </a:p>
          <a:p>
            <a:pPr eaLnBrk="1" hangingPunct="1">
              <a:lnSpc>
                <a:spcPct val="80000"/>
              </a:lnSpc>
              <a:spcBef>
                <a:spcPts val="600"/>
              </a:spcBef>
              <a:spcAft>
                <a:spcPts val="600"/>
              </a:spcAft>
            </a:pPr>
            <a:r>
              <a:rPr lang="en-CA" u="sng" smtClean="0">
                <a:hlinkClick r:id="rId3"/>
              </a:rPr>
              <a:t>Interactive quiz about lone workers</a:t>
            </a:r>
            <a:endParaRPr lang="en-CA" smtClean="0"/>
          </a:p>
          <a:p>
            <a:pPr eaLnBrk="1" hangingPunct="1">
              <a:lnSpc>
                <a:spcPct val="80000"/>
              </a:lnSpc>
              <a:spcBef>
                <a:spcPts val="600"/>
              </a:spcBef>
              <a:spcAft>
                <a:spcPts val="600"/>
              </a:spcAft>
              <a:buFont typeface="Wingdings 2" pitchFamily="-112" charset="2"/>
              <a:buNone/>
            </a:pPr>
            <a:r>
              <a:rPr lang="en-CA" smtClean="0"/>
              <a:t>	This quiz is designed for those who work alone and addresses safety concerns for these people. At the end of the quiz are on-line documents about health and safety information for those who work alone. These may need to be adapted for your ESL learners.</a:t>
            </a:r>
          </a:p>
          <a:p>
            <a:pPr eaLnBrk="1" hangingPunct="1">
              <a:buFont typeface="Wingdings 2" pitchFamily="-112" charset="2"/>
              <a:buNone/>
            </a:pPr>
            <a:endParaRPr lang="en-CA" sz="1800" smtClean="0"/>
          </a:p>
          <a:p>
            <a:pPr eaLnBrk="1" hangingPunct="1">
              <a:buFont typeface="Wingdings 2" pitchFamily="-112" charset="2"/>
              <a:buNone/>
            </a:pPr>
            <a:endParaRPr lang="en-CA" sz="2000" u="sng" smtClean="0"/>
          </a:p>
        </p:txBody>
      </p:sp>
      <p:sp>
        <p:nvSpPr>
          <p:cNvPr id="41988" name="3 Marcador de número de diapositiva"/>
          <p:cNvSpPr>
            <a:spLocks noGrp="1"/>
          </p:cNvSpPr>
          <p:nvPr>
            <p:ph type="sldNum" sz="quarter" idx="12"/>
          </p:nvPr>
        </p:nvSpPr>
        <p:spPr bwMode="auto">
          <a:noFill/>
          <a:ln>
            <a:miter lim="800000"/>
            <a:headEnd/>
            <a:tailEnd/>
          </a:ln>
        </p:spPr>
        <p:txBody>
          <a:bodyPr/>
          <a:lstStyle/>
          <a:p>
            <a:fld id="{5A120AA5-675F-4CA1-B0EC-1D8D7A2AD45B}" type="slidenum">
              <a:rPr lang="en-CA"/>
              <a:pPr/>
              <a:t>30</a:t>
            </a:fld>
            <a:endParaRPr lang="en-CA"/>
          </a:p>
        </p:txBody>
      </p:sp>
    </p:spTree>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a:xfrm>
            <a:off x="301625" y="142875"/>
            <a:ext cx="8534400" cy="928688"/>
          </a:xfrm>
        </p:spPr>
        <p:txBody>
          <a:bodyPr/>
          <a:lstStyle/>
          <a:p>
            <a:pPr eaLnBrk="1" hangingPunct="1"/>
            <a:r>
              <a:rPr lang="en-CA" smtClean="0"/>
              <a:t>Blood Safety</a:t>
            </a:r>
          </a:p>
        </p:txBody>
      </p:sp>
      <p:sp>
        <p:nvSpPr>
          <p:cNvPr id="43011" name="Content Placeholder 2"/>
          <p:cNvSpPr>
            <a:spLocks noGrp="1"/>
          </p:cNvSpPr>
          <p:nvPr>
            <p:ph sz="quarter" idx="1"/>
          </p:nvPr>
        </p:nvSpPr>
        <p:spPr>
          <a:xfrm>
            <a:off x="468313" y="1484313"/>
            <a:ext cx="8401050" cy="5043487"/>
          </a:xfrm>
        </p:spPr>
        <p:txBody>
          <a:bodyPr/>
          <a:lstStyle/>
          <a:p>
            <a:pPr eaLnBrk="1" hangingPunct="1">
              <a:lnSpc>
                <a:spcPct val="80000"/>
              </a:lnSpc>
              <a:spcBef>
                <a:spcPts val="600"/>
              </a:spcBef>
              <a:spcAft>
                <a:spcPts val="600"/>
              </a:spcAft>
            </a:pPr>
            <a:r>
              <a:rPr lang="en-CA" u="sng" smtClean="0">
                <a:hlinkClick r:id="rId2"/>
              </a:rPr>
              <a:t>Definition of universal precautions</a:t>
            </a:r>
            <a:endParaRPr lang="en-CA" u="sng" smtClean="0"/>
          </a:p>
          <a:p>
            <a:pPr eaLnBrk="1" hangingPunct="1">
              <a:lnSpc>
                <a:spcPct val="80000"/>
              </a:lnSpc>
              <a:spcBef>
                <a:spcPts val="600"/>
              </a:spcBef>
              <a:spcAft>
                <a:spcPts val="600"/>
              </a:spcAft>
              <a:buFont typeface="Wingdings 2" pitchFamily="-112" charset="2"/>
              <a:buNone/>
            </a:pPr>
            <a:r>
              <a:rPr lang="en-CA" smtClean="0"/>
              <a:t>	The Canadian Centre for Occupational Health and Safety defines universal precautions and lists ways that workers might protect themselves against exposure to blood-borne illnesses.</a:t>
            </a:r>
          </a:p>
          <a:p>
            <a:pPr eaLnBrk="1" hangingPunct="1">
              <a:lnSpc>
                <a:spcPct val="80000"/>
              </a:lnSpc>
              <a:spcBef>
                <a:spcPts val="600"/>
              </a:spcBef>
              <a:spcAft>
                <a:spcPts val="600"/>
              </a:spcAft>
            </a:pPr>
            <a:r>
              <a:rPr lang="en-CA" u="sng" smtClean="0">
                <a:hlinkClick r:id="rId3"/>
              </a:rPr>
              <a:t>Albertan information about Universal Precautions at the worksite</a:t>
            </a:r>
            <a:endParaRPr lang="en-CA" u="sng" smtClean="0"/>
          </a:p>
          <a:p>
            <a:pPr eaLnBrk="1" hangingPunct="1">
              <a:lnSpc>
                <a:spcPct val="80000"/>
              </a:lnSpc>
              <a:spcBef>
                <a:spcPts val="600"/>
              </a:spcBef>
              <a:spcAft>
                <a:spcPts val="600"/>
              </a:spcAft>
              <a:buFont typeface="Wingdings 2" pitchFamily="-112" charset="2"/>
              <a:buNone/>
            </a:pPr>
            <a:r>
              <a:rPr lang="en-CA" smtClean="0"/>
              <a:t>	This document from Work Safe Alberta provides information about universal precautions on the jobsite. It offers specific information about how to avoid exposure to body fluids, as well as information on how to clean up after spills.</a:t>
            </a:r>
          </a:p>
          <a:p>
            <a:pPr eaLnBrk="1" hangingPunct="1">
              <a:lnSpc>
                <a:spcPct val="80000"/>
              </a:lnSpc>
              <a:spcBef>
                <a:spcPts val="600"/>
              </a:spcBef>
              <a:spcAft>
                <a:spcPts val="600"/>
              </a:spcAft>
            </a:pPr>
            <a:r>
              <a:rPr lang="en-CA" u="sng" smtClean="0">
                <a:hlinkClick r:id="rId4"/>
              </a:rPr>
              <a:t>Worksheets about HIV/AIDS</a:t>
            </a:r>
            <a:endParaRPr lang="en-CA" u="sng" smtClean="0"/>
          </a:p>
          <a:p>
            <a:pPr eaLnBrk="1" hangingPunct="1">
              <a:lnSpc>
                <a:spcPct val="80000"/>
              </a:lnSpc>
              <a:spcBef>
                <a:spcPts val="600"/>
              </a:spcBef>
              <a:spcAft>
                <a:spcPts val="600"/>
              </a:spcAft>
              <a:buFont typeface="Wingdings 2" pitchFamily="-112" charset="2"/>
              <a:buNone/>
            </a:pPr>
            <a:r>
              <a:rPr lang="en-CA" smtClean="0"/>
              <a:t>	The following are worksheets that have some information about HIV/AIDS. They are written at multiple levels for ESL learners. </a:t>
            </a:r>
          </a:p>
          <a:p>
            <a:pPr eaLnBrk="1" hangingPunct="1">
              <a:lnSpc>
                <a:spcPct val="90000"/>
              </a:lnSpc>
              <a:buFont typeface="Wingdings 2" pitchFamily="-112" charset="2"/>
              <a:buNone/>
            </a:pPr>
            <a:endParaRPr lang="en-CA" sz="2000" u="sng" smtClean="0"/>
          </a:p>
          <a:p>
            <a:pPr eaLnBrk="1" hangingPunct="1">
              <a:lnSpc>
                <a:spcPct val="90000"/>
              </a:lnSpc>
              <a:buFont typeface="Wingdings 2" pitchFamily="-112" charset="2"/>
              <a:buNone/>
            </a:pPr>
            <a:endParaRPr lang="en-CA" sz="1800" smtClean="0"/>
          </a:p>
          <a:p>
            <a:pPr eaLnBrk="1" hangingPunct="1">
              <a:lnSpc>
                <a:spcPct val="90000"/>
              </a:lnSpc>
              <a:buFont typeface="Wingdings 2" pitchFamily="-112" charset="2"/>
              <a:buNone/>
            </a:pPr>
            <a:endParaRPr lang="en-CA" sz="2000" smtClean="0"/>
          </a:p>
          <a:p>
            <a:pPr eaLnBrk="1" hangingPunct="1">
              <a:lnSpc>
                <a:spcPct val="90000"/>
              </a:lnSpc>
              <a:buFont typeface="Wingdings 2" pitchFamily="-112" charset="2"/>
              <a:buNone/>
            </a:pPr>
            <a:endParaRPr lang="en-CA" sz="1800" smtClean="0"/>
          </a:p>
          <a:p>
            <a:pPr eaLnBrk="1" hangingPunct="1">
              <a:lnSpc>
                <a:spcPct val="90000"/>
              </a:lnSpc>
              <a:buFont typeface="Wingdings 2" pitchFamily="-112" charset="2"/>
              <a:buNone/>
            </a:pPr>
            <a:endParaRPr lang="en-CA" sz="2000" smtClean="0"/>
          </a:p>
          <a:p>
            <a:pPr eaLnBrk="1" hangingPunct="1">
              <a:lnSpc>
                <a:spcPct val="90000"/>
              </a:lnSpc>
              <a:buFont typeface="Wingdings 2" pitchFamily="-112" charset="2"/>
              <a:buNone/>
            </a:pPr>
            <a:endParaRPr lang="en-CA" sz="2000" u="sng" smtClean="0"/>
          </a:p>
        </p:txBody>
      </p:sp>
      <p:sp>
        <p:nvSpPr>
          <p:cNvPr id="43012" name="3 Marcador de número de diapositiva"/>
          <p:cNvSpPr>
            <a:spLocks noGrp="1"/>
          </p:cNvSpPr>
          <p:nvPr>
            <p:ph type="sldNum" sz="quarter" idx="12"/>
          </p:nvPr>
        </p:nvSpPr>
        <p:spPr bwMode="auto">
          <a:xfrm>
            <a:off x="4356100" y="1052513"/>
            <a:ext cx="461963" cy="473075"/>
          </a:xfrm>
          <a:noFill/>
          <a:ln>
            <a:miter lim="800000"/>
            <a:headEnd/>
            <a:tailEnd/>
          </a:ln>
        </p:spPr>
        <p:txBody>
          <a:bodyPr/>
          <a:lstStyle/>
          <a:p>
            <a:fld id="{1B344570-F92C-4FC8-8948-6EF7C145735C}" type="slidenum">
              <a:rPr lang="en-CA"/>
              <a:pPr/>
              <a:t>31</a:t>
            </a:fld>
            <a:endParaRPr lang="en-CA"/>
          </a:p>
        </p:txBody>
      </p:sp>
    </p:spTree>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a:xfrm>
            <a:off x="301625" y="142875"/>
            <a:ext cx="8534400" cy="928688"/>
          </a:xfrm>
        </p:spPr>
        <p:txBody>
          <a:bodyPr/>
          <a:lstStyle/>
          <a:p>
            <a:pPr eaLnBrk="1" hangingPunct="1"/>
            <a:r>
              <a:rPr lang="en-CA" smtClean="0"/>
              <a:t>Shift-work and Fatigue</a:t>
            </a:r>
          </a:p>
        </p:txBody>
      </p:sp>
      <p:sp>
        <p:nvSpPr>
          <p:cNvPr id="44035" name="Content Placeholder 2"/>
          <p:cNvSpPr>
            <a:spLocks noGrp="1"/>
          </p:cNvSpPr>
          <p:nvPr>
            <p:ph sz="quarter" idx="1"/>
          </p:nvPr>
        </p:nvSpPr>
        <p:spPr>
          <a:xfrm>
            <a:off x="301625" y="1571625"/>
            <a:ext cx="8504238" cy="4527550"/>
          </a:xfrm>
        </p:spPr>
        <p:txBody>
          <a:bodyPr/>
          <a:lstStyle/>
          <a:p>
            <a:pPr eaLnBrk="1" hangingPunct="1">
              <a:lnSpc>
                <a:spcPct val="80000"/>
              </a:lnSpc>
              <a:spcBef>
                <a:spcPts val="600"/>
              </a:spcBef>
              <a:spcAft>
                <a:spcPts val="600"/>
              </a:spcAft>
            </a:pPr>
            <a:r>
              <a:rPr lang="en-CA" u="sng" smtClean="0">
                <a:hlinkClick r:id="rId2"/>
              </a:rPr>
              <a:t>The sleep/wake cycle and shift-work</a:t>
            </a:r>
            <a:endParaRPr lang="en-CA" smtClean="0"/>
          </a:p>
          <a:p>
            <a:pPr eaLnBrk="1" hangingPunct="1">
              <a:lnSpc>
                <a:spcPct val="80000"/>
              </a:lnSpc>
              <a:spcBef>
                <a:spcPts val="600"/>
              </a:spcBef>
              <a:spcAft>
                <a:spcPts val="600"/>
              </a:spcAft>
              <a:buFont typeface="Wingdings 2" pitchFamily="-112" charset="2"/>
              <a:buNone/>
            </a:pPr>
            <a:r>
              <a:rPr lang="en-CA" smtClean="0"/>
              <a:t>	This is a series of five vignettes that explains shift-work, its consequences, and the sleep-wake cycle, and provides tips for the shift-worker. Some of the information might be difficult for beginning ESL learners; however, it can be adapted by the teacher to meet the learners’ needs.</a:t>
            </a:r>
          </a:p>
          <a:p>
            <a:pPr eaLnBrk="1" hangingPunct="1">
              <a:lnSpc>
                <a:spcPct val="80000"/>
              </a:lnSpc>
              <a:spcBef>
                <a:spcPts val="600"/>
              </a:spcBef>
              <a:spcAft>
                <a:spcPts val="600"/>
              </a:spcAft>
            </a:pPr>
            <a:r>
              <a:rPr lang="en-CA" u="sng" smtClean="0">
                <a:hlinkClick r:id="rId3"/>
              </a:rPr>
              <a:t>Maintaining a healthy lifestyle for shift workers</a:t>
            </a:r>
            <a:endParaRPr lang="en-CA" u="sng" smtClean="0"/>
          </a:p>
          <a:p>
            <a:pPr eaLnBrk="1" hangingPunct="1">
              <a:lnSpc>
                <a:spcPct val="80000"/>
              </a:lnSpc>
              <a:spcBef>
                <a:spcPts val="600"/>
              </a:spcBef>
              <a:spcAft>
                <a:spcPts val="600"/>
              </a:spcAft>
              <a:buFont typeface="Wingdings 2" pitchFamily="-112" charset="2"/>
              <a:buNone/>
            </a:pPr>
            <a:r>
              <a:rPr lang="en-CA" smtClean="0"/>
              <a:t>	This website produced by the Alberta Government provides information for shift workers on getting enough sleep and maintaining a healthy lifestyle. There are interesting links on page 5.</a:t>
            </a:r>
          </a:p>
          <a:p>
            <a:pPr eaLnBrk="1" hangingPunct="1">
              <a:buFont typeface="Wingdings 2" pitchFamily="-112" charset="2"/>
              <a:buNone/>
            </a:pPr>
            <a:endParaRPr lang="en-CA" sz="1800" smtClean="0"/>
          </a:p>
          <a:p>
            <a:pPr eaLnBrk="1" hangingPunct="1">
              <a:buFont typeface="Wingdings 2" pitchFamily="-112" charset="2"/>
              <a:buNone/>
            </a:pPr>
            <a:endParaRPr lang="en-CA" sz="2000" smtClean="0"/>
          </a:p>
          <a:p>
            <a:pPr eaLnBrk="1" hangingPunct="1">
              <a:buFont typeface="Wingdings 2" pitchFamily="-112" charset="2"/>
              <a:buNone/>
            </a:pPr>
            <a:endParaRPr lang="en-CA" sz="2000" u="sng" smtClean="0"/>
          </a:p>
        </p:txBody>
      </p:sp>
      <p:sp>
        <p:nvSpPr>
          <p:cNvPr id="44036" name="3 Marcador de número de diapositiva"/>
          <p:cNvSpPr>
            <a:spLocks noGrp="1"/>
          </p:cNvSpPr>
          <p:nvPr>
            <p:ph type="sldNum" sz="quarter" idx="12"/>
          </p:nvPr>
        </p:nvSpPr>
        <p:spPr bwMode="auto">
          <a:noFill/>
          <a:ln>
            <a:miter lim="800000"/>
            <a:headEnd/>
            <a:tailEnd/>
          </a:ln>
        </p:spPr>
        <p:txBody>
          <a:bodyPr/>
          <a:lstStyle/>
          <a:p>
            <a:fld id="{4AD42A7A-D831-42B8-A4FC-F7B99EF19946}" type="slidenum">
              <a:rPr lang="en-CA"/>
              <a:pPr/>
              <a:t>32</a:t>
            </a:fld>
            <a:endParaRPr lang="en-CA"/>
          </a:p>
        </p:txBody>
      </p:sp>
    </p:spTree>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p:cNvSpPr>
            <a:spLocks noGrp="1"/>
          </p:cNvSpPr>
          <p:nvPr>
            <p:ph type="title"/>
          </p:nvPr>
        </p:nvSpPr>
        <p:spPr>
          <a:xfrm>
            <a:off x="301625" y="142875"/>
            <a:ext cx="8534400" cy="928688"/>
          </a:xfrm>
        </p:spPr>
        <p:txBody>
          <a:bodyPr/>
          <a:lstStyle/>
          <a:p>
            <a:pPr eaLnBrk="1" hangingPunct="1"/>
            <a:r>
              <a:rPr lang="en-CA" smtClean="0"/>
              <a:t>Staying Healthy and Managing Stress</a:t>
            </a:r>
          </a:p>
        </p:txBody>
      </p:sp>
      <p:sp>
        <p:nvSpPr>
          <p:cNvPr id="45059" name="Content Placeholder 2"/>
          <p:cNvSpPr>
            <a:spLocks noGrp="1"/>
          </p:cNvSpPr>
          <p:nvPr>
            <p:ph sz="quarter" idx="1"/>
          </p:nvPr>
        </p:nvSpPr>
        <p:spPr>
          <a:xfrm>
            <a:off x="457200" y="1600200"/>
            <a:ext cx="8229600" cy="4829175"/>
          </a:xfrm>
        </p:spPr>
        <p:txBody>
          <a:bodyPr/>
          <a:lstStyle/>
          <a:p>
            <a:pPr eaLnBrk="1" hangingPunct="1">
              <a:lnSpc>
                <a:spcPct val="80000"/>
              </a:lnSpc>
              <a:spcBef>
                <a:spcPts val="200"/>
              </a:spcBef>
              <a:spcAft>
                <a:spcPts val="600"/>
              </a:spcAft>
            </a:pPr>
            <a:r>
              <a:rPr lang="en-CA" u="sng" smtClean="0">
                <a:hlinkClick r:id="rId2"/>
              </a:rPr>
              <a:t>Video clip about the importance of relaxation</a:t>
            </a:r>
            <a:endParaRPr lang="en-CA" u="sng" smtClean="0"/>
          </a:p>
          <a:p>
            <a:pPr eaLnBrk="1" hangingPunct="1">
              <a:lnSpc>
                <a:spcPct val="80000"/>
              </a:lnSpc>
              <a:spcBef>
                <a:spcPts val="200"/>
              </a:spcBef>
              <a:spcAft>
                <a:spcPts val="600"/>
              </a:spcAft>
              <a:buFont typeface="Wingdings 2" pitchFamily="-112" charset="2"/>
              <a:buNone/>
            </a:pPr>
            <a:r>
              <a:rPr lang="en-CA" smtClean="0"/>
              <a:t>	This is a four-minute video clip from </a:t>
            </a:r>
            <a:r>
              <a:rPr lang="en-CA" i="1" smtClean="0"/>
              <a:t>Canada AM</a:t>
            </a:r>
            <a:r>
              <a:rPr lang="en-CA" smtClean="0"/>
              <a:t> that focus on the importance of rest and relaxation. </a:t>
            </a:r>
          </a:p>
          <a:p>
            <a:pPr eaLnBrk="1" hangingPunct="1">
              <a:lnSpc>
                <a:spcPct val="80000"/>
              </a:lnSpc>
              <a:spcBef>
                <a:spcPts val="200"/>
              </a:spcBef>
              <a:spcAft>
                <a:spcPts val="600"/>
              </a:spcAft>
            </a:pPr>
            <a:r>
              <a:rPr lang="en-CA" u="sng" smtClean="0">
                <a:hlinkClick r:id="rId3"/>
              </a:rPr>
              <a:t>Worksheets about signs and symptoms of stress</a:t>
            </a:r>
            <a:endParaRPr lang="en-CA" u="sng" smtClean="0"/>
          </a:p>
          <a:p>
            <a:pPr eaLnBrk="1" hangingPunct="1">
              <a:lnSpc>
                <a:spcPct val="80000"/>
              </a:lnSpc>
              <a:spcBef>
                <a:spcPts val="200"/>
              </a:spcBef>
              <a:spcAft>
                <a:spcPts val="600"/>
              </a:spcAft>
              <a:buFont typeface="Wingdings 2" pitchFamily="-112" charset="2"/>
              <a:buNone/>
            </a:pPr>
            <a:r>
              <a:rPr lang="en-CA" smtClean="0"/>
              <a:t>	This website provides information for learners about how to identify stress and deal with it in a healthy fashion. It describes the importance of relaxation, changing perspectives, and time management.</a:t>
            </a:r>
          </a:p>
          <a:p>
            <a:pPr eaLnBrk="1" hangingPunct="1">
              <a:lnSpc>
                <a:spcPct val="80000"/>
              </a:lnSpc>
              <a:spcBef>
                <a:spcPts val="200"/>
              </a:spcBef>
              <a:spcAft>
                <a:spcPts val="600"/>
              </a:spcAft>
            </a:pPr>
            <a:r>
              <a:rPr lang="en-CA" u="sng" smtClean="0">
                <a:hlinkClick r:id="rId4"/>
              </a:rPr>
              <a:t>Suggestions for making the workplace healthier</a:t>
            </a:r>
            <a:endParaRPr lang="en-CA" u="sng" smtClean="0"/>
          </a:p>
          <a:p>
            <a:pPr eaLnBrk="1" hangingPunct="1">
              <a:lnSpc>
                <a:spcPct val="80000"/>
              </a:lnSpc>
              <a:spcBef>
                <a:spcPts val="200"/>
              </a:spcBef>
              <a:spcAft>
                <a:spcPts val="600"/>
              </a:spcAft>
              <a:buFont typeface="Wingdings 2" pitchFamily="-112" charset="2"/>
              <a:buNone/>
            </a:pPr>
            <a:r>
              <a:rPr lang="en-CA" smtClean="0"/>
              <a:t>	Some of the topics that promote workplace health on this Alberta government website include the afternoon slump, back pain, healthy eating, and work/life balance. </a:t>
            </a:r>
          </a:p>
          <a:p>
            <a:pPr eaLnBrk="1" hangingPunct="1">
              <a:lnSpc>
                <a:spcPct val="90000"/>
              </a:lnSpc>
              <a:buFont typeface="Wingdings 2" pitchFamily="-112" charset="2"/>
              <a:buNone/>
            </a:pPr>
            <a:endParaRPr lang="en-CA" sz="1800" smtClean="0"/>
          </a:p>
          <a:p>
            <a:pPr eaLnBrk="1" hangingPunct="1">
              <a:lnSpc>
                <a:spcPct val="90000"/>
              </a:lnSpc>
              <a:buFont typeface="Wingdings 2" pitchFamily="-112" charset="2"/>
              <a:buNone/>
            </a:pPr>
            <a:endParaRPr lang="en-CA" sz="2000" smtClean="0"/>
          </a:p>
          <a:p>
            <a:pPr eaLnBrk="1" hangingPunct="1">
              <a:lnSpc>
                <a:spcPct val="90000"/>
              </a:lnSpc>
              <a:buFont typeface="Wingdings 2" pitchFamily="-112" charset="2"/>
              <a:buNone/>
            </a:pPr>
            <a:endParaRPr lang="en-CA" sz="2000" smtClean="0"/>
          </a:p>
          <a:p>
            <a:pPr eaLnBrk="1" hangingPunct="1">
              <a:lnSpc>
                <a:spcPct val="90000"/>
              </a:lnSpc>
              <a:buFont typeface="Wingdings 2" pitchFamily="-112" charset="2"/>
              <a:buNone/>
            </a:pPr>
            <a:endParaRPr lang="en-CA" sz="2000" smtClean="0"/>
          </a:p>
        </p:txBody>
      </p:sp>
      <p:sp>
        <p:nvSpPr>
          <p:cNvPr id="45060" name="3 Marcador de número de diapositiva"/>
          <p:cNvSpPr>
            <a:spLocks noGrp="1"/>
          </p:cNvSpPr>
          <p:nvPr>
            <p:ph type="sldNum" sz="quarter" idx="12"/>
          </p:nvPr>
        </p:nvSpPr>
        <p:spPr bwMode="auto">
          <a:noFill/>
          <a:ln>
            <a:miter lim="800000"/>
            <a:headEnd/>
            <a:tailEnd/>
          </a:ln>
        </p:spPr>
        <p:txBody>
          <a:bodyPr/>
          <a:lstStyle/>
          <a:p>
            <a:fld id="{A6A535E8-03FB-4067-8900-F6DA898452ED}" type="slidenum">
              <a:rPr lang="en-CA"/>
              <a:pPr/>
              <a:t>33</a:t>
            </a:fld>
            <a:endParaRPr lang="en-CA"/>
          </a:p>
        </p:txBody>
      </p:sp>
    </p:spTree>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title"/>
          </p:nvPr>
        </p:nvSpPr>
        <p:spPr>
          <a:xfrm>
            <a:off x="301625" y="142875"/>
            <a:ext cx="8534400" cy="928688"/>
          </a:xfrm>
        </p:spPr>
        <p:txBody>
          <a:bodyPr/>
          <a:lstStyle/>
          <a:p>
            <a:pPr eaLnBrk="1" hangingPunct="1"/>
            <a:r>
              <a:rPr lang="en-US" smtClean="0">
                <a:hlinkClick r:id="rId2"/>
              </a:rPr>
              <a:t>Picture-Based Activities for Learning English</a:t>
            </a:r>
            <a:r>
              <a:rPr lang="en-CA" smtClean="0"/>
              <a:t> </a:t>
            </a:r>
          </a:p>
        </p:txBody>
      </p:sp>
      <p:sp>
        <p:nvSpPr>
          <p:cNvPr id="46083" name="4 Marcador de número de diapositiva"/>
          <p:cNvSpPr>
            <a:spLocks noGrp="1"/>
          </p:cNvSpPr>
          <p:nvPr>
            <p:ph type="sldNum" sz="quarter" idx="12"/>
          </p:nvPr>
        </p:nvSpPr>
        <p:spPr bwMode="auto">
          <a:noFill/>
          <a:ln>
            <a:miter lim="800000"/>
            <a:headEnd/>
            <a:tailEnd/>
          </a:ln>
        </p:spPr>
        <p:txBody>
          <a:bodyPr/>
          <a:lstStyle/>
          <a:p>
            <a:fld id="{8ABBDB32-8E3E-479F-9D33-AC9E1ACC5F04}" type="slidenum">
              <a:rPr lang="en-CA"/>
              <a:pPr/>
              <a:t>34</a:t>
            </a:fld>
            <a:endParaRPr lang="en-CA"/>
          </a:p>
        </p:txBody>
      </p:sp>
      <p:sp>
        <p:nvSpPr>
          <p:cNvPr id="46084" name="Text Box 16"/>
          <p:cNvSpPr txBox="1">
            <a:spLocks noChangeArrowheads="1"/>
          </p:cNvSpPr>
          <p:nvPr/>
        </p:nvSpPr>
        <p:spPr bwMode="auto">
          <a:xfrm>
            <a:off x="468313" y="1700213"/>
            <a:ext cx="8066087" cy="1409700"/>
          </a:xfrm>
          <a:prstGeom prst="rect">
            <a:avLst/>
          </a:prstGeom>
          <a:noFill/>
          <a:ln w="9525">
            <a:noFill/>
            <a:miter lim="800000"/>
            <a:headEnd/>
            <a:tailEnd/>
          </a:ln>
        </p:spPr>
        <p:txBody>
          <a:bodyPr>
            <a:spAutoFit/>
          </a:bodyPr>
          <a:lstStyle/>
          <a:p>
            <a:pPr marL="284163" indent="-284163">
              <a:lnSpc>
                <a:spcPct val="80000"/>
              </a:lnSpc>
              <a:spcBef>
                <a:spcPts val="200"/>
              </a:spcBef>
              <a:spcAft>
                <a:spcPts val="600"/>
              </a:spcAft>
              <a:buClr>
                <a:schemeClr val="accent1"/>
              </a:buClr>
              <a:buSzPct val="100000"/>
              <a:buFont typeface="Wingdings 2" pitchFamily="-112" charset="2"/>
              <a:buChar char=""/>
            </a:pPr>
            <a:r>
              <a:rPr lang="en-CA">
                <a:solidFill>
                  <a:srgbClr val="000000"/>
                </a:solidFill>
                <a:latin typeface="Calibri" pitchFamily="-112" charset="0"/>
              </a:rPr>
              <a:t>This workbook provides examples of activities that can be taken from magazines. These language activities can easily be adapted for workplace English.</a:t>
            </a:r>
          </a:p>
          <a:p>
            <a:pPr marL="284163" indent="-284163"/>
            <a:endParaRPr lang="en-US">
              <a:latin typeface="Calibri" pitchFamily="-112" charset="0"/>
            </a:endParaRPr>
          </a:p>
        </p:txBody>
      </p:sp>
    </p:spTree>
  </p:cSld>
  <p:clrMapOvr>
    <a:masterClrMapping/>
  </p:clrMapOvr>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p:cNvSpPr>
            <a:spLocks noGrp="1"/>
          </p:cNvSpPr>
          <p:nvPr>
            <p:ph type="title"/>
          </p:nvPr>
        </p:nvSpPr>
        <p:spPr>
          <a:xfrm>
            <a:off x="301625" y="142875"/>
            <a:ext cx="8534400" cy="928688"/>
          </a:xfrm>
        </p:spPr>
        <p:txBody>
          <a:bodyPr/>
          <a:lstStyle/>
          <a:p>
            <a:pPr eaLnBrk="1" hangingPunct="1"/>
            <a:r>
              <a:rPr lang="en-CA" smtClean="0"/>
              <a:t>Recommended Websites and Readings </a:t>
            </a:r>
          </a:p>
        </p:txBody>
      </p:sp>
      <p:sp>
        <p:nvSpPr>
          <p:cNvPr id="47107" name="Content Placeholder 2"/>
          <p:cNvSpPr>
            <a:spLocks noGrp="1"/>
          </p:cNvSpPr>
          <p:nvPr>
            <p:ph sz="quarter" idx="1"/>
          </p:nvPr>
        </p:nvSpPr>
        <p:spPr>
          <a:xfrm>
            <a:off x="301625" y="1643063"/>
            <a:ext cx="8504238" cy="4456112"/>
          </a:xfrm>
        </p:spPr>
        <p:txBody>
          <a:bodyPr/>
          <a:lstStyle/>
          <a:p>
            <a:pPr eaLnBrk="1" hangingPunct="1">
              <a:lnSpc>
                <a:spcPct val="80000"/>
              </a:lnSpc>
              <a:spcBef>
                <a:spcPts val="600"/>
              </a:spcBef>
              <a:spcAft>
                <a:spcPts val="600"/>
              </a:spcAft>
            </a:pPr>
            <a:r>
              <a:rPr lang="en-CA" smtClean="0">
                <a:hlinkClick r:id="rId3"/>
              </a:rPr>
              <a:t>Alberta Employment and Immigration</a:t>
            </a:r>
            <a:r>
              <a:rPr lang="en-CA" smtClean="0"/>
              <a:t> </a:t>
            </a:r>
          </a:p>
          <a:p>
            <a:pPr eaLnBrk="1" hangingPunct="1">
              <a:lnSpc>
                <a:spcPct val="80000"/>
              </a:lnSpc>
              <a:spcBef>
                <a:spcPts val="600"/>
              </a:spcBef>
              <a:spcAft>
                <a:spcPts val="600"/>
              </a:spcAft>
            </a:pPr>
            <a:r>
              <a:rPr lang="en-CA" smtClean="0">
                <a:hlinkClick r:id="rId4"/>
              </a:rPr>
              <a:t>Canadian Immigration and Citizenship</a:t>
            </a:r>
            <a:endParaRPr lang="en-CA" smtClean="0"/>
          </a:p>
          <a:p>
            <a:pPr eaLnBrk="1" hangingPunct="1">
              <a:lnSpc>
                <a:spcPct val="80000"/>
              </a:lnSpc>
              <a:spcBef>
                <a:spcPts val="600"/>
              </a:spcBef>
              <a:spcAft>
                <a:spcPts val="600"/>
              </a:spcAft>
            </a:pPr>
            <a:r>
              <a:rPr lang="en-CA" smtClean="0">
                <a:hlinkClick r:id="rId5"/>
              </a:rPr>
              <a:t>Center for Adult English Language Acquisition (CAELA</a:t>
            </a:r>
            <a:r>
              <a:rPr lang="en-CA" smtClean="0"/>
              <a:t>) - Information about Adult Employment Instruction</a:t>
            </a:r>
          </a:p>
          <a:p>
            <a:pPr eaLnBrk="1" hangingPunct="1">
              <a:lnSpc>
                <a:spcPct val="80000"/>
              </a:lnSpc>
              <a:spcBef>
                <a:spcPts val="600"/>
              </a:spcBef>
              <a:spcAft>
                <a:spcPts val="600"/>
              </a:spcAft>
            </a:pPr>
            <a:r>
              <a:rPr lang="en-CA" smtClean="0">
                <a:hlinkClick r:id="rId6"/>
              </a:rPr>
              <a:t>Centre for the Canadian Language Benchmarks</a:t>
            </a:r>
            <a:endParaRPr lang="en-CA" smtClean="0"/>
          </a:p>
          <a:p>
            <a:pPr eaLnBrk="1" hangingPunct="1">
              <a:lnSpc>
                <a:spcPct val="80000"/>
              </a:lnSpc>
              <a:spcBef>
                <a:spcPts val="600"/>
              </a:spcBef>
              <a:spcAft>
                <a:spcPts val="600"/>
              </a:spcAft>
            </a:pPr>
            <a:r>
              <a:rPr lang="en-CA" smtClean="0">
                <a:hlinkClick r:id="rId7"/>
              </a:rPr>
              <a:t>Content Based Instruction</a:t>
            </a:r>
            <a:endParaRPr lang="en-CA" smtClean="0"/>
          </a:p>
          <a:p>
            <a:pPr eaLnBrk="1" hangingPunct="1">
              <a:lnSpc>
                <a:spcPct val="80000"/>
              </a:lnSpc>
              <a:spcBef>
                <a:spcPts val="600"/>
              </a:spcBef>
              <a:spcAft>
                <a:spcPts val="600"/>
              </a:spcAft>
            </a:pPr>
            <a:r>
              <a:rPr lang="en-CA" smtClean="0">
                <a:hlinkClick r:id="rId8"/>
              </a:rPr>
              <a:t>English Express</a:t>
            </a:r>
            <a:endParaRPr lang="en-CA" smtClean="0"/>
          </a:p>
          <a:p>
            <a:pPr eaLnBrk="1" hangingPunct="1">
              <a:lnSpc>
                <a:spcPct val="80000"/>
              </a:lnSpc>
              <a:spcBef>
                <a:spcPts val="600"/>
              </a:spcBef>
              <a:spcAft>
                <a:spcPts val="600"/>
              </a:spcAft>
            </a:pPr>
            <a:r>
              <a:rPr lang="en-CA" smtClean="0"/>
              <a:t>Laroche, L., &amp; Rutherford, D. (2007). </a:t>
            </a:r>
            <a:r>
              <a:rPr lang="en-CA" i="1" smtClean="0"/>
              <a:t>Recruiting, retaining, and promoting culturally different employees. </a:t>
            </a:r>
            <a:r>
              <a:rPr lang="en-CA" smtClean="0"/>
              <a:t>Burlington, MA: Elsevier.</a:t>
            </a:r>
          </a:p>
          <a:p>
            <a:pPr eaLnBrk="1" hangingPunct="1">
              <a:lnSpc>
                <a:spcPct val="80000"/>
              </a:lnSpc>
              <a:spcBef>
                <a:spcPts val="600"/>
              </a:spcBef>
              <a:spcAft>
                <a:spcPts val="600"/>
              </a:spcAft>
              <a:buFont typeface="Wingdings 2" pitchFamily="-112" charset="2"/>
              <a:buNone/>
            </a:pPr>
            <a:endParaRPr lang="en-CA" smtClean="0"/>
          </a:p>
        </p:txBody>
      </p:sp>
      <p:sp>
        <p:nvSpPr>
          <p:cNvPr id="47108" name="3 Marcador de número de diapositiva"/>
          <p:cNvSpPr>
            <a:spLocks noGrp="1"/>
          </p:cNvSpPr>
          <p:nvPr>
            <p:ph type="sldNum" sz="quarter" idx="12"/>
          </p:nvPr>
        </p:nvSpPr>
        <p:spPr bwMode="auto">
          <a:noFill/>
          <a:ln>
            <a:miter lim="800000"/>
            <a:headEnd/>
            <a:tailEnd/>
          </a:ln>
        </p:spPr>
        <p:txBody>
          <a:bodyPr/>
          <a:lstStyle/>
          <a:p>
            <a:fld id="{B8204706-EF73-4687-A60C-DB42E43D4C51}" type="slidenum">
              <a:rPr lang="en-CA"/>
              <a:pPr/>
              <a:t>35</a:t>
            </a:fld>
            <a:endParaRPr lang="en-CA"/>
          </a:p>
        </p:txBody>
      </p:sp>
    </p:spTree>
  </p:cSld>
  <p:clrMapOvr>
    <a:masterClrMapping/>
  </p:clrMapOvr>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a:xfrm>
            <a:off x="301625" y="142875"/>
            <a:ext cx="8534400" cy="928688"/>
          </a:xfrm>
        </p:spPr>
        <p:txBody>
          <a:bodyPr/>
          <a:lstStyle/>
          <a:p>
            <a:pPr eaLnBrk="1" hangingPunct="1"/>
            <a:r>
              <a:rPr lang="en-CA" smtClean="0"/>
              <a:t>References</a:t>
            </a:r>
          </a:p>
        </p:txBody>
      </p:sp>
      <p:sp>
        <p:nvSpPr>
          <p:cNvPr id="48131" name="Slide Number Placeholder 2"/>
          <p:cNvSpPr>
            <a:spLocks noGrp="1"/>
          </p:cNvSpPr>
          <p:nvPr>
            <p:ph type="sldNum" sz="quarter" idx="12"/>
          </p:nvPr>
        </p:nvSpPr>
        <p:spPr bwMode="auto">
          <a:noFill/>
          <a:ln>
            <a:miter lim="800000"/>
            <a:headEnd/>
            <a:tailEnd/>
          </a:ln>
        </p:spPr>
        <p:txBody>
          <a:bodyPr/>
          <a:lstStyle/>
          <a:p>
            <a:fld id="{02064D08-84A5-45B3-AE69-16BD6668BD44}" type="slidenum">
              <a:rPr lang="en-CA"/>
              <a:pPr/>
              <a:t>36</a:t>
            </a:fld>
            <a:endParaRPr lang="en-CA"/>
          </a:p>
        </p:txBody>
      </p:sp>
      <p:sp>
        <p:nvSpPr>
          <p:cNvPr id="48132" name="Content Placeholder 3"/>
          <p:cNvSpPr>
            <a:spLocks noGrp="1"/>
          </p:cNvSpPr>
          <p:nvPr>
            <p:ph sz="quarter" idx="1"/>
          </p:nvPr>
        </p:nvSpPr>
        <p:spPr>
          <a:xfrm>
            <a:off x="301625" y="1527175"/>
            <a:ext cx="8504238" cy="4572000"/>
          </a:xfrm>
        </p:spPr>
        <p:txBody>
          <a:bodyPr/>
          <a:lstStyle/>
          <a:p>
            <a:pPr marL="538163" indent="-538163" eaLnBrk="1" hangingPunct="1">
              <a:buFont typeface="Wingdings 2" pitchFamily="-112" charset="2"/>
              <a:buNone/>
            </a:pPr>
            <a:r>
              <a:rPr lang="en-CA" smtClean="0"/>
              <a:t>Brinton, D. M., Snow, M. A., &amp; Wesche, M. B. (1989). </a:t>
            </a:r>
            <a:r>
              <a:rPr lang="en-CA" i="1" smtClean="0"/>
              <a:t>Content-based second language instruction</a:t>
            </a:r>
            <a:r>
              <a:rPr lang="en-CA" smtClean="0"/>
              <a:t>. New York, NY: Newbury. </a:t>
            </a:r>
          </a:p>
          <a:p>
            <a:pPr marL="538163" indent="-538163" eaLnBrk="1" hangingPunct="1">
              <a:buFont typeface="Wingdings 2" pitchFamily="-112" charset="2"/>
              <a:buNone/>
            </a:pPr>
            <a:r>
              <a:rPr lang="en-CA" smtClean="0"/>
              <a:t>Crandall, J. (1995). </a:t>
            </a:r>
            <a:r>
              <a:rPr lang="en-CA" i="1" smtClean="0"/>
              <a:t>ESL through content-area instruction</a:t>
            </a:r>
            <a:r>
              <a:rPr lang="en-CA" smtClean="0"/>
              <a:t>. McHenry, IL: Delta Systems. </a:t>
            </a:r>
          </a:p>
          <a:p>
            <a:pPr marL="538163" indent="-538163" eaLnBrk="1" hangingPunct="1">
              <a:buFont typeface="Wingdings 2" pitchFamily="-112" charset="2"/>
              <a:buNone/>
            </a:pPr>
            <a:endParaRPr lang="en-CA" smtClean="0"/>
          </a:p>
          <a:p>
            <a:pPr marL="538163" indent="-538163" eaLnBrk="1" hangingPunct="1">
              <a:buFont typeface="Wingdings 2" pitchFamily="-112" charset="2"/>
              <a:buNone/>
            </a:pPr>
            <a:endParaRPr lang="en-CA" smtClean="0"/>
          </a:p>
        </p:txBody>
      </p:sp>
    </p:spTree>
  </p:cSld>
  <p:clrMapOvr>
    <a:masterClrMapping/>
  </p:clrMapOvr>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p:cNvSpPr>
          <p:nvPr>
            <p:ph type="title" idx="4294967295"/>
          </p:nvPr>
        </p:nvSpPr>
        <p:spPr/>
        <p:txBody>
          <a:bodyPr/>
          <a:lstStyle/>
          <a:p>
            <a:r>
              <a:rPr lang="en-US" smtClean="0"/>
              <a:t>Acknowledgements</a:t>
            </a:r>
          </a:p>
        </p:txBody>
      </p:sp>
      <p:sp>
        <p:nvSpPr>
          <p:cNvPr id="49155" name="Rectangle 3"/>
          <p:cNvSpPr>
            <a:spLocks noGrp="1"/>
          </p:cNvSpPr>
          <p:nvPr>
            <p:ph type="body" idx="4294967295"/>
          </p:nvPr>
        </p:nvSpPr>
        <p:spPr/>
        <p:txBody>
          <a:bodyPr/>
          <a:lstStyle/>
          <a:p>
            <a:pPr>
              <a:buFont typeface="Wingdings 2" pitchFamily="-112" charset="2"/>
              <a:buNone/>
            </a:pPr>
            <a:endParaRPr lang="en-US" smtClean="0"/>
          </a:p>
          <a:p>
            <a:pPr>
              <a:buFont typeface="Wingdings 2" pitchFamily="-112" charset="2"/>
              <a:buNone/>
            </a:pPr>
            <a:r>
              <a:rPr lang="en-US" smtClean="0"/>
              <a:t>Carolyn Dieleman, Alberta Employment and Immigration</a:t>
            </a:r>
          </a:p>
          <a:p>
            <a:pPr>
              <a:buFont typeface="Wingdings 2" pitchFamily="-112" charset="2"/>
              <a:buNone/>
            </a:pPr>
            <a:r>
              <a:rPr lang="en-US" smtClean="0"/>
              <a:t>Gertrude Aberdeen</a:t>
            </a:r>
          </a:p>
          <a:p>
            <a:pPr>
              <a:buFont typeface="Wingdings 2" pitchFamily="-112" charset="2"/>
              <a:buNone/>
            </a:pPr>
            <a:r>
              <a:rPr lang="en-US" smtClean="0"/>
              <a:t>Laura Monerris</a:t>
            </a:r>
          </a:p>
          <a:p>
            <a:pPr>
              <a:buFont typeface="Wingdings 2" pitchFamily="-112" charset="2"/>
              <a:buNone/>
            </a:pPr>
            <a:r>
              <a:rPr lang="en-US" smtClean="0"/>
              <a:t>Dr. Marilyn Abbott</a:t>
            </a:r>
          </a:p>
          <a:p>
            <a:pPr>
              <a:buFont typeface="Wingdings 2" pitchFamily="-112" charset="2"/>
              <a:buNone/>
            </a:pPr>
            <a:r>
              <a:rPr lang="en-US" smtClean="0"/>
              <a:t>Dr. Marian Rossiter</a:t>
            </a:r>
          </a:p>
          <a:p>
            <a:endParaRPr lang="en-US" smtClean="0"/>
          </a:p>
        </p:txBody>
      </p:sp>
      <p:sp>
        <p:nvSpPr>
          <p:cNvPr id="49156" name="Slide Number Placeholder 3"/>
          <p:cNvSpPr>
            <a:spLocks noGrp="1"/>
          </p:cNvSpPr>
          <p:nvPr>
            <p:ph type="sldNum" sz="quarter" idx="12"/>
          </p:nvPr>
        </p:nvSpPr>
        <p:spPr bwMode="auto">
          <a:noFill/>
          <a:ln>
            <a:miter lim="800000"/>
            <a:headEnd/>
            <a:tailEnd/>
          </a:ln>
        </p:spPr>
        <p:txBody>
          <a:bodyPr/>
          <a:lstStyle/>
          <a:p>
            <a:fld id="{47EDBE29-70F4-4E45-A941-A0D531D52A61}" type="slidenum">
              <a:rPr lang="en-CA"/>
              <a:pPr/>
              <a:t>37</a:t>
            </a:fld>
            <a:endParaRPr lang="en-CA"/>
          </a:p>
        </p:txBody>
      </p:sp>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301625" y="142875"/>
            <a:ext cx="8534400" cy="928688"/>
          </a:xfrm>
        </p:spPr>
        <p:txBody>
          <a:bodyPr/>
          <a:lstStyle/>
          <a:p>
            <a:pPr eaLnBrk="1" hangingPunct="1"/>
            <a:r>
              <a:rPr lang="en-CA" sz="2700" smtClean="0"/>
              <a:t>Reasons for Integrating </a:t>
            </a:r>
            <a:br>
              <a:rPr lang="en-CA" sz="2700" smtClean="0"/>
            </a:br>
            <a:r>
              <a:rPr lang="en-CA" sz="2700" smtClean="0"/>
              <a:t>Language and Content</a:t>
            </a:r>
          </a:p>
        </p:txBody>
      </p:sp>
      <p:sp>
        <p:nvSpPr>
          <p:cNvPr id="15363" name="Content Placeholder 2"/>
          <p:cNvSpPr>
            <a:spLocks noGrp="1"/>
          </p:cNvSpPr>
          <p:nvPr>
            <p:ph idx="1"/>
          </p:nvPr>
        </p:nvSpPr>
        <p:spPr>
          <a:xfrm>
            <a:off x="301625" y="1527175"/>
            <a:ext cx="8504238" cy="4572000"/>
          </a:xfrm>
        </p:spPr>
        <p:txBody>
          <a:bodyPr/>
          <a:lstStyle/>
          <a:p>
            <a:pPr eaLnBrk="1" hangingPunct="1"/>
            <a:r>
              <a:rPr lang="en-CA" sz="3000" smtClean="0"/>
              <a:t>Content-based instruction can be designed to meet the learners’ specific academic or employment needs and interests. </a:t>
            </a:r>
          </a:p>
          <a:p>
            <a:pPr eaLnBrk="1" hangingPunct="1"/>
            <a:r>
              <a:rPr lang="en-CA" sz="3000" smtClean="0"/>
              <a:t>Instruction that is interesting and relevant to learner needs can be highly motivating and thus offer more meaningful pathways to language acquisition (Brinton, Snow, &amp; Wesche, 1989; Crandall, 1995).</a:t>
            </a:r>
          </a:p>
        </p:txBody>
      </p:sp>
      <p:sp>
        <p:nvSpPr>
          <p:cNvPr id="15364" name="Slide Number Placeholder 3"/>
          <p:cNvSpPr>
            <a:spLocks noGrp="1"/>
          </p:cNvSpPr>
          <p:nvPr>
            <p:ph type="sldNum" sz="quarter" idx="12"/>
          </p:nvPr>
        </p:nvSpPr>
        <p:spPr bwMode="auto">
          <a:noFill/>
          <a:ln>
            <a:miter lim="800000"/>
            <a:headEnd/>
            <a:tailEnd/>
          </a:ln>
        </p:spPr>
        <p:txBody>
          <a:bodyPr/>
          <a:lstStyle/>
          <a:p>
            <a:fld id="{7C3F42FE-8670-4B67-B090-CF0FC687C2F5}" type="slidenum">
              <a:rPr lang="en-CA"/>
              <a:pPr/>
              <a:t>4</a:t>
            </a:fld>
            <a:endParaRPr lang="en-CA"/>
          </a:p>
        </p:txBody>
      </p:sp>
    </p:spTree>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301625" y="142875"/>
            <a:ext cx="8534400" cy="928688"/>
          </a:xfrm>
        </p:spPr>
        <p:txBody>
          <a:bodyPr/>
          <a:lstStyle/>
          <a:p>
            <a:pPr eaLnBrk="1" hangingPunct="1"/>
            <a:r>
              <a:rPr lang="en-CA" smtClean="0"/>
              <a:t>Resources Internet</a:t>
            </a:r>
          </a:p>
        </p:txBody>
      </p:sp>
      <p:graphicFrame>
        <p:nvGraphicFramePr>
          <p:cNvPr id="4" name="Content Placeholder 3"/>
          <p:cNvGraphicFramePr>
            <a:graphicFrameLocks noGrp="1"/>
          </p:cNvGraphicFramePr>
          <p:nvPr>
            <p:ph sz="quarter" idx="1"/>
          </p:nvPr>
        </p:nvGraphicFramePr>
        <p:xfrm>
          <a:off x="-966827" y="779444"/>
          <a:ext cx="11287205" cy="607220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142875" y="142875"/>
            <a:ext cx="9286875" cy="928688"/>
          </a:xfrm>
        </p:spPr>
        <p:txBody>
          <a:bodyPr/>
          <a:lstStyle/>
          <a:p>
            <a:pPr eaLnBrk="1" hangingPunct="1"/>
            <a:r>
              <a:rPr lang="en-CA" sz="3000" smtClean="0"/>
              <a:t>Essential Skills Links</a:t>
            </a:r>
            <a:br>
              <a:rPr lang="en-CA" sz="3000" smtClean="0"/>
            </a:br>
            <a:r>
              <a:rPr lang="en-CA" sz="2400" smtClean="0"/>
              <a:t>(click on the underlined links to take you to the websites)</a:t>
            </a:r>
          </a:p>
        </p:txBody>
      </p:sp>
      <p:sp>
        <p:nvSpPr>
          <p:cNvPr id="17411" name="Content Placeholder 2"/>
          <p:cNvSpPr>
            <a:spLocks noGrp="1"/>
          </p:cNvSpPr>
          <p:nvPr>
            <p:ph sz="quarter" idx="1"/>
          </p:nvPr>
        </p:nvSpPr>
        <p:spPr>
          <a:xfrm>
            <a:off x="285750" y="1500188"/>
            <a:ext cx="8572500" cy="5143500"/>
          </a:xfrm>
        </p:spPr>
        <p:txBody>
          <a:bodyPr/>
          <a:lstStyle/>
          <a:p>
            <a:pPr eaLnBrk="1" hangingPunct="1">
              <a:lnSpc>
                <a:spcPct val="80000"/>
              </a:lnSpc>
              <a:spcBef>
                <a:spcPts val="200"/>
              </a:spcBef>
              <a:spcAft>
                <a:spcPts val="500"/>
              </a:spcAft>
            </a:pPr>
            <a:r>
              <a:rPr lang="en-CA" smtClean="0">
                <a:hlinkClick r:id="rId3"/>
              </a:rPr>
              <a:t>What are Essential Skills?</a:t>
            </a:r>
            <a:endParaRPr lang="en-CA" smtClean="0"/>
          </a:p>
          <a:p>
            <a:pPr eaLnBrk="1" hangingPunct="1">
              <a:lnSpc>
                <a:spcPct val="80000"/>
              </a:lnSpc>
              <a:spcBef>
                <a:spcPts val="200"/>
              </a:spcBef>
              <a:spcAft>
                <a:spcPts val="500"/>
              </a:spcAft>
              <a:buFont typeface="Wingdings 2" pitchFamily="-112" charset="2"/>
              <a:buNone/>
            </a:pPr>
            <a:r>
              <a:rPr lang="en-CA" smtClean="0"/>
              <a:t>	This website provides information about the nine Essential Skills that are used in learning, daily life and the workplace. These skills are common to all workplaces, but may have differing levels of complexity. </a:t>
            </a:r>
            <a:endParaRPr lang="en-CA" b="1" smtClean="0"/>
          </a:p>
          <a:p>
            <a:pPr eaLnBrk="1" fontAlgn="t" hangingPunct="1">
              <a:lnSpc>
                <a:spcPct val="80000"/>
              </a:lnSpc>
              <a:spcBef>
                <a:spcPts val="200"/>
              </a:spcBef>
              <a:spcAft>
                <a:spcPts val="500"/>
              </a:spcAft>
            </a:pPr>
            <a:r>
              <a:rPr lang="en-CA" u="sng" smtClean="0">
                <a:hlinkClick r:id="rId4"/>
              </a:rPr>
              <a:t>Essential Skills and the CLB</a:t>
            </a:r>
            <a:endParaRPr lang="en-CA" u="sng" smtClean="0"/>
          </a:p>
          <a:p>
            <a:pPr eaLnBrk="1" fontAlgn="t" hangingPunct="1">
              <a:lnSpc>
                <a:spcPct val="80000"/>
              </a:lnSpc>
              <a:spcBef>
                <a:spcPts val="200"/>
              </a:spcBef>
              <a:spcAft>
                <a:spcPts val="500"/>
              </a:spcAft>
              <a:buFont typeface="Wingdings 2" pitchFamily="-112" charset="2"/>
              <a:buNone/>
            </a:pPr>
            <a:r>
              <a:rPr lang="en-CA" smtClean="0"/>
              <a:t>	On this website you will find information about how the Canadian Language Benchmarks (CLB) and the Essential Skills are linked. </a:t>
            </a:r>
          </a:p>
          <a:p>
            <a:pPr eaLnBrk="1" fontAlgn="t" hangingPunct="1">
              <a:lnSpc>
                <a:spcPct val="80000"/>
              </a:lnSpc>
              <a:spcBef>
                <a:spcPts val="200"/>
              </a:spcBef>
              <a:spcAft>
                <a:spcPts val="500"/>
              </a:spcAft>
            </a:pPr>
            <a:r>
              <a:rPr lang="en-CA" u="sng" smtClean="0">
                <a:hlinkClick r:id="rId5"/>
              </a:rPr>
              <a:t>Job-specific Essential Skills and sample lessons</a:t>
            </a:r>
            <a:endParaRPr lang="en-CA" u="sng" smtClean="0"/>
          </a:p>
          <a:p>
            <a:pPr eaLnBrk="1" fontAlgn="t" hangingPunct="1">
              <a:lnSpc>
                <a:spcPct val="80000"/>
              </a:lnSpc>
              <a:spcBef>
                <a:spcPts val="200"/>
              </a:spcBef>
              <a:spcAft>
                <a:spcPts val="500"/>
              </a:spcAft>
              <a:buFont typeface="Wingdings 2" pitchFamily="-112" charset="2"/>
              <a:buNone/>
            </a:pPr>
            <a:r>
              <a:rPr lang="en-CA" smtClean="0"/>
              <a:t>	This website has information that is specific for internationally trained workers. It lists information about how to understand the language demands of particular jobs. It also contains links for job specific language and lesson plans based on the Essential Skills.</a:t>
            </a:r>
            <a:endParaRPr lang="en-CA" u="sng" smtClean="0"/>
          </a:p>
          <a:p>
            <a:pPr eaLnBrk="1" fontAlgn="t" hangingPunct="1">
              <a:buFont typeface="Wingdings 2" pitchFamily="-112" charset="2"/>
              <a:buNone/>
            </a:pPr>
            <a:endParaRPr lang="en-CA" smtClean="0"/>
          </a:p>
          <a:p>
            <a:pPr eaLnBrk="1" fontAlgn="t" hangingPunct="1">
              <a:buFont typeface="Wingdings 2" pitchFamily="-112" charset="2"/>
              <a:buNone/>
            </a:pPr>
            <a:endParaRPr lang="en-CA" smtClean="0"/>
          </a:p>
          <a:p>
            <a:pPr eaLnBrk="1" fontAlgn="t" hangingPunct="1">
              <a:buFont typeface="Wingdings 2" pitchFamily="-112" charset="2"/>
              <a:buNone/>
            </a:pPr>
            <a:endParaRPr lang="en-CA" smtClean="0"/>
          </a:p>
          <a:p>
            <a:pPr eaLnBrk="1" hangingPunct="1">
              <a:buFont typeface="Wingdings 2" pitchFamily="-112" charset="2"/>
              <a:buNone/>
            </a:pPr>
            <a:endParaRPr lang="en-CA" smtClean="0"/>
          </a:p>
          <a:p>
            <a:pPr eaLnBrk="1" hangingPunct="1">
              <a:buFont typeface="Wingdings 2" pitchFamily="-112" charset="2"/>
              <a:buNone/>
            </a:pPr>
            <a:endParaRPr lang="en-CA" smtClean="0"/>
          </a:p>
        </p:txBody>
      </p:sp>
      <p:sp>
        <p:nvSpPr>
          <p:cNvPr id="17412" name="3 Marcador de número de diapositiva"/>
          <p:cNvSpPr>
            <a:spLocks noGrp="1"/>
          </p:cNvSpPr>
          <p:nvPr>
            <p:ph type="sldNum" sz="quarter" idx="12"/>
          </p:nvPr>
        </p:nvSpPr>
        <p:spPr bwMode="auto">
          <a:noFill/>
          <a:ln>
            <a:miter lim="800000"/>
            <a:headEnd/>
            <a:tailEnd/>
          </a:ln>
        </p:spPr>
        <p:txBody>
          <a:bodyPr/>
          <a:lstStyle/>
          <a:p>
            <a:fld id="{E7E0BDAC-DF7C-40AF-ABCB-1CD0CCF83A1D}" type="slidenum">
              <a:rPr lang="en-CA"/>
              <a:pPr/>
              <a:t>6</a:t>
            </a:fld>
            <a:endParaRPr lang="en-CA"/>
          </a:p>
        </p:txBody>
      </p:sp>
    </p:spTree>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3"/>
          <p:cNvSpPr>
            <a:spLocks noGrp="1"/>
          </p:cNvSpPr>
          <p:nvPr>
            <p:ph type="title"/>
          </p:nvPr>
        </p:nvSpPr>
        <p:spPr>
          <a:xfrm>
            <a:off x="301625" y="142875"/>
            <a:ext cx="8534400" cy="928688"/>
          </a:xfrm>
        </p:spPr>
        <p:txBody>
          <a:bodyPr/>
          <a:lstStyle/>
          <a:p>
            <a:pPr eaLnBrk="1" hangingPunct="1"/>
            <a:r>
              <a:rPr lang="en-CA" smtClean="0"/>
              <a:t>Finding Employment</a:t>
            </a:r>
          </a:p>
        </p:txBody>
      </p:sp>
      <p:grpSp>
        <p:nvGrpSpPr>
          <p:cNvPr id="18435" name="Group 5"/>
          <p:cNvGrpSpPr>
            <a:grpSpLocks noChangeAspect="1"/>
          </p:cNvGrpSpPr>
          <p:nvPr/>
        </p:nvGrpSpPr>
        <p:grpSpPr bwMode="auto">
          <a:xfrm>
            <a:off x="2071688" y="1571625"/>
            <a:ext cx="5000625" cy="4748213"/>
            <a:chOff x="2284" y="1594"/>
            <a:chExt cx="1192" cy="1132"/>
          </a:xfrm>
        </p:grpSpPr>
        <p:sp>
          <p:nvSpPr>
            <p:cNvPr id="18437" name="AutoShape 4"/>
            <p:cNvSpPr>
              <a:spLocks noChangeAspect="1" noChangeArrowheads="1" noTextEdit="1"/>
            </p:cNvSpPr>
            <p:nvPr/>
          </p:nvSpPr>
          <p:spPr bwMode="auto">
            <a:xfrm>
              <a:off x="2284" y="1594"/>
              <a:ext cx="1192" cy="1132"/>
            </a:xfrm>
            <a:prstGeom prst="rect">
              <a:avLst/>
            </a:prstGeom>
            <a:noFill/>
            <a:ln w="9525">
              <a:noFill/>
              <a:miter lim="800000"/>
              <a:headEnd/>
              <a:tailEnd/>
            </a:ln>
          </p:spPr>
          <p:txBody>
            <a:bodyPr/>
            <a:lstStyle/>
            <a:p>
              <a:endParaRPr lang="en-US"/>
            </a:p>
          </p:txBody>
        </p:sp>
        <p:grpSp>
          <p:nvGrpSpPr>
            <p:cNvPr id="18438" name="Group 206"/>
            <p:cNvGrpSpPr>
              <a:grpSpLocks/>
            </p:cNvGrpSpPr>
            <p:nvPr/>
          </p:nvGrpSpPr>
          <p:grpSpPr bwMode="auto">
            <a:xfrm>
              <a:off x="2284" y="1594"/>
              <a:ext cx="1187" cy="1132"/>
              <a:chOff x="2284" y="1594"/>
              <a:chExt cx="1187" cy="1132"/>
            </a:xfrm>
          </p:grpSpPr>
          <p:sp>
            <p:nvSpPr>
              <p:cNvPr id="18489" name="Freeform 6"/>
              <p:cNvSpPr>
                <a:spLocks/>
              </p:cNvSpPr>
              <p:nvPr/>
            </p:nvSpPr>
            <p:spPr bwMode="auto">
              <a:xfrm>
                <a:off x="2284" y="1594"/>
                <a:ext cx="1187" cy="1132"/>
              </a:xfrm>
              <a:custGeom>
                <a:avLst/>
                <a:gdLst>
                  <a:gd name="T0" fmla="*/ 37 w 2374"/>
                  <a:gd name="T1" fmla="*/ 26 h 2264"/>
                  <a:gd name="T2" fmla="*/ 37 w 2374"/>
                  <a:gd name="T3" fmla="*/ 26 h 2264"/>
                  <a:gd name="T4" fmla="*/ 37 w 2374"/>
                  <a:gd name="T5" fmla="*/ 25 h 2264"/>
                  <a:gd name="T6" fmla="*/ 37 w 2374"/>
                  <a:gd name="T7" fmla="*/ 24 h 2264"/>
                  <a:gd name="T8" fmla="*/ 36 w 2374"/>
                  <a:gd name="T9" fmla="*/ 24 h 2264"/>
                  <a:gd name="T10" fmla="*/ 36 w 2374"/>
                  <a:gd name="T11" fmla="*/ 23 h 2264"/>
                  <a:gd name="T12" fmla="*/ 35 w 2374"/>
                  <a:gd name="T13" fmla="*/ 22 h 2264"/>
                  <a:gd name="T14" fmla="*/ 35 w 2374"/>
                  <a:gd name="T15" fmla="*/ 22 h 2264"/>
                  <a:gd name="T16" fmla="*/ 35 w 2374"/>
                  <a:gd name="T17" fmla="*/ 21 h 2264"/>
                  <a:gd name="T18" fmla="*/ 34 w 2374"/>
                  <a:gd name="T19" fmla="*/ 21 h 2264"/>
                  <a:gd name="T20" fmla="*/ 34 w 2374"/>
                  <a:gd name="T21" fmla="*/ 20 h 2264"/>
                  <a:gd name="T22" fmla="*/ 34 w 2374"/>
                  <a:gd name="T23" fmla="*/ 20 h 2264"/>
                  <a:gd name="T24" fmla="*/ 33 w 2374"/>
                  <a:gd name="T25" fmla="*/ 20 h 2264"/>
                  <a:gd name="T26" fmla="*/ 33 w 2374"/>
                  <a:gd name="T27" fmla="*/ 19 h 2264"/>
                  <a:gd name="T28" fmla="*/ 32 w 2374"/>
                  <a:gd name="T29" fmla="*/ 18 h 2264"/>
                  <a:gd name="T30" fmla="*/ 31 w 2374"/>
                  <a:gd name="T31" fmla="*/ 18 h 2264"/>
                  <a:gd name="T32" fmla="*/ 31 w 2374"/>
                  <a:gd name="T33" fmla="*/ 18 h 2264"/>
                  <a:gd name="T34" fmla="*/ 31 w 2374"/>
                  <a:gd name="T35" fmla="*/ 17 h 2264"/>
                  <a:gd name="T36" fmla="*/ 30 w 2374"/>
                  <a:gd name="T37" fmla="*/ 17 h 2264"/>
                  <a:gd name="T38" fmla="*/ 27 w 2374"/>
                  <a:gd name="T39" fmla="*/ 13 h 2264"/>
                  <a:gd name="T40" fmla="*/ 24 w 2374"/>
                  <a:gd name="T41" fmla="*/ 12 h 2264"/>
                  <a:gd name="T42" fmla="*/ 25 w 2374"/>
                  <a:gd name="T43" fmla="*/ 11 h 2264"/>
                  <a:gd name="T44" fmla="*/ 28 w 2374"/>
                  <a:gd name="T45" fmla="*/ 11 h 2264"/>
                  <a:gd name="T46" fmla="*/ 24 w 2374"/>
                  <a:gd name="T47" fmla="*/ 4 h 2264"/>
                  <a:gd name="T48" fmla="*/ 22 w 2374"/>
                  <a:gd name="T49" fmla="*/ 3 h 2264"/>
                  <a:gd name="T50" fmla="*/ 20 w 2374"/>
                  <a:gd name="T51" fmla="*/ 1 h 2264"/>
                  <a:gd name="T52" fmla="*/ 19 w 2374"/>
                  <a:gd name="T53" fmla="*/ 1 h 2264"/>
                  <a:gd name="T54" fmla="*/ 18 w 2374"/>
                  <a:gd name="T55" fmla="*/ 0 h 2264"/>
                  <a:gd name="T56" fmla="*/ 12 w 2374"/>
                  <a:gd name="T57" fmla="*/ 3 h 2264"/>
                  <a:gd name="T58" fmla="*/ 8 w 2374"/>
                  <a:gd name="T59" fmla="*/ 5 h 2264"/>
                  <a:gd name="T60" fmla="*/ 3 w 2374"/>
                  <a:gd name="T61" fmla="*/ 7 h 2264"/>
                  <a:gd name="T62" fmla="*/ 1 w 2374"/>
                  <a:gd name="T63" fmla="*/ 10 h 2264"/>
                  <a:gd name="T64" fmla="*/ 1 w 2374"/>
                  <a:gd name="T65" fmla="*/ 12 h 2264"/>
                  <a:gd name="T66" fmla="*/ 6 w 2374"/>
                  <a:gd name="T67" fmla="*/ 19 h 2264"/>
                  <a:gd name="T68" fmla="*/ 10 w 2374"/>
                  <a:gd name="T69" fmla="*/ 22 h 2264"/>
                  <a:gd name="T70" fmla="*/ 15 w 2374"/>
                  <a:gd name="T71" fmla="*/ 28 h 2264"/>
                  <a:gd name="T72" fmla="*/ 18 w 2374"/>
                  <a:gd name="T73" fmla="*/ 33 h 2264"/>
                  <a:gd name="T74" fmla="*/ 20 w 2374"/>
                  <a:gd name="T75" fmla="*/ 35 h 2264"/>
                  <a:gd name="T76" fmla="*/ 23 w 2374"/>
                  <a:gd name="T77" fmla="*/ 35 h 2264"/>
                  <a:gd name="T78" fmla="*/ 27 w 2374"/>
                  <a:gd name="T79" fmla="*/ 34 h 2264"/>
                  <a:gd name="T80" fmla="*/ 35 w 2374"/>
                  <a:gd name="T81" fmla="*/ 28 h 2264"/>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2374"/>
                  <a:gd name="T124" fmla="*/ 0 h 2264"/>
                  <a:gd name="T125" fmla="*/ 2374 w 2374"/>
                  <a:gd name="T126" fmla="*/ 2264 h 2264"/>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2374" h="2264">
                    <a:moveTo>
                      <a:pt x="2332" y="1742"/>
                    </a:moveTo>
                    <a:lnTo>
                      <a:pt x="2370" y="1657"/>
                    </a:lnTo>
                    <a:lnTo>
                      <a:pt x="2372" y="1652"/>
                    </a:lnTo>
                    <a:lnTo>
                      <a:pt x="2374" y="1639"/>
                    </a:lnTo>
                    <a:lnTo>
                      <a:pt x="2371" y="1620"/>
                    </a:lnTo>
                    <a:lnTo>
                      <a:pt x="2360" y="1595"/>
                    </a:lnTo>
                    <a:lnTo>
                      <a:pt x="2346" y="1577"/>
                    </a:lnTo>
                    <a:lnTo>
                      <a:pt x="2331" y="1557"/>
                    </a:lnTo>
                    <a:lnTo>
                      <a:pt x="2316" y="1535"/>
                    </a:lnTo>
                    <a:lnTo>
                      <a:pt x="2299" y="1514"/>
                    </a:lnTo>
                    <a:lnTo>
                      <a:pt x="2283" y="1491"/>
                    </a:lnTo>
                    <a:lnTo>
                      <a:pt x="2265" y="1467"/>
                    </a:lnTo>
                    <a:lnTo>
                      <a:pt x="2249" y="1446"/>
                    </a:lnTo>
                    <a:lnTo>
                      <a:pt x="2233" y="1422"/>
                    </a:lnTo>
                    <a:lnTo>
                      <a:pt x="2217" y="1402"/>
                    </a:lnTo>
                    <a:lnTo>
                      <a:pt x="2202" y="1381"/>
                    </a:lnTo>
                    <a:lnTo>
                      <a:pt x="2188" y="1363"/>
                    </a:lnTo>
                    <a:lnTo>
                      <a:pt x="2177" y="1346"/>
                    </a:lnTo>
                    <a:lnTo>
                      <a:pt x="2165" y="1333"/>
                    </a:lnTo>
                    <a:lnTo>
                      <a:pt x="2157" y="1321"/>
                    </a:lnTo>
                    <a:lnTo>
                      <a:pt x="2150" y="1312"/>
                    </a:lnTo>
                    <a:lnTo>
                      <a:pt x="2147" y="1307"/>
                    </a:lnTo>
                    <a:lnTo>
                      <a:pt x="2142" y="1300"/>
                    </a:lnTo>
                    <a:lnTo>
                      <a:pt x="2133" y="1290"/>
                    </a:lnTo>
                    <a:lnTo>
                      <a:pt x="2123" y="1275"/>
                    </a:lnTo>
                    <a:lnTo>
                      <a:pt x="2109" y="1258"/>
                    </a:lnTo>
                    <a:lnTo>
                      <a:pt x="2093" y="1238"/>
                    </a:lnTo>
                    <a:lnTo>
                      <a:pt x="2077" y="1216"/>
                    </a:lnTo>
                    <a:lnTo>
                      <a:pt x="2059" y="1194"/>
                    </a:lnTo>
                    <a:lnTo>
                      <a:pt x="2041" y="1172"/>
                    </a:lnTo>
                    <a:lnTo>
                      <a:pt x="2024" y="1149"/>
                    </a:lnTo>
                    <a:lnTo>
                      <a:pt x="2006" y="1129"/>
                    </a:lnTo>
                    <a:lnTo>
                      <a:pt x="1991" y="1109"/>
                    </a:lnTo>
                    <a:lnTo>
                      <a:pt x="1978" y="1091"/>
                    </a:lnTo>
                    <a:lnTo>
                      <a:pt x="1966" y="1076"/>
                    </a:lnTo>
                    <a:lnTo>
                      <a:pt x="1957" y="1065"/>
                    </a:lnTo>
                    <a:lnTo>
                      <a:pt x="1951" y="1057"/>
                    </a:lnTo>
                    <a:lnTo>
                      <a:pt x="1949" y="1055"/>
                    </a:lnTo>
                    <a:lnTo>
                      <a:pt x="1799" y="848"/>
                    </a:lnTo>
                    <a:lnTo>
                      <a:pt x="1744" y="821"/>
                    </a:lnTo>
                    <a:lnTo>
                      <a:pt x="1667" y="808"/>
                    </a:lnTo>
                    <a:lnTo>
                      <a:pt x="1531" y="802"/>
                    </a:lnTo>
                    <a:lnTo>
                      <a:pt x="1488" y="749"/>
                    </a:lnTo>
                    <a:lnTo>
                      <a:pt x="1583" y="714"/>
                    </a:lnTo>
                    <a:lnTo>
                      <a:pt x="1692" y="678"/>
                    </a:lnTo>
                    <a:lnTo>
                      <a:pt x="1780" y="702"/>
                    </a:lnTo>
                    <a:lnTo>
                      <a:pt x="1613" y="399"/>
                    </a:lnTo>
                    <a:lnTo>
                      <a:pt x="1518" y="262"/>
                    </a:lnTo>
                    <a:lnTo>
                      <a:pt x="1464" y="179"/>
                    </a:lnTo>
                    <a:lnTo>
                      <a:pt x="1387" y="209"/>
                    </a:lnTo>
                    <a:lnTo>
                      <a:pt x="1334" y="126"/>
                    </a:lnTo>
                    <a:lnTo>
                      <a:pt x="1274" y="60"/>
                    </a:lnTo>
                    <a:lnTo>
                      <a:pt x="1233" y="83"/>
                    </a:lnTo>
                    <a:lnTo>
                      <a:pt x="1210" y="41"/>
                    </a:lnTo>
                    <a:lnTo>
                      <a:pt x="1174" y="41"/>
                    </a:lnTo>
                    <a:lnTo>
                      <a:pt x="1134" y="0"/>
                    </a:lnTo>
                    <a:lnTo>
                      <a:pt x="991" y="83"/>
                    </a:lnTo>
                    <a:lnTo>
                      <a:pt x="748" y="190"/>
                    </a:lnTo>
                    <a:lnTo>
                      <a:pt x="641" y="250"/>
                    </a:lnTo>
                    <a:lnTo>
                      <a:pt x="504" y="333"/>
                    </a:lnTo>
                    <a:lnTo>
                      <a:pt x="397" y="369"/>
                    </a:lnTo>
                    <a:lnTo>
                      <a:pt x="178" y="476"/>
                    </a:lnTo>
                    <a:lnTo>
                      <a:pt x="94" y="535"/>
                    </a:lnTo>
                    <a:lnTo>
                      <a:pt x="12" y="642"/>
                    </a:lnTo>
                    <a:lnTo>
                      <a:pt x="0" y="696"/>
                    </a:lnTo>
                    <a:lnTo>
                      <a:pt x="6" y="744"/>
                    </a:lnTo>
                    <a:lnTo>
                      <a:pt x="30" y="773"/>
                    </a:lnTo>
                    <a:lnTo>
                      <a:pt x="391" y="1212"/>
                    </a:lnTo>
                    <a:lnTo>
                      <a:pt x="519" y="1360"/>
                    </a:lnTo>
                    <a:lnTo>
                      <a:pt x="641" y="1412"/>
                    </a:lnTo>
                    <a:lnTo>
                      <a:pt x="711" y="1497"/>
                    </a:lnTo>
                    <a:lnTo>
                      <a:pt x="978" y="1822"/>
                    </a:lnTo>
                    <a:lnTo>
                      <a:pt x="1038" y="1948"/>
                    </a:lnTo>
                    <a:lnTo>
                      <a:pt x="1095" y="2110"/>
                    </a:lnTo>
                    <a:lnTo>
                      <a:pt x="1216" y="2187"/>
                    </a:lnTo>
                    <a:lnTo>
                      <a:pt x="1281" y="2246"/>
                    </a:lnTo>
                    <a:lnTo>
                      <a:pt x="1387" y="2264"/>
                    </a:lnTo>
                    <a:lnTo>
                      <a:pt x="1458" y="2258"/>
                    </a:lnTo>
                    <a:lnTo>
                      <a:pt x="1554" y="2187"/>
                    </a:lnTo>
                    <a:lnTo>
                      <a:pt x="1708" y="2121"/>
                    </a:lnTo>
                    <a:lnTo>
                      <a:pt x="1970" y="1984"/>
                    </a:lnTo>
                    <a:lnTo>
                      <a:pt x="2218" y="1812"/>
                    </a:lnTo>
                    <a:lnTo>
                      <a:pt x="2332" y="1742"/>
                    </a:lnTo>
                    <a:close/>
                  </a:path>
                </a:pathLst>
              </a:custGeom>
              <a:solidFill>
                <a:srgbClr val="FFF2C1"/>
              </a:solidFill>
              <a:ln w="9525">
                <a:noFill/>
                <a:round/>
                <a:headEnd/>
                <a:tailEnd/>
              </a:ln>
            </p:spPr>
            <p:txBody>
              <a:bodyPr/>
              <a:lstStyle/>
              <a:p>
                <a:endParaRPr lang="en-US"/>
              </a:p>
            </p:txBody>
          </p:sp>
          <p:sp>
            <p:nvSpPr>
              <p:cNvPr id="18490" name="Freeform 7"/>
              <p:cNvSpPr>
                <a:spLocks/>
              </p:cNvSpPr>
              <p:nvPr/>
            </p:nvSpPr>
            <p:spPr bwMode="auto">
              <a:xfrm>
                <a:off x="3108" y="1852"/>
                <a:ext cx="351" cy="243"/>
              </a:xfrm>
              <a:custGeom>
                <a:avLst/>
                <a:gdLst>
                  <a:gd name="T0" fmla="*/ 11 w 701"/>
                  <a:gd name="T1" fmla="*/ 7 h 488"/>
                  <a:gd name="T2" fmla="*/ 11 w 701"/>
                  <a:gd name="T3" fmla="*/ 6 h 488"/>
                  <a:gd name="T4" fmla="*/ 11 w 701"/>
                  <a:gd name="T5" fmla="*/ 6 h 488"/>
                  <a:gd name="T6" fmla="*/ 10 w 701"/>
                  <a:gd name="T7" fmla="*/ 5 h 488"/>
                  <a:gd name="T8" fmla="*/ 10 w 701"/>
                  <a:gd name="T9" fmla="*/ 5 h 488"/>
                  <a:gd name="T10" fmla="*/ 10 w 701"/>
                  <a:gd name="T11" fmla="*/ 4 h 488"/>
                  <a:gd name="T12" fmla="*/ 10 w 701"/>
                  <a:gd name="T13" fmla="*/ 4 h 488"/>
                  <a:gd name="T14" fmla="*/ 9 w 701"/>
                  <a:gd name="T15" fmla="*/ 3 h 488"/>
                  <a:gd name="T16" fmla="*/ 9 w 701"/>
                  <a:gd name="T17" fmla="*/ 2 h 488"/>
                  <a:gd name="T18" fmla="*/ 8 w 701"/>
                  <a:gd name="T19" fmla="*/ 1 h 488"/>
                  <a:gd name="T20" fmla="*/ 8 w 701"/>
                  <a:gd name="T21" fmla="*/ 1 h 488"/>
                  <a:gd name="T22" fmla="*/ 7 w 701"/>
                  <a:gd name="T23" fmla="*/ 1 h 488"/>
                  <a:gd name="T24" fmla="*/ 7 w 701"/>
                  <a:gd name="T25" fmla="*/ 0 h 488"/>
                  <a:gd name="T26" fmla="*/ 5 w 701"/>
                  <a:gd name="T27" fmla="*/ 0 h 488"/>
                  <a:gd name="T28" fmla="*/ 5 w 701"/>
                  <a:gd name="T29" fmla="*/ 0 h 488"/>
                  <a:gd name="T30" fmla="*/ 5 w 701"/>
                  <a:gd name="T31" fmla="*/ 0 h 488"/>
                  <a:gd name="T32" fmla="*/ 4 w 701"/>
                  <a:gd name="T33" fmla="*/ 0 h 488"/>
                  <a:gd name="T34" fmla="*/ 4 w 701"/>
                  <a:gd name="T35" fmla="*/ 0 h 488"/>
                  <a:gd name="T36" fmla="*/ 3 w 701"/>
                  <a:gd name="T37" fmla="*/ 0 h 488"/>
                  <a:gd name="T38" fmla="*/ 2 w 701"/>
                  <a:gd name="T39" fmla="*/ 0 h 488"/>
                  <a:gd name="T40" fmla="*/ 1 w 701"/>
                  <a:gd name="T41" fmla="*/ 0 h 488"/>
                  <a:gd name="T42" fmla="*/ 0 w 701"/>
                  <a:gd name="T43" fmla="*/ 0 h 488"/>
                  <a:gd name="T44" fmla="*/ 1 w 701"/>
                  <a:gd name="T45" fmla="*/ 0 h 488"/>
                  <a:gd name="T46" fmla="*/ 2 w 701"/>
                  <a:gd name="T47" fmla="*/ 0 h 488"/>
                  <a:gd name="T48" fmla="*/ 3 w 701"/>
                  <a:gd name="T49" fmla="*/ 0 h 488"/>
                  <a:gd name="T50" fmla="*/ 3 w 701"/>
                  <a:gd name="T51" fmla="*/ 0 h 488"/>
                  <a:gd name="T52" fmla="*/ 4 w 701"/>
                  <a:gd name="T53" fmla="*/ 0 h 488"/>
                  <a:gd name="T54" fmla="*/ 4 w 701"/>
                  <a:gd name="T55" fmla="*/ 0 h 488"/>
                  <a:gd name="T56" fmla="*/ 5 w 701"/>
                  <a:gd name="T57" fmla="*/ 1 h 488"/>
                  <a:gd name="T58" fmla="*/ 6 w 701"/>
                  <a:gd name="T59" fmla="*/ 1 h 488"/>
                  <a:gd name="T60" fmla="*/ 6 w 701"/>
                  <a:gd name="T61" fmla="*/ 1 h 488"/>
                  <a:gd name="T62" fmla="*/ 6 w 701"/>
                  <a:gd name="T63" fmla="*/ 1 h 488"/>
                  <a:gd name="T64" fmla="*/ 6 w 701"/>
                  <a:gd name="T65" fmla="*/ 1 h 488"/>
                  <a:gd name="T66" fmla="*/ 7 w 701"/>
                  <a:gd name="T67" fmla="*/ 1 h 488"/>
                  <a:gd name="T68" fmla="*/ 7 w 701"/>
                  <a:gd name="T69" fmla="*/ 1 h 488"/>
                  <a:gd name="T70" fmla="*/ 7 w 701"/>
                  <a:gd name="T71" fmla="*/ 1 h 488"/>
                  <a:gd name="T72" fmla="*/ 7 w 701"/>
                  <a:gd name="T73" fmla="*/ 1 h 488"/>
                  <a:gd name="T74" fmla="*/ 7 w 701"/>
                  <a:gd name="T75" fmla="*/ 2 h 488"/>
                  <a:gd name="T76" fmla="*/ 11 w 701"/>
                  <a:gd name="T77" fmla="*/ 7 h 488"/>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701"/>
                  <a:gd name="T118" fmla="*/ 0 h 488"/>
                  <a:gd name="T119" fmla="*/ 701 w 701"/>
                  <a:gd name="T120" fmla="*/ 488 h 488"/>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701" h="488">
                    <a:moveTo>
                      <a:pt x="701" y="488"/>
                    </a:moveTo>
                    <a:lnTo>
                      <a:pt x="699" y="482"/>
                    </a:lnTo>
                    <a:lnTo>
                      <a:pt x="691" y="467"/>
                    </a:lnTo>
                    <a:lnTo>
                      <a:pt x="681" y="445"/>
                    </a:lnTo>
                    <a:lnTo>
                      <a:pt x="669" y="420"/>
                    </a:lnTo>
                    <a:lnTo>
                      <a:pt x="657" y="395"/>
                    </a:lnTo>
                    <a:lnTo>
                      <a:pt x="645" y="370"/>
                    </a:lnTo>
                    <a:lnTo>
                      <a:pt x="636" y="352"/>
                    </a:lnTo>
                    <a:lnTo>
                      <a:pt x="630" y="341"/>
                    </a:lnTo>
                    <a:lnTo>
                      <a:pt x="627" y="336"/>
                    </a:lnTo>
                    <a:lnTo>
                      <a:pt x="620" y="325"/>
                    </a:lnTo>
                    <a:lnTo>
                      <a:pt x="609" y="310"/>
                    </a:lnTo>
                    <a:lnTo>
                      <a:pt x="598" y="291"/>
                    </a:lnTo>
                    <a:lnTo>
                      <a:pt x="583" y="270"/>
                    </a:lnTo>
                    <a:lnTo>
                      <a:pt x="568" y="247"/>
                    </a:lnTo>
                    <a:lnTo>
                      <a:pt x="551" y="222"/>
                    </a:lnTo>
                    <a:lnTo>
                      <a:pt x="533" y="196"/>
                    </a:lnTo>
                    <a:lnTo>
                      <a:pt x="517" y="172"/>
                    </a:lnTo>
                    <a:lnTo>
                      <a:pt x="500" y="148"/>
                    </a:lnTo>
                    <a:lnTo>
                      <a:pt x="485" y="125"/>
                    </a:lnTo>
                    <a:lnTo>
                      <a:pt x="471" y="105"/>
                    </a:lnTo>
                    <a:lnTo>
                      <a:pt x="460" y="88"/>
                    </a:lnTo>
                    <a:lnTo>
                      <a:pt x="452" y="75"/>
                    </a:lnTo>
                    <a:lnTo>
                      <a:pt x="446" y="67"/>
                    </a:lnTo>
                    <a:lnTo>
                      <a:pt x="444" y="64"/>
                    </a:lnTo>
                    <a:lnTo>
                      <a:pt x="400" y="39"/>
                    </a:lnTo>
                    <a:lnTo>
                      <a:pt x="317" y="39"/>
                    </a:lnTo>
                    <a:lnTo>
                      <a:pt x="315" y="38"/>
                    </a:lnTo>
                    <a:lnTo>
                      <a:pt x="308" y="37"/>
                    </a:lnTo>
                    <a:lnTo>
                      <a:pt x="297" y="35"/>
                    </a:lnTo>
                    <a:lnTo>
                      <a:pt x="285" y="31"/>
                    </a:lnTo>
                    <a:lnTo>
                      <a:pt x="270" y="29"/>
                    </a:lnTo>
                    <a:lnTo>
                      <a:pt x="256" y="27"/>
                    </a:lnTo>
                    <a:lnTo>
                      <a:pt x="242" y="26"/>
                    </a:lnTo>
                    <a:lnTo>
                      <a:pt x="231" y="24"/>
                    </a:lnTo>
                    <a:lnTo>
                      <a:pt x="215" y="23"/>
                    </a:lnTo>
                    <a:lnTo>
                      <a:pt x="190" y="21"/>
                    </a:lnTo>
                    <a:lnTo>
                      <a:pt x="160" y="16"/>
                    </a:lnTo>
                    <a:lnTo>
                      <a:pt x="129" y="12"/>
                    </a:lnTo>
                    <a:lnTo>
                      <a:pt x="98" y="8"/>
                    </a:lnTo>
                    <a:lnTo>
                      <a:pt x="72" y="4"/>
                    </a:lnTo>
                    <a:lnTo>
                      <a:pt x="55" y="1"/>
                    </a:lnTo>
                    <a:lnTo>
                      <a:pt x="48" y="0"/>
                    </a:lnTo>
                    <a:lnTo>
                      <a:pt x="0" y="5"/>
                    </a:lnTo>
                    <a:lnTo>
                      <a:pt x="36" y="39"/>
                    </a:lnTo>
                    <a:lnTo>
                      <a:pt x="42" y="39"/>
                    </a:lnTo>
                    <a:lnTo>
                      <a:pt x="57" y="39"/>
                    </a:lnTo>
                    <a:lnTo>
                      <a:pt x="79" y="39"/>
                    </a:lnTo>
                    <a:lnTo>
                      <a:pt x="104" y="41"/>
                    </a:lnTo>
                    <a:lnTo>
                      <a:pt x="129" y="42"/>
                    </a:lnTo>
                    <a:lnTo>
                      <a:pt x="154" y="43"/>
                    </a:lnTo>
                    <a:lnTo>
                      <a:pt x="172" y="45"/>
                    </a:lnTo>
                    <a:lnTo>
                      <a:pt x="182" y="48"/>
                    </a:lnTo>
                    <a:lnTo>
                      <a:pt x="194" y="51"/>
                    </a:lnTo>
                    <a:lnTo>
                      <a:pt x="212" y="56"/>
                    </a:lnTo>
                    <a:lnTo>
                      <a:pt x="238" y="60"/>
                    </a:lnTo>
                    <a:lnTo>
                      <a:pt x="264" y="65"/>
                    </a:lnTo>
                    <a:lnTo>
                      <a:pt x="289" y="68"/>
                    </a:lnTo>
                    <a:lnTo>
                      <a:pt x="312" y="72"/>
                    </a:lnTo>
                    <a:lnTo>
                      <a:pt x="327" y="74"/>
                    </a:lnTo>
                    <a:lnTo>
                      <a:pt x="333" y="75"/>
                    </a:lnTo>
                    <a:lnTo>
                      <a:pt x="335" y="75"/>
                    </a:lnTo>
                    <a:lnTo>
                      <a:pt x="342" y="74"/>
                    </a:lnTo>
                    <a:lnTo>
                      <a:pt x="352" y="73"/>
                    </a:lnTo>
                    <a:lnTo>
                      <a:pt x="362" y="73"/>
                    </a:lnTo>
                    <a:lnTo>
                      <a:pt x="373" y="72"/>
                    </a:lnTo>
                    <a:lnTo>
                      <a:pt x="385" y="72"/>
                    </a:lnTo>
                    <a:lnTo>
                      <a:pt x="394" y="73"/>
                    </a:lnTo>
                    <a:lnTo>
                      <a:pt x="400" y="75"/>
                    </a:lnTo>
                    <a:lnTo>
                      <a:pt x="406" y="80"/>
                    </a:lnTo>
                    <a:lnTo>
                      <a:pt x="413" y="88"/>
                    </a:lnTo>
                    <a:lnTo>
                      <a:pt x="421" y="97"/>
                    </a:lnTo>
                    <a:lnTo>
                      <a:pt x="429" y="106"/>
                    </a:lnTo>
                    <a:lnTo>
                      <a:pt x="437" y="116"/>
                    </a:lnTo>
                    <a:lnTo>
                      <a:pt x="442" y="124"/>
                    </a:lnTo>
                    <a:lnTo>
                      <a:pt x="447" y="129"/>
                    </a:lnTo>
                    <a:lnTo>
                      <a:pt x="448" y="132"/>
                    </a:lnTo>
                    <a:lnTo>
                      <a:pt x="701" y="488"/>
                    </a:lnTo>
                    <a:close/>
                  </a:path>
                </a:pathLst>
              </a:custGeom>
              <a:solidFill>
                <a:srgbClr val="000000"/>
              </a:solidFill>
              <a:ln w="9525">
                <a:noFill/>
                <a:round/>
                <a:headEnd/>
                <a:tailEnd/>
              </a:ln>
            </p:spPr>
            <p:txBody>
              <a:bodyPr/>
              <a:lstStyle/>
              <a:p>
                <a:endParaRPr lang="en-US"/>
              </a:p>
            </p:txBody>
          </p:sp>
          <p:sp>
            <p:nvSpPr>
              <p:cNvPr id="18491" name="Freeform 8"/>
              <p:cNvSpPr>
                <a:spLocks/>
              </p:cNvSpPr>
              <p:nvPr/>
            </p:nvSpPr>
            <p:spPr bwMode="auto">
              <a:xfrm>
                <a:off x="3025" y="1927"/>
                <a:ext cx="336" cy="283"/>
              </a:xfrm>
              <a:custGeom>
                <a:avLst/>
                <a:gdLst>
                  <a:gd name="T0" fmla="*/ 9 w 672"/>
                  <a:gd name="T1" fmla="*/ 1 h 565"/>
                  <a:gd name="T2" fmla="*/ 7 w 672"/>
                  <a:gd name="T3" fmla="*/ 1 h 565"/>
                  <a:gd name="T4" fmla="*/ 7 w 672"/>
                  <a:gd name="T5" fmla="*/ 1 h 565"/>
                  <a:gd name="T6" fmla="*/ 6 w 672"/>
                  <a:gd name="T7" fmla="*/ 1 h 565"/>
                  <a:gd name="T8" fmla="*/ 5 w 672"/>
                  <a:gd name="T9" fmla="*/ 1 h 565"/>
                  <a:gd name="T10" fmla="*/ 5 w 672"/>
                  <a:gd name="T11" fmla="*/ 1 h 565"/>
                  <a:gd name="T12" fmla="*/ 4 w 672"/>
                  <a:gd name="T13" fmla="*/ 1 h 565"/>
                  <a:gd name="T14" fmla="*/ 3 w 672"/>
                  <a:gd name="T15" fmla="*/ 0 h 565"/>
                  <a:gd name="T16" fmla="*/ 3 w 672"/>
                  <a:gd name="T17" fmla="*/ 1 h 565"/>
                  <a:gd name="T18" fmla="*/ 3 w 672"/>
                  <a:gd name="T19" fmla="*/ 1 h 565"/>
                  <a:gd name="T20" fmla="*/ 1 w 672"/>
                  <a:gd name="T21" fmla="*/ 1 h 565"/>
                  <a:gd name="T22" fmla="*/ 1 w 672"/>
                  <a:gd name="T23" fmla="*/ 1 h 565"/>
                  <a:gd name="T24" fmla="*/ 1 w 672"/>
                  <a:gd name="T25" fmla="*/ 1 h 565"/>
                  <a:gd name="T26" fmla="*/ 0 w 672"/>
                  <a:gd name="T27" fmla="*/ 1 h 565"/>
                  <a:gd name="T28" fmla="*/ 1 w 672"/>
                  <a:gd name="T29" fmla="*/ 2 h 565"/>
                  <a:gd name="T30" fmla="*/ 1 w 672"/>
                  <a:gd name="T31" fmla="*/ 3 h 565"/>
                  <a:gd name="T32" fmla="*/ 3 w 672"/>
                  <a:gd name="T33" fmla="*/ 3 h 565"/>
                  <a:gd name="T34" fmla="*/ 4 w 672"/>
                  <a:gd name="T35" fmla="*/ 3 h 565"/>
                  <a:gd name="T36" fmla="*/ 5 w 672"/>
                  <a:gd name="T37" fmla="*/ 3 h 565"/>
                  <a:gd name="T38" fmla="*/ 5 w 672"/>
                  <a:gd name="T39" fmla="*/ 3 h 565"/>
                  <a:gd name="T40" fmla="*/ 5 w 672"/>
                  <a:gd name="T41" fmla="*/ 3 h 565"/>
                  <a:gd name="T42" fmla="*/ 5 w 672"/>
                  <a:gd name="T43" fmla="*/ 3 h 565"/>
                  <a:gd name="T44" fmla="*/ 6 w 672"/>
                  <a:gd name="T45" fmla="*/ 5 h 565"/>
                  <a:gd name="T46" fmla="*/ 11 w 672"/>
                  <a:gd name="T47" fmla="*/ 9 h 565"/>
                  <a:gd name="T48" fmla="*/ 7 w 672"/>
                  <a:gd name="T49" fmla="*/ 5 h 565"/>
                  <a:gd name="T50" fmla="*/ 7 w 672"/>
                  <a:gd name="T51" fmla="*/ 4 h 565"/>
                  <a:gd name="T52" fmla="*/ 6 w 672"/>
                  <a:gd name="T53" fmla="*/ 4 h 565"/>
                  <a:gd name="T54" fmla="*/ 6 w 672"/>
                  <a:gd name="T55" fmla="*/ 4 h 565"/>
                  <a:gd name="T56" fmla="*/ 6 w 672"/>
                  <a:gd name="T57" fmla="*/ 3 h 565"/>
                  <a:gd name="T58" fmla="*/ 5 w 672"/>
                  <a:gd name="T59" fmla="*/ 3 h 565"/>
                  <a:gd name="T60" fmla="*/ 5 w 672"/>
                  <a:gd name="T61" fmla="*/ 3 h 565"/>
                  <a:gd name="T62" fmla="*/ 5 w 672"/>
                  <a:gd name="T63" fmla="*/ 3 h 565"/>
                  <a:gd name="T64" fmla="*/ 5 w 672"/>
                  <a:gd name="T65" fmla="*/ 3 h 565"/>
                  <a:gd name="T66" fmla="*/ 5 w 672"/>
                  <a:gd name="T67" fmla="*/ 3 h 565"/>
                  <a:gd name="T68" fmla="*/ 5 w 672"/>
                  <a:gd name="T69" fmla="*/ 3 h 565"/>
                  <a:gd name="T70" fmla="*/ 4 w 672"/>
                  <a:gd name="T71" fmla="*/ 3 h 565"/>
                  <a:gd name="T72" fmla="*/ 4 w 672"/>
                  <a:gd name="T73" fmla="*/ 2 h 565"/>
                  <a:gd name="T74" fmla="*/ 3 w 672"/>
                  <a:gd name="T75" fmla="*/ 2 h 565"/>
                  <a:gd name="T76" fmla="*/ 3 w 672"/>
                  <a:gd name="T77" fmla="*/ 3 h 565"/>
                  <a:gd name="T78" fmla="*/ 3 w 672"/>
                  <a:gd name="T79" fmla="*/ 3 h 565"/>
                  <a:gd name="T80" fmla="*/ 2 w 672"/>
                  <a:gd name="T81" fmla="*/ 3 h 565"/>
                  <a:gd name="T82" fmla="*/ 1 w 672"/>
                  <a:gd name="T83" fmla="*/ 2 h 565"/>
                  <a:gd name="T84" fmla="*/ 3 w 672"/>
                  <a:gd name="T85" fmla="*/ 1 h 565"/>
                  <a:gd name="T86" fmla="*/ 3 w 672"/>
                  <a:gd name="T87" fmla="*/ 1 h 565"/>
                  <a:gd name="T88" fmla="*/ 3 w 672"/>
                  <a:gd name="T89" fmla="*/ 1 h 565"/>
                  <a:gd name="T90" fmla="*/ 5 w 672"/>
                  <a:gd name="T91" fmla="*/ 1 h 565"/>
                  <a:gd name="T92" fmla="*/ 5 w 672"/>
                  <a:gd name="T93" fmla="*/ 1 h 565"/>
                  <a:gd name="T94" fmla="*/ 6 w 672"/>
                  <a:gd name="T95" fmla="*/ 1 h 565"/>
                  <a:gd name="T96" fmla="*/ 6 w 672"/>
                  <a:gd name="T97" fmla="*/ 1 h 565"/>
                  <a:gd name="T98" fmla="*/ 7 w 672"/>
                  <a:gd name="T99" fmla="*/ 1 h 565"/>
                  <a:gd name="T100" fmla="*/ 9 w 672"/>
                  <a:gd name="T101" fmla="*/ 1 h 565"/>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672"/>
                  <a:gd name="T154" fmla="*/ 0 h 565"/>
                  <a:gd name="T155" fmla="*/ 672 w 672"/>
                  <a:gd name="T156" fmla="*/ 565 h 565"/>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672" h="565">
                    <a:moveTo>
                      <a:pt x="597" y="95"/>
                    </a:moveTo>
                    <a:lnTo>
                      <a:pt x="526" y="39"/>
                    </a:lnTo>
                    <a:lnTo>
                      <a:pt x="522" y="39"/>
                    </a:lnTo>
                    <a:lnTo>
                      <a:pt x="513" y="39"/>
                    </a:lnTo>
                    <a:lnTo>
                      <a:pt x="499" y="39"/>
                    </a:lnTo>
                    <a:lnTo>
                      <a:pt x="483" y="38"/>
                    </a:lnTo>
                    <a:lnTo>
                      <a:pt x="464" y="37"/>
                    </a:lnTo>
                    <a:lnTo>
                      <a:pt x="444" y="36"/>
                    </a:lnTo>
                    <a:lnTo>
                      <a:pt x="424" y="34"/>
                    </a:lnTo>
                    <a:lnTo>
                      <a:pt x="407" y="31"/>
                    </a:lnTo>
                    <a:lnTo>
                      <a:pt x="390" y="28"/>
                    </a:lnTo>
                    <a:lnTo>
                      <a:pt x="371" y="24"/>
                    </a:lnTo>
                    <a:lnTo>
                      <a:pt x="352" y="20"/>
                    </a:lnTo>
                    <a:lnTo>
                      <a:pt x="332" y="16"/>
                    </a:lnTo>
                    <a:lnTo>
                      <a:pt x="314" y="13"/>
                    </a:lnTo>
                    <a:lnTo>
                      <a:pt x="298" y="8"/>
                    </a:lnTo>
                    <a:lnTo>
                      <a:pt x="283" y="6"/>
                    </a:lnTo>
                    <a:lnTo>
                      <a:pt x="272" y="4"/>
                    </a:lnTo>
                    <a:lnTo>
                      <a:pt x="262" y="3"/>
                    </a:lnTo>
                    <a:lnTo>
                      <a:pt x="251" y="1"/>
                    </a:lnTo>
                    <a:lnTo>
                      <a:pt x="239" y="1"/>
                    </a:lnTo>
                    <a:lnTo>
                      <a:pt x="226" y="0"/>
                    </a:lnTo>
                    <a:lnTo>
                      <a:pt x="215" y="0"/>
                    </a:lnTo>
                    <a:lnTo>
                      <a:pt x="205" y="0"/>
                    </a:lnTo>
                    <a:lnTo>
                      <a:pt x="195" y="0"/>
                    </a:lnTo>
                    <a:lnTo>
                      <a:pt x="190" y="0"/>
                    </a:lnTo>
                    <a:lnTo>
                      <a:pt x="182" y="1"/>
                    </a:lnTo>
                    <a:lnTo>
                      <a:pt x="168" y="4"/>
                    </a:lnTo>
                    <a:lnTo>
                      <a:pt x="150" y="8"/>
                    </a:lnTo>
                    <a:lnTo>
                      <a:pt x="131" y="12"/>
                    </a:lnTo>
                    <a:lnTo>
                      <a:pt x="110" y="18"/>
                    </a:lnTo>
                    <a:lnTo>
                      <a:pt x="93" y="22"/>
                    </a:lnTo>
                    <a:lnTo>
                      <a:pt x="79" y="26"/>
                    </a:lnTo>
                    <a:lnTo>
                      <a:pt x="71" y="28"/>
                    </a:lnTo>
                    <a:lnTo>
                      <a:pt x="64" y="29"/>
                    </a:lnTo>
                    <a:lnTo>
                      <a:pt x="55" y="31"/>
                    </a:lnTo>
                    <a:lnTo>
                      <a:pt x="43" y="34"/>
                    </a:lnTo>
                    <a:lnTo>
                      <a:pt x="32" y="37"/>
                    </a:lnTo>
                    <a:lnTo>
                      <a:pt x="20" y="41"/>
                    </a:lnTo>
                    <a:lnTo>
                      <a:pt x="10" y="46"/>
                    </a:lnTo>
                    <a:lnTo>
                      <a:pt x="3" y="54"/>
                    </a:lnTo>
                    <a:lnTo>
                      <a:pt x="0" y="64"/>
                    </a:lnTo>
                    <a:lnTo>
                      <a:pt x="0" y="75"/>
                    </a:lnTo>
                    <a:lnTo>
                      <a:pt x="4" y="89"/>
                    </a:lnTo>
                    <a:lnTo>
                      <a:pt x="11" y="103"/>
                    </a:lnTo>
                    <a:lnTo>
                      <a:pt x="20" y="117"/>
                    </a:lnTo>
                    <a:lnTo>
                      <a:pt x="28" y="131"/>
                    </a:lnTo>
                    <a:lnTo>
                      <a:pt x="36" y="141"/>
                    </a:lnTo>
                    <a:lnTo>
                      <a:pt x="41" y="148"/>
                    </a:lnTo>
                    <a:lnTo>
                      <a:pt x="43" y="150"/>
                    </a:lnTo>
                    <a:lnTo>
                      <a:pt x="170" y="174"/>
                    </a:lnTo>
                    <a:lnTo>
                      <a:pt x="237" y="163"/>
                    </a:lnTo>
                    <a:lnTo>
                      <a:pt x="238" y="164"/>
                    </a:lnTo>
                    <a:lnTo>
                      <a:pt x="243" y="165"/>
                    </a:lnTo>
                    <a:lnTo>
                      <a:pt x="247" y="167"/>
                    </a:lnTo>
                    <a:lnTo>
                      <a:pt x="254" y="170"/>
                    </a:lnTo>
                    <a:lnTo>
                      <a:pt x="262" y="173"/>
                    </a:lnTo>
                    <a:lnTo>
                      <a:pt x="269" y="176"/>
                    </a:lnTo>
                    <a:lnTo>
                      <a:pt x="275" y="177"/>
                    </a:lnTo>
                    <a:lnTo>
                      <a:pt x="281" y="178"/>
                    </a:lnTo>
                    <a:lnTo>
                      <a:pt x="285" y="178"/>
                    </a:lnTo>
                    <a:lnTo>
                      <a:pt x="291" y="179"/>
                    </a:lnTo>
                    <a:lnTo>
                      <a:pt x="297" y="179"/>
                    </a:lnTo>
                    <a:lnTo>
                      <a:pt x="302" y="180"/>
                    </a:lnTo>
                    <a:lnTo>
                      <a:pt x="308" y="181"/>
                    </a:lnTo>
                    <a:lnTo>
                      <a:pt x="313" y="181"/>
                    </a:lnTo>
                    <a:lnTo>
                      <a:pt x="315" y="182"/>
                    </a:lnTo>
                    <a:lnTo>
                      <a:pt x="316" y="182"/>
                    </a:lnTo>
                    <a:lnTo>
                      <a:pt x="403" y="273"/>
                    </a:lnTo>
                    <a:lnTo>
                      <a:pt x="454" y="420"/>
                    </a:lnTo>
                    <a:lnTo>
                      <a:pt x="573" y="534"/>
                    </a:lnTo>
                    <a:lnTo>
                      <a:pt x="672" y="565"/>
                    </a:lnTo>
                    <a:lnTo>
                      <a:pt x="565" y="494"/>
                    </a:lnTo>
                    <a:lnTo>
                      <a:pt x="466" y="389"/>
                    </a:lnTo>
                    <a:lnTo>
                      <a:pt x="431" y="265"/>
                    </a:lnTo>
                    <a:lnTo>
                      <a:pt x="430" y="263"/>
                    </a:lnTo>
                    <a:lnTo>
                      <a:pt x="426" y="257"/>
                    </a:lnTo>
                    <a:lnTo>
                      <a:pt x="421" y="249"/>
                    </a:lnTo>
                    <a:lnTo>
                      <a:pt x="414" y="240"/>
                    </a:lnTo>
                    <a:lnTo>
                      <a:pt x="406" y="230"/>
                    </a:lnTo>
                    <a:lnTo>
                      <a:pt x="399" y="220"/>
                    </a:lnTo>
                    <a:lnTo>
                      <a:pt x="393" y="211"/>
                    </a:lnTo>
                    <a:lnTo>
                      <a:pt x="388" y="205"/>
                    </a:lnTo>
                    <a:lnTo>
                      <a:pt x="382" y="201"/>
                    </a:lnTo>
                    <a:lnTo>
                      <a:pt x="374" y="194"/>
                    </a:lnTo>
                    <a:lnTo>
                      <a:pt x="366" y="188"/>
                    </a:lnTo>
                    <a:lnTo>
                      <a:pt x="357" y="181"/>
                    </a:lnTo>
                    <a:lnTo>
                      <a:pt x="348" y="176"/>
                    </a:lnTo>
                    <a:lnTo>
                      <a:pt x="342" y="171"/>
                    </a:lnTo>
                    <a:lnTo>
                      <a:pt x="337" y="167"/>
                    </a:lnTo>
                    <a:lnTo>
                      <a:pt x="336" y="166"/>
                    </a:lnTo>
                    <a:lnTo>
                      <a:pt x="355" y="142"/>
                    </a:lnTo>
                    <a:lnTo>
                      <a:pt x="353" y="142"/>
                    </a:lnTo>
                    <a:lnTo>
                      <a:pt x="348" y="144"/>
                    </a:lnTo>
                    <a:lnTo>
                      <a:pt x="340" y="146"/>
                    </a:lnTo>
                    <a:lnTo>
                      <a:pt x="331" y="148"/>
                    </a:lnTo>
                    <a:lnTo>
                      <a:pt x="322" y="150"/>
                    </a:lnTo>
                    <a:lnTo>
                      <a:pt x="312" y="151"/>
                    </a:lnTo>
                    <a:lnTo>
                      <a:pt x="304" y="151"/>
                    </a:lnTo>
                    <a:lnTo>
                      <a:pt x="297" y="150"/>
                    </a:lnTo>
                    <a:lnTo>
                      <a:pt x="290" y="149"/>
                    </a:lnTo>
                    <a:lnTo>
                      <a:pt x="283" y="147"/>
                    </a:lnTo>
                    <a:lnTo>
                      <a:pt x="275" y="146"/>
                    </a:lnTo>
                    <a:lnTo>
                      <a:pt x="267" y="143"/>
                    </a:lnTo>
                    <a:lnTo>
                      <a:pt x="260" y="141"/>
                    </a:lnTo>
                    <a:lnTo>
                      <a:pt x="254" y="140"/>
                    </a:lnTo>
                    <a:lnTo>
                      <a:pt x="249" y="139"/>
                    </a:lnTo>
                    <a:lnTo>
                      <a:pt x="248" y="139"/>
                    </a:lnTo>
                    <a:lnTo>
                      <a:pt x="264" y="99"/>
                    </a:lnTo>
                    <a:lnTo>
                      <a:pt x="262" y="102"/>
                    </a:lnTo>
                    <a:lnTo>
                      <a:pt x="256" y="106"/>
                    </a:lnTo>
                    <a:lnTo>
                      <a:pt x="247" y="113"/>
                    </a:lnTo>
                    <a:lnTo>
                      <a:pt x="237" y="120"/>
                    </a:lnTo>
                    <a:lnTo>
                      <a:pt x="226" y="128"/>
                    </a:lnTo>
                    <a:lnTo>
                      <a:pt x="216" y="135"/>
                    </a:lnTo>
                    <a:lnTo>
                      <a:pt x="207" y="140"/>
                    </a:lnTo>
                    <a:lnTo>
                      <a:pt x="201" y="142"/>
                    </a:lnTo>
                    <a:lnTo>
                      <a:pt x="193" y="142"/>
                    </a:lnTo>
                    <a:lnTo>
                      <a:pt x="180" y="142"/>
                    </a:lnTo>
                    <a:lnTo>
                      <a:pt x="164" y="143"/>
                    </a:lnTo>
                    <a:lnTo>
                      <a:pt x="147" y="143"/>
                    </a:lnTo>
                    <a:lnTo>
                      <a:pt x="130" y="143"/>
                    </a:lnTo>
                    <a:lnTo>
                      <a:pt x="115" y="144"/>
                    </a:lnTo>
                    <a:lnTo>
                      <a:pt x="104" y="144"/>
                    </a:lnTo>
                    <a:lnTo>
                      <a:pt x="101" y="144"/>
                    </a:lnTo>
                    <a:lnTo>
                      <a:pt x="35" y="119"/>
                    </a:lnTo>
                    <a:lnTo>
                      <a:pt x="19" y="72"/>
                    </a:lnTo>
                    <a:lnTo>
                      <a:pt x="162" y="36"/>
                    </a:lnTo>
                    <a:lnTo>
                      <a:pt x="164" y="36"/>
                    </a:lnTo>
                    <a:lnTo>
                      <a:pt x="170" y="34"/>
                    </a:lnTo>
                    <a:lnTo>
                      <a:pt x="179" y="33"/>
                    </a:lnTo>
                    <a:lnTo>
                      <a:pt x="191" y="30"/>
                    </a:lnTo>
                    <a:lnTo>
                      <a:pt x="202" y="28"/>
                    </a:lnTo>
                    <a:lnTo>
                      <a:pt x="215" y="27"/>
                    </a:lnTo>
                    <a:lnTo>
                      <a:pt x="226" y="27"/>
                    </a:lnTo>
                    <a:lnTo>
                      <a:pt x="237" y="28"/>
                    </a:lnTo>
                    <a:lnTo>
                      <a:pt x="248" y="30"/>
                    </a:lnTo>
                    <a:lnTo>
                      <a:pt x="263" y="33"/>
                    </a:lnTo>
                    <a:lnTo>
                      <a:pt x="281" y="36"/>
                    </a:lnTo>
                    <a:lnTo>
                      <a:pt x="300" y="39"/>
                    </a:lnTo>
                    <a:lnTo>
                      <a:pt x="319" y="43"/>
                    </a:lnTo>
                    <a:lnTo>
                      <a:pt x="336" y="46"/>
                    </a:lnTo>
                    <a:lnTo>
                      <a:pt x="350" y="49"/>
                    </a:lnTo>
                    <a:lnTo>
                      <a:pt x="360" y="51"/>
                    </a:lnTo>
                    <a:lnTo>
                      <a:pt x="370" y="52"/>
                    </a:lnTo>
                    <a:lnTo>
                      <a:pt x="386" y="53"/>
                    </a:lnTo>
                    <a:lnTo>
                      <a:pt x="405" y="54"/>
                    </a:lnTo>
                    <a:lnTo>
                      <a:pt x="424" y="54"/>
                    </a:lnTo>
                    <a:lnTo>
                      <a:pt x="443" y="56"/>
                    </a:lnTo>
                    <a:lnTo>
                      <a:pt x="459" y="56"/>
                    </a:lnTo>
                    <a:lnTo>
                      <a:pt x="469" y="56"/>
                    </a:lnTo>
                    <a:lnTo>
                      <a:pt x="474" y="56"/>
                    </a:lnTo>
                    <a:lnTo>
                      <a:pt x="518" y="64"/>
                    </a:lnTo>
                    <a:lnTo>
                      <a:pt x="597" y="95"/>
                    </a:lnTo>
                    <a:close/>
                  </a:path>
                </a:pathLst>
              </a:custGeom>
              <a:solidFill>
                <a:srgbClr val="000000"/>
              </a:solidFill>
              <a:ln w="9525">
                <a:noFill/>
                <a:round/>
                <a:headEnd/>
                <a:tailEnd/>
              </a:ln>
            </p:spPr>
            <p:txBody>
              <a:bodyPr/>
              <a:lstStyle/>
              <a:p>
                <a:endParaRPr lang="en-US"/>
              </a:p>
            </p:txBody>
          </p:sp>
          <p:sp>
            <p:nvSpPr>
              <p:cNvPr id="18492" name="Freeform 9"/>
              <p:cNvSpPr>
                <a:spLocks/>
              </p:cNvSpPr>
              <p:nvPr/>
            </p:nvSpPr>
            <p:spPr bwMode="auto">
              <a:xfrm>
                <a:off x="3189" y="1895"/>
                <a:ext cx="32" cy="44"/>
              </a:xfrm>
              <a:custGeom>
                <a:avLst/>
                <a:gdLst>
                  <a:gd name="T0" fmla="*/ 0 w 63"/>
                  <a:gd name="T1" fmla="*/ 2 h 86"/>
                  <a:gd name="T2" fmla="*/ 1 w 63"/>
                  <a:gd name="T3" fmla="*/ 0 h 86"/>
                  <a:gd name="T4" fmla="*/ 1 w 63"/>
                  <a:gd name="T5" fmla="*/ 2 h 86"/>
                  <a:gd name="T6" fmla="*/ 0 w 63"/>
                  <a:gd name="T7" fmla="*/ 2 h 86"/>
                  <a:gd name="T8" fmla="*/ 0 60000 65536"/>
                  <a:gd name="T9" fmla="*/ 0 60000 65536"/>
                  <a:gd name="T10" fmla="*/ 0 60000 65536"/>
                  <a:gd name="T11" fmla="*/ 0 60000 65536"/>
                  <a:gd name="T12" fmla="*/ 0 w 63"/>
                  <a:gd name="T13" fmla="*/ 0 h 86"/>
                  <a:gd name="T14" fmla="*/ 63 w 63"/>
                  <a:gd name="T15" fmla="*/ 86 h 86"/>
                </a:gdLst>
                <a:ahLst/>
                <a:cxnLst>
                  <a:cxn ang="T8">
                    <a:pos x="T0" y="T1"/>
                  </a:cxn>
                  <a:cxn ang="T9">
                    <a:pos x="T2" y="T3"/>
                  </a:cxn>
                  <a:cxn ang="T10">
                    <a:pos x="T4" y="T5"/>
                  </a:cxn>
                  <a:cxn ang="T11">
                    <a:pos x="T6" y="T7"/>
                  </a:cxn>
                </a:cxnLst>
                <a:rect l="T12" t="T13" r="T14" b="T15"/>
                <a:pathLst>
                  <a:path w="63" h="86">
                    <a:moveTo>
                      <a:pt x="0" y="83"/>
                    </a:moveTo>
                    <a:lnTo>
                      <a:pt x="63" y="0"/>
                    </a:lnTo>
                    <a:lnTo>
                      <a:pt x="24" y="86"/>
                    </a:lnTo>
                    <a:lnTo>
                      <a:pt x="0" y="83"/>
                    </a:lnTo>
                    <a:close/>
                  </a:path>
                </a:pathLst>
              </a:custGeom>
              <a:solidFill>
                <a:srgbClr val="000000"/>
              </a:solidFill>
              <a:ln w="9525">
                <a:noFill/>
                <a:round/>
                <a:headEnd/>
                <a:tailEnd/>
              </a:ln>
            </p:spPr>
            <p:txBody>
              <a:bodyPr/>
              <a:lstStyle/>
              <a:p>
                <a:endParaRPr lang="en-US"/>
              </a:p>
            </p:txBody>
          </p:sp>
          <p:sp>
            <p:nvSpPr>
              <p:cNvPr id="18493" name="Freeform 10"/>
              <p:cNvSpPr>
                <a:spLocks/>
              </p:cNvSpPr>
              <p:nvPr/>
            </p:nvSpPr>
            <p:spPr bwMode="auto">
              <a:xfrm>
                <a:off x="3229" y="1929"/>
                <a:ext cx="26" cy="20"/>
              </a:xfrm>
              <a:custGeom>
                <a:avLst/>
                <a:gdLst>
                  <a:gd name="T0" fmla="*/ 0 w 52"/>
                  <a:gd name="T1" fmla="*/ 1 h 40"/>
                  <a:gd name="T2" fmla="*/ 1 w 52"/>
                  <a:gd name="T3" fmla="*/ 0 h 40"/>
                  <a:gd name="T4" fmla="*/ 1 w 52"/>
                  <a:gd name="T5" fmla="*/ 1 h 40"/>
                  <a:gd name="T6" fmla="*/ 0 w 52"/>
                  <a:gd name="T7" fmla="*/ 1 h 40"/>
                  <a:gd name="T8" fmla="*/ 0 60000 65536"/>
                  <a:gd name="T9" fmla="*/ 0 60000 65536"/>
                  <a:gd name="T10" fmla="*/ 0 60000 65536"/>
                  <a:gd name="T11" fmla="*/ 0 60000 65536"/>
                  <a:gd name="T12" fmla="*/ 0 w 52"/>
                  <a:gd name="T13" fmla="*/ 0 h 40"/>
                  <a:gd name="T14" fmla="*/ 52 w 52"/>
                  <a:gd name="T15" fmla="*/ 40 h 40"/>
                </a:gdLst>
                <a:ahLst/>
                <a:cxnLst>
                  <a:cxn ang="T8">
                    <a:pos x="T0" y="T1"/>
                  </a:cxn>
                  <a:cxn ang="T9">
                    <a:pos x="T2" y="T3"/>
                  </a:cxn>
                  <a:cxn ang="T10">
                    <a:pos x="T4" y="T5"/>
                  </a:cxn>
                  <a:cxn ang="T11">
                    <a:pos x="T6" y="T7"/>
                  </a:cxn>
                </a:cxnLst>
                <a:rect l="T12" t="T13" r="T14" b="T15"/>
                <a:pathLst>
                  <a:path w="52" h="40">
                    <a:moveTo>
                      <a:pt x="0" y="27"/>
                    </a:moveTo>
                    <a:lnTo>
                      <a:pt x="52" y="0"/>
                    </a:lnTo>
                    <a:lnTo>
                      <a:pt x="20" y="40"/>
                    </a:lnTo>
                    <a:lnTo>
                      <a:pt x="0" y="27"/>
                    </a:lnTo>
                    <a:close/>
                  </a:path>
                </a:pathLst>
              </a:custGeom>
              <a:solidFill>
                <a:srgbClr val="000000"/>
              </a:solidFill>
              <a:ln w="9525">
                <a:noFill/>
                <a:round/>
                <a:headEnd/>
                <a:tailEnd/>
              </a:ln>
            </p:spPr>
            <p:txBody>
              <a:bodyPr/>
              <a:lstStyle/>
              <a:p>
                <a:endParaRPr lang="en-US"/>
              </a:p>
            </p:txBody>
          </p:sp>
          <p:sp>
            <p:nvSpPr>
              <p:cNvPr id="18494" name="Freeform 11"/>
              <p:cNvSpPr>
                <a:spLocks/>
              </p:cNvSpPr>
              <p:nvPr/>
            </p:nvSpPr>
            <p:spPr bwMode="auto">
              <a:xfrm>
                <a:off x="2300" y="1612"/>
                <a:ext cx="781" cy="671"/>
              </a:xfrm>
              <a:custGeom>
                <a:avLst/>
                <a:gdLst>
                  <a:gd name="T0" fmla="*/ 22 w 1562"/>
                  <a:gd name="T1" fmla="*/ 7 h 1342"/>
                  <a:gd name="T2" fmla="*/ 22 w 1562"/>
                  <a:gd name="T3" fmla="*/ 6 h 1342"/>
                  <a:gd name="T4" fmla="*/ 21 w 1562"/>
                  <a:gd name="T5" fmla="*/ 5 h 1342"/>
                  <a:gd name="T6" fmla="*/ 21 w 1562"/>
                  <a:gd name="T7" fmla="*/ 5 h 1342"/>
                  <a:gd name="T8" fmla="*/ 20 w 1562"/>
                  <a:gd name="T9" fmla="*/ 3 h 1342"/>
                  <a:gd name="T10" fmla="*/ 20 w 1562"/>
                  <a:gd name="T11" fmla="*/ 3 h 1342"/>
                  <a:gd name="T12" fmla="*/ 19 w 1562"/>
                  <a:gd name="T13" fmla="*/ 2 h 1342"/>
                  <a:gd name="T14" fmla="*/ 18 w 1562"/>
                  <a:gd name="T15" fmla="*/ 1 h 1342"/>
                  <a:gd name="T16" fmla="*/ 18 w 1562"/>
                  <a:gd name="T17" fmla="*/ 1 h 1342"/>
                  <a:gd name="T18" fmla="*/ 17 w 1562"/>
                  <a:gd name="T19" fmla="*/ 1 h 1342"/>
                  <a:gd name="T20" fmla="*/ 17 w 1562"/>
                  <a:gd name="T21" fmla="*/ 1 h 1342"/>
                  <a:gd name="T22" fmla="*/ 15 w 1562"/>
                  <a:gd name="T23" fmla="*/ 1 h 1342"/>
                  <a:gd name="T24" fmla="*/ 15 w 1562"/>
                  <a:gd name="T25" fmla="*/ 1 h 1342"/>
                  <a:gd name="T26" fmla="*/ 14 w 1562"/>
                  <a:gd name="T27" fmla="*/ 1 h 1342"/>
                  <a:gd name="T28" fmla="*/ 14 w 1562"/>
                  <a:gd name="T29" fmla="*/ 1 h 1342"/>
                  <a:gd name="T30" fmla="*/ 13 w 1562"/>
                  <a:gd name="T31" fmla="*/ 2 h 1342"/>
                  <a:gd name="T32" fmla="*/ 12 w 1562"/>
                  <a:gd name="T33" fmla="*/ 3 h 1342"/>
                  <a:gd name="T34" fmla="*/ 12 w 1562"/>
                  <a:gd name="T35" fmla="*/ 3 h 1342"/>
                  <a:gd name="T36" fmla="*/ 11 w 1562"/>
                  <a:gd name="T37" fmla="*/ 3 h 1342"/>
                  <a:gd name="T38" fmla="*/ 10 w 1562"/>
                  <a:gd name="T39" fmla="*/ 4 h 1342"/>
                  <a:gd name="T40" fmla="*/ 10 w 1562"/>
                  <a:gd name="T41" fmla="*/ 4 h 1342"/>
                  <a:gd name="T42" fmla="*/ 6 w 1562"/>
                  <a:gd name="T43" fmla="*/ 5 h 1342"/>
                  <a:gd name="T44" fmla="*/ 1 w 1562"/>
                  <a:gd name="T45" fmla="*/ 10 h 1342"/>
                  <a:gd name="T46" fmla="*/ 0 w 1562"/>
                  <a:gd name="T47" fmla="*/ 11 h 1342"/>
                  <a:gd name="T48" fmla="*/ 9 w 1562"/>
                  <a:gd name="T49" fmla="*/ 21 h 1342"/>
                  <a:gd name="T50" fmla="*/ 1 w 1562"/>
                  <a:gd name="T51" fmla="*/ 11 h 1342"/>
                  <a:gd name="T52" fmla="*/ 1 w 1562"/>
                  <a:gd name="T53" fmla="*/ 10 h 1342"/>
                  <a:gd name="T54" fmla="*/ 3 w 1562"/>
                  <a:gd name="T55" fmla="*/ 8 h 1342"/>
                  <a:gd name="T56" fmla="*/ 7 w 1562"/>
                  <a:gd name="T57" fmla="*/ 6 h 1342"/>
                  <a:gd name="T58" fmla="*/ 12 w 1562"/>
                  <a:gd name="T59" fmla="*/ 3 h 1342"/>
                  <a:gd name="T60" fmla="*/ 15 w 1562"/>
                  <a:gd name="T61" fmla="*/ 1 h 1342"/>
                  <a:gd name="T62" fmla="*/ 17 w 1562"/>
                  <a:gd name="T63" fmla="*/ 1 h 1342"/>
                  <a:gd name="T64" fmla="*/ 23 w 1562"/>
                  <a:gd name="T65" fmla="*/ 9 h 1342"/>
                  <a:gd name="T66" fmla="*/ 24 w 1562"/>
                  <a:gd name="T67" fmla="*/ 10 h 1342"/>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1562"/>
                  <a:gd name="T103" fmla="*/ 0 h 1342"/>
                  <a:gd name="T104" fmla="*/ 1562 w 1562"/>
                  <a:gd name="T105" fmla="*/ 1342 h 1342"/>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1562" h="1342">
                    <a:moveTo>
                      <a:pt x="1562" y="661"/>
                    </a:moveTo>
                    <a:lnTo>
                      <a:pt x="1388" y="424"/>
                    </a:lnTo>
                    <a:lnTo>
                      <a:pt x="1385" y="418"/>
                    </a:lnTo>
                    <a:lnTo>
                      <a:pt x="1375" y="401"/>
                    </a:lnTo>
                    <a:lnTo>
                      <a:pt x="1358" y="377"/>
                    </a:lnTo>
                    <a:lnTo>
                      <a:pt x="1339" y="347"/>
                    </a:lnTo>
                    <a:lnTo>
                      <a:pt x="1318" y="314"/>
                    </a:lnTo>
                    <a:lnTo>
                      <a:pt x="1296" y="281"/>
                    </a:lnTo>
                    <a:lnTo>
                      <a:pt x="1276" y="249"/>
                    </a:lnTo>
                    <a:lnTo>
                      <a:pt x="1257" y="222"/>
                    </a:lnTo>
                    <a:lnTo>
                      <a:pt x="1240" y="197"/>
                    </a:lnTo>
                    <a:lnTo>
                      <a:pt x="1220" y="171"/>
                    </a:lnTo>
                    <a:lnTo>
                      <a:pt x="1200" y="145"/>
                    </a:lnTo>
                    <a:lnTo>
                      <a:pt x="1180" y="121"/>
                    </a:lnTo>
                    <a:lnTo>
                      <a:pt x="1163" y="100"/>
                    </a:lnTo>
                    <a:lnTo>
                      <a:pt x="1148" y="83"/>
                    </a:lnTo>
                    <a:lnTo>
                      <a:pt x="1139" y="72"/>
                    </a:lnTo>
                    <a:lnTo>
                      <a:pt x="1135" y="68"/>
                    </a:lnTo>
                    <a:lnTo>
                      <a:pt x="1093" y="0"/>
                    </a:lnTo>
                    <a:lnTo>
                      <a:pt x="1087" y="2"/>
                    </a:lnTo>
                    <a:lnTo>
                      <a:pt x="1071" y="10"/>
                    </a:lnTo>
                    <a:lnTo>
                      <a:pt x="1049" y="20"/>
                    </a:lnTo>
                    <a:lnTo>
                      <a:pt x="1022" y="32"/>
                    </a:lnTo>
                    <a:lnTo>
                      <a:pt x="995" y="45"/>
                    </a:lnTo>
                    <a:lnTo>
                      <a:pt x="969" y="55"/>
                    </a:lnTo>
                    <a:lnTo>
                      <a:pt x="949" y="63"/>
                    </a:lnTo>
                    <a:lnTo>
                      <a:pt x="935" y="68"/>
                    </a:lnTo>
                    <a:lnTo>
                      <a:pt x="927" y="70"/>
                    </a:lnTo>
                    <a:lnTo>
                      <a:pt x="913" y="77"/>
                    </a:lnTo>
                    <a:lnTo>
                      <a:pt x="895" y="86"/>
                    </a:lnTo>
                    <a:lnTo>
                      <a:pt x="871" y="99"/>
                    </a:lnTo>
                    <a:lnTo>
                      <a:pt x="845" y="114"/>
                    </a:lnTo>
                    <a:lnTo>
                      <a:pt x="816" y="130"/>
                    </a:lnTo>
                    <a:lnTo>
                      <a:pt x="786" y="146"/>
                    </a:lnTo>
                    <a:lnTo>
                      <a:pt x="755" y="165"/>
                    </a:lnTo>
                    <a:lnTo>
                      <a:pt x="725" y="182"/>
                    </a:lnTo>
                    <a:lnTo>
                      <a:pt x="695" y="199"/>
                    </a:lnTo>
                    <a:lnTo>
                      <a:pt x="668" y="214"/>
                    </a:lnTo>
                    <a:lnTo>
                      <a:pt x="644" y="229"/>
                    </a:lnTo>
                    <a:lnTo>
                      <a:pt x="624" y="241"/>
                    </a:lnTo>
                    <a:lnTo>
                      <a:pt x="608" y="250"/>
                    </a:lnTo>
                    <a:lnTo>
                      <a:pt x="598" y="256"/>
                    </a:lnTo>
                    <a:lnTo>
                      <a:pt x="594" y="258"/>
                    </a:lnTo>
                    <a:lnTo>
                      <a:pt x="412" y="336"/>
                    </a:lnTo>
                    <a:lnTo>
                      <a:pt x="135" y="471"/>
                    </a:lnTo>
                    <a:lnTo>
                      <a:pt x="16" y="586"/>
                    </a:lnTo>
                    <a:lnTo>
                      <a:pt x="0" y="650"/>
                    </a:lnTo>
                    <a:lnTo>
                      <a:pt x="0" y="713"/>
                    </a:lnTo>
                    <a:lnTo>
                      <a:pt x="55" y="765"/>
                    </a:lnTo>
                    <a:lnTo>
                      <a:pt x="515" y="1342"/>
                    </a:lnTo>
                    <a:lnTo>
                      <a:pt x="104" y="777"/>
                    </a:lnTo>
                    <a:lnTo>
                      <a:pt x="40" y="702"/>
                    </a:lnTo>
                    <a:lnTo>
                      <a:pt x="32" y="645"/>
                    </a:lnTo>
                    <a:lnTo>
                      <a:pt x="44" y="606"/>
                    </a:lnTo>
                    <a:lnTo>
                      <a:pt x="96" y="554"/>
                    </a:lnTo>
                    <a:lnTo>
                      <a:pt x="154" y="499"/>
                    </a:lnTo>
                    <a:lnTo>
                      <a:pt x="175" y="487"/>
                    </a:lnTo>
                    <a:lnTo>
                      <a:pt x="440" y="357"/>
                    </a:lnTo>
                    <a:lnTo>
                      <a:pt x="566" y="289"/>
                    </a:lnTo>
                    <a:lnTo>
                      <a:pt x="721" y="206"/>
                    </a:lnTo>
                    <a:lnTo>
                      <a:pt x="843" y="127"/>
                    </a:lnTo>
                    <a:lnTo>
                      <a:pt x="935" y="83"/>
                    </a:lnTo>
                    <a:lnTo>
                      <a:pt x="1045" y="44"/>
                    </a:lnTo>
                    <a:lnTo>
                      <a:pt x="1084" y="27"/>
                    </a:lnTo>
                    <a:lnTo>
                      <a:pt x="1254" y="265"/>
                    </a:lnTo>
                    <a:lnTo>
                      <a:pt x="1468" y="543"/>
                    </a:lnTo>
                    <a:lnTo>
                      <a:pt x="1531" y="638"/>
                    </a:lnTo>
                    <a:lnTo>
                      <a:pt x="1546" y="658"/>
                    </a:lnTo>
                    <a:lnTo>
                      <a:pt x="1562" y="661"/>
                    </a:lnTo>
                    <a:close/>
                  </a:path>
                </a:pathLst>
              </a:custGeom>
              <a:solidFill>
                <a:srgbClr val="000000"/>
              </a:solidFill>
              <a:ln w="9525">
                <a:noFill/>
                <a:round/>
                <a:headEnd/>
                <a:tailEnd/>
              </a:ln>
            </p:spPr>
            <p:txBody>
              <a:bodyPr/>
              <a:lstStyle/>
              <a:p>
                <a:endParaRPr lang="en-US"/>
              </a:p>
            </p:txBody>
          </p:sp>
          <p:sp>
            <p:nvSpPr>
              <p:cNvPr id="18495" name="Freeform 12"/>
              <p:cNvSpPr>
                <a:spLocks/>
              </p:cNvSpPr>
              <p:nvPr/>
            </p:nvSpPr>
            <p:spPr bwMode="auto">
              <a:xfrm>
                <a:off x="2873" y="2004"/>
                <a:ext cx="589" cy="709"/>
              </a:xfrm>
              <a:custGeom>
                <a:avLst/>
                <a:gdLst>
                  <a:gd name="T0" fmla="*/ 9 w 1177"/>
                  <a:gd name="T1" fmla="*/ 1 h 1416"/>
                  <a:gd name="T2" fmla="*/ 10 w 1177"/>
                  <a:gd name="T3" fmla="*/ 2 h 1416"/>
                  <a:gd name="T4" fmla="*/ 11 w 1177"/>
                  <a:gd name="T5" fmla="*/ 3 h 1416"/>
                  <a:gd name="T6" fmla="*/ 11 w 1177"/>
                  <a:gd name="T7" fmla="*/ 3 h 1416"/>
                  <a:gd name="T8" fmla="*/ 12 w 1177"/>
                  <a:gd name="T9" fmla="*/ 4 h 1416"/>
                  <a:gd name="T10" fmla="*/ 13 w 1177"/>
                  <a:gd name="T11" fmla="*/ 5 h 1416"/>
                  <a:gd name="T12" fmla="*/ 14 w 1177"/>
                  <a:gd name="T13" fmla="*/ 6 h 1416"/>
                  <a:gd name="T14" fmla="*/ 14 w 1177"/>
                  <a:gd name="T15" fmla="*/ 7 h 1416"/>
                  <a:gd name="T16" fmla="*/ 19 w 1177"/>
                  <a:gd name="T17" fmla="*/ 12 h 1416"/>
                  <a:gd name="T18" fmla="*/ 19 w 1177"/>
                  <a:gd name="T19" fmla="*/ 14 h 1416"/>
                  <a:gd name="T20" fmla="*/ 18 w 1177"/>
                  <a:gd name="T21" fmla="*/ 15 h 1416"/>
                  <a:gd name="T22" fmla="*/ 17 w 1177"/>
                  <a:gd name="T23" fmla="*/ 15 h 1416"/>
                  <a:gd name="T24" fmla="*/ 17 w 1177"/>
                  <a:gd name="T25" fmla="*/ 15 h 1416"/>
                  <a:gd name="T26" fmla="*/ 15 w 1177"/>
                  <a:gd name="T27" fmla="*/ 16 h 1416"/>
                  <a:gd name="T28" fmla="*/ 14 w 1177"/>
                  <a:gd name="T29" fmla="*/ 17 h 1416"/>
                  <a:gd name="T30" fmla="*/ 12 w 1177"/>
                  <a:gd name="T31" fmla="*/ 18 h 1416"/>
                  <a:gd name="T32" fmla="*/ 11 w 1177"/>
                  <a:gd name="T33" fmla="*/ 19 h 1416"/>
                  <a:gd name="T34" fmla="*/ 10 w 1177"/>
                  <a:gd name="T35" fmla="*/ 19 h 1416"/>
                  <a:gd name="T36" fmla="*/ 9 w 1177"/>
                  <a:gd name="T37" fmla="*/ 20 h 1416"/>
                  <a:gd name="T38" fmla="*/ 9 w 1177"/>
                  <a:gd name="T39" fmla="*/ 20 h 1416"/>
                  <a:gd name="T40" fmla="*/ 8 w 1177"/>
                  <a:gd name="T41" fmla="*/ 20 h 1416"/>
                  <a:gd name="T42" fmla="*/ 8 w 1177"/>
                  <a:gd name="T43" fmla="*/ 20 h 1416"/>
                  <a:gd name="T44" fmla="*/ 5 w 1177"/>
                  <a:gd name="T45" fmla="*/ 22 h 1416"/>
                  <a:gd name="T46" fmla="*/ 0 w 1177"/>
                  <a:gd name="T47" fmla="*/ 22 h 1416"/>
                  <a:gd name="T48" fmla="*/ 2 w 1177"/>
                  <a:gd name="T49" fmla="*/ 20 h 1416"/>
                  <a:gd name="T50" fmla="*/ 4 w 1177"/>
                  <a:gd name="T51" fmla="*/ 22 h 1416"/>
                  <a:gd name="T52" fmla="*/ 4 w 1177"/>
                  <a:gd name="T53" fmla="*/ 22 h 1416"/>
                  <a:gd name="T54" fmla="*/ 4 w 1177"/>
                  <a:gd name="T55" fmla="*/ 22 h 1416"/>
                  <a:gd name="T56" fmla="*/ 5 w 1177"/>
                  <a:gd name="T57" fmla="*/ 22 h 1416"/>
                  <a:gd name="T58" fmla="*/ 5 w 1177"/>
                  <a:gd name="T59" fmla="*/ 22 h 1416"/>
                  <a:gd name="T60" fmla="*/ 8 w 1177"/>
                  <a:gd name="T61" fmla="*/ 20 h 1416"/>
                  <a:gd name="T62" fmla="*/ 8 w 1177"/>
                  <a:gd name="T63" fmla="*/ 20 h 1416"/>
                  <a:gd name="T64" fmla="*/ 9 w 1177"/>
                  <a:gd name="T65" fmla="*/ 19 h 1416"/>
                  <a:gd name="T66" fmla="*/ 10 w 1177"/>
                  <a:gd name="T67" fmla="*/ 19 h 1416"/>
                  <a:gd name="T68" fmla="*/ 11 w 1177"/>
                  <a:gd name="T69" fmla="*/ 18 h 1416"/>
                  <a:gd name="T70" fmla="*/ 12 w 1177"/>
                  <a:gd name="T71" fmla="*/ 18 h 1416"/>
                  <a:gd name="T72" fmla="*/ 16 w 1177"/>
                  <a:gd name="T73" fmla="*/ 15 h 1416"/>
                  <a:gd name="T74" fmla="*/ 19 w 1177"/>
                  <a:gd name="T75" fmla="*/ 13 h 1416"/>
                  <a:gd name="T76" fmla="*/ 17 w 1177"/>
                  <a:gd name="T77" fmla="*/ 11 h 1416"/>
                  <a:gd name="T78" fmla="*/ 16 w 1177"/>
                  <a:gd name="T79" fmla="*/ 9 h 1416"/>
                  <a:gd name="T80" fmla="*/ 14 w 1177"/>
                  <a:gd name="T81" fmla="*/ 8 h 1416"/>
                  <a:gd name="T82" fmla="*/ 13 w 1177"/>
                  <a:gd name="T83" fmla="*/ 6 h 1416"/>
                  <a:gd name="T84" fmla="*/ 12 w 1177"/>
                  <a:gd name="T85" fmla="*/ 5 h 1416"/>
                  <a:gd name="T86" fmla="*/ 11 w 1177"/>
                  <a:gd name="T87" fmla="*/ 4 h 1416"/>
                  <a:gd name="T88" fmla="*/ 10 w 1177"/>
                  <a:gd name="T89" fmla="*/ 3 h 1416"/>
                  <a:gd name="T90" fmla="*/ 9 w 1177"/>
                  <a:gd name="T91" fmla="*/ 2 h 1416"/>
                  <a:gd name="T92" fmla="*/ 9 w 1177"/>
                  <a:gd name="T93" fmla="*/ 1 h 1416"/>
                  <a:gd name="T94" fmla="*/ 9 w 1177"/>
                  <a:gd name="T95" fmla="*/ 1 h 1416"/>
                  <a:gd name="T96" fmla="*/ 8 w 1177"/>
                  <a:gd name="T97" fmla="*/ 0 h 141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1177"/>
                  <a:gd name="T148" fmla="*/ 0 h 1416"/>
                  <a:gd name="T149" fmla="*/ 1177 w 1177"/>
                  <a:gd name="T150" fmla="*/ 1416 h 1416"/>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1177" h="1416">
                    <a:moveTo>
                      <a:pt x="526" y="3"/>
                    </a:moveTo>
                    <a:lnTo>
                      <a:pt x="530" y="8"/>
                    </a:lnTo>
                    <a:lnTo>
                      <a:pt x="543" y="22"/>
                    </a:lnTo>
                    <a:lnTo>
                      <a:pt x="561" y="42"/>
                    </a:lnTo>
                    <a:lnTo>
                      <a:pt x="583" y="65"/>
                    </a:lnTo>
                    <a:lnTo>
                      <a:pt x="605" y="91"/>
                    </a:lnTo>
                    <a:lnTo>
                      <a:pt x="626" y="114"/>
                    </a:lnTo>
                    <a:lnTo>
                      <a:pt x="643" y="133"/>
                    </a:lnTo>
                    <a:lnTo>
                      <a:pt x="652" y="146"/>
                    </a:lnTo>
                    <a:lnTo>
                      <a:pt x="657" y="153"/>
                    </a:lnTo>
                    <a:lnTo>
                      <a:pt x="666" y="165"/>
                    </a:lnTo>
                    <a:lnTo>
                      <a:pt x="679" y="180"/>
                    </a:lnTo>
                    <a:lnTo>
                      <a:pt x="693" y="197"/>
                    </a:lnTo>
                    <a:lnTo>
                      <a:pt x="710" y="218"/>
                    </a:lnTo>
                    <a:lnTo>
                      <a:pt x="728" y="240"/>
                    </a:lnTo>
                    <a:lnTo>
                      <a:pt x="748" y="263"/>
                    </a:lnTo>
                    <a:lnTo>
                      <a:pt x="767" y="286"/>
                    </a:lnTo>
                    <a:lnTo>
                      <a:pt x="787" y="309"/>
                    </a:lnTo>
                    <a:lnTo>
                      <a:pt x="805" y="331"/>
                    </a:lnTo>
                    <a:lnTo>
                      <a:pt x="823" y="351"/>
                    </a:lnTo>
                    <a:lnTo>
                      <a:pt x="838" y="370"/>
                    </a:lnTo>
                    <a:lnTo>
                      <a:pt x="851" y="385"/>
                    </a:lnTo>
                    <a:lnTo>
                      <a:pt x="861" y="396"/>
                    </a:lnTo>
                    <a:lnTo>
                      <a:pt x="868" y="404"/>
                    </a:lnTo>
                    <a:lnTo>
                      <a:pt x="870" y="407"/>
                    </a:lnTo>
                    <a:lnTo>
                      <a:pt x="993" y="533"/>
                    </a:lnTo>
                    <a:lnTo>
                      <a:pt x="1159" y="763"/>
                    </a:lnTo>
                    <a:lnTo>
                      <a:pt x="1177" y="855"/>
                    </a:lnTo>
                    <a:lnTo>
                      <a:pt x="1174" y="857"/>
                    </a:lnTo>
                    <a:lnTo>
                      <a:pt x="1163" y="864"/>
                    </a:lnTo>
                    <a:lnTo>
                      <a:pt x="1148" y="875"/>
                    </a:lnTo>
                    <a:lnTo>
                      <a:pt x="1131" y="885"/>
                    </a:lnTo>
                    <a:lnTo>
                      <a:pt x="1113" y="898"/>
                    </a:lnTo>
                    <a:lnTo>
                      <a:pt x="1097" y="908"/>
                    </a:lnTo>
                    <a:lnTo>
                      <a:pt x="1084" y="916"/>
                    </a:lnTo>
                    <a:lnTo>
                      <a:pt x="1076" y="922"/>
                    </a:lnTo>
                    <a:lnTo>
                      <a:pt x="1070" y="927"/>
                    </a:lnTo>
                    <a:lnTo>
                      <a:pt x="1056" y="935"/>
                    </a:lnTo>
                    <a:lnTo>
                      <a:pt x="1037" y="947"/>
                    </a:lnTo>
                    <a:lnTo>
                      <a:pt x="1010" y="965"/>
                    </a:lnTo>
                    <a:lnTo>
                      <a:pt x="982" y="983"/>
                    </a:lnTo>
                    <a:lnTo>
                      <a:pt x="948" y="1005"/>
                    </a:lnTo>
                    <a:lnTo>
                      <a:pt x="912" y="1028"/>
                    </a:lnTo>
                    <a:lnTo>
                      <a:pt x="874" y="1051"/>
                    </a:lnTo>
                    <a:lnTo>
                      <a:pt x="836" y="1075"/>
                    </a:lnTo>
                    <a:lnTo>
                      <a:pt x="800" y="1098"/>
                    </a:lnTo>
                    <a:lnTo>
                      <a:pt x="764" y="1121"/>
                    </a:lnTo>
                    <a:lnTo>
                      <a:pt x="731" y="1142"/>
                    </a:lnTo>
                    <a:lnTo>
                      <a:pt x="701" y="1161"/>
                    </a:lnTo>
                    <a:lnTo>
                      <a:pt x="675" y="1176"/>
                    </a:lnTo>
                    <a:lnTo>
                      <a:pt x="655" y="1187"/>
                    </a:lnTo>
                    <a:lnTo>
                      <a:pt x="641" y="1195"/>
                    </a:lnTo>
                    <a:lnTo>
                      <a:pt x="629" y="1201"/>
                    </a:lnTo>
                    <a:lnTo>
                      <a:pt x="617" y="1207"/>
                    </a:lnTo>
                    <a:lnTo>
                      <a:pt x="602" y="1214"/>
                    </a:lnTo>
                    <a:lnTo>
                      <a:pt x="587" y="1221"/>
                    </a:lnTo>
                    <a:lnTo>
                      <a:pt x="571" y="1227"/>
                    </a:lnTo>
                    <a:lnTo>
                      <a:pt x="553" y="1234"/>
                    </a:lnTo>
                    <a:lnTo>
                      <a:pt x="537" y="1241"/>
                    </a:lnTo>
                    <a:lnTo>
                      <a:pt x="521" y="1248"/>
                    </a:lnTo>
                    <a:lnTo>
                      <a:pt x="505" y="1255"/>
                    </a:lnTo>
                    <a:lnTo>
                      <a:pt x="491" y="1262"/>
                    </a:lnTo>
                    <a:lnTo>
                      <a:pt x="477" y="1267"/>
                    </a:lnTo>
                    <a:lnTo>
                      <a:pt x="466" y="1272"/>
                    </a:lnTo>
                    <a:lnTo>
                      <a:pt x="457" y="1276"/>
                    </a:lnTo>
                    <a:lnTo>
                      <a:pt x="449" y="1279"/>
                    </a:lnTo>
                    <a:lnTo>
                      <a:pt x="444" y="1280"/>
                    </a:lnTo>
                    <a:lnTo>
                      <a:pt x="443" y="1282"/>
                    </a:lnTo>
                    <a:lnTo>
                      <a:pt x="305" y="1381"/>
                    </a:lnTo>
                    <a:lnTo>
                      <a:pt x="222" y="1416"/>
                    </a:lnTo>
                    <a:lnTo>
                      <a:pt x="126" y="1416"/>
                    </a:lnTo>
                    <a:lnTo>
                      <a:pt x="0" y="1350"/>
                    </a:lnTo>
                    <a:lnTo>
                      <a:pt x="146" y="1389"/>
                    </a:lnTo>
                    <a:lnTo>
                      <a:pt x="170" y="1374"/>
                    </a:lnTo>
                    <a:lnTo>
                      <a:pt x="126" y="1275"/>
                    </a:lnTo>
                    <a:lnTo>
                      <a:pt x="201" y="1374"/>
                    </a:lnTo>
                    <a:lnTo>
                      <a:pt x="202" y="1374"/>
                    </a:lnTo>
                    <a:lnTo>
                      <a:pt x="206" y="1375"/>
                    </a:lnTo>
                    <a:lnTo>
                      <a:pt x="210" y="1376"/>
                    </a:lnTo>
                    <a:lnTo>
                      <a:pt x="217" y="1377"/>
                    </a:lnTo>
                    <a:lnTo>
                      <a:pt x="224" y="1377"/>
                    </a:lnTo>
                    <a:lnTo>
                      <a:pt x="230" y="1378"/>
                    </a:lnTo>
                    <a:lnTo>
                      <a:pt x="237" y="1378"/>
                    </a:lnTo>
                    <a:lnTo>
                      <a:pt x="241" y="1377"/>
                    </a:lnTo>
                    <a:lnTo>
                      <a:pt x="248" y="1375"/>
                    </a:lnTo>
                    <a:lnTo>
                      <a:pt x="259" y="1369"/>
                    </a:lnTo>
                    <a:lnTo>
                      <a:pt x="272" y="1363"/>
                    </a:lnTo>
                    <a:lnTo>
                      <a:pt x="287" y="1357"/>
                    </a:lnTo>
                    <a:lnTo>
                      <a:pt x="301" y="1350"/>
                    </a:lnTo>
                    <a:lnTo>
                      <a:pt x="313" y="1344"/>
                    </a:lnTo>
                    <a:lnTo>
                      <a:pt x="321" y="1339"/>
                    </a:lnTo>
                    <a:lnTo>
                      <a:pt x="324" y="1338"/>
                    </a:lnTo>
                    <a:lnTo>
                      <a:pt x="462" y="1239"/>
                    </a:lnTo>
                    <a:lnTo>
                      <a:pt x="467" y="1238"/>
                    </a:lnTo>
                    <a:lnTo>
                      <a:pt x="478" y="1234"/>
                    </a:lnTo>
                    <a:lnTo>
                      <a:pt x="495" y="1229"/>
                    </a:lnTo>
                    <a:lnTo>
                      <a:pt x="515" y="1222"/>
                    </a:lnTo>
                    <a:lnTo>
                      <a:pt x="538" y="1214"/>
                    </a:lnTo>
                    <a:lnTo>
                      <a:pt x="561" y="1204"/>
                    </a:lnTo>
                    <a:lnTo>
                      <a:pt x="583" y="1194"/>
                    </a:lnTo>
                    <a:lnTo>
                      <a:pt x="602" y="1184"/>
                    </a:lnTo>
                    <a:lnTo>
                      <a:pt x="621" y="1171"/>
                    </a:lnTo>
                    <a:lnTo>
                      <a:pt x="644" y="1156"/>
                    </a:lnTo>
                    <a:lnTo>
                      <a:pt x="671" y="1140"/>
                    </a:lnTo>
                    <a:lnTo>
                      <a:pt x="696" y="1124"/>
                    </a:lnTo>
                    <a:lnTo>
                      <a:pt x="720" y="1109"/>
                    </a:lnTo>
                    <a:lnTo>
                      <a:pt x="741" y="1096"/>
                    </a:lnTo>
                    <a:lnTo>
                      <a:pt x="755" y="1088"/>
                    </a:lnTo>
                    <a:lnTo>
                      <a:pt x="759" y="1084"/>
                    </a:lnTo>
                    <a:lnTo>
                      <a:pt x="883" y="1000"/>
                    </a:lnTo>
                    <a:lnTo>
                      <a:pt x="982" y="937"/>
                    </a:lnTo>
                    <a:lnTo>
                      <a:pt x="1048" y="878"/>
                    </a:lnTo>
                    <a:lnTo>
                      <a:pt x="1155" y="854"/>
                    </a:lnTo>
                    <a:lnTo>
                      <a:pt x="1154" y="803"/>
                    </a:lnTo>
                    <a:lnTo>
                      <a:pt x="1060" y="680"/>
                    </a:lnTo>
                    <a:lnTo>
                      <a:pt x="1055" y="673"/>
                    </a:lnTo>
                    <a:lnTo>
                      <a:pt x="1041" y="655"/>
                    </a:lnTo>
                    <a:lnTo>
                      <a:pt x="1021" y="628"/>
                    </a:lnTo>
                    <a:lnTo>
                      <a:pt x="995" y="595"/>
                    </a:lnTo>
                    <a:lnTo>
                      <a:pt x="967" y="558"/>
                    </a:lnTo>
                    <a:lnTo>
                      <a:pt x="937" y="521"/>
                    </a:lnTo>
                    <a:lnTo>
                      <a:pt x="907" y="487"/>
                    </a:lnTo>
                    <a:lnTo>
                      <a:pt x="878" y="459"/>
                    </a:lnTo>
                    <a:lnTo>
                      <a:pt x="850" y="431"/>
                    </a:lnTo>
                    <a:lnTo>
                      <a:pt x="824" y="401"/>
                    </a:lnTo>
                    <a:lnTo>
                      <a:pt x="797" y="370"/>
                    </a:lnTo>
                    <a:lnTo>
                      <a:pt x="773" y="339"/>
                    </a:lnTo>
                    <a:lnTo>
                      <a:pt x="751" y="311"/>
                    </a:lnTo>
                    <a:lnTo>
                      <a:pt x="733" y="288"/>
                    </a:lnTo>
                    <a:lnTo>
                      <a:pt x="720" y="271"/>
                    </a:lnTo>
                    <a:lnTo>
                      <a:pt x="712" y="261"/>
                    </a:lnTo>
                    <a:lnTo>
                      <a:pt x="703" y="250"/>
                    </a:lnTo>
                    <a:lnTo>
                      <a:pt x="687" y="226"/>
                    </a:lnTo>
                    <a:lnTo>
                      <a:pt x="665" y="195"/>
                    </a:lnTo>
                    <a:lnTo>
                      <a:pt x="640" y="160"/>
                    </a:lnTo>
                    <a:lnTo>
                      <a:pt x="614" y="125"/>
                    </a:lnTo>
                    <a:lnTo>
                      <a:pt x="591" y="94"/>
                    </a:lnTo>
                    <a:lnTo>
                      <a:pt x="573" y="70"/>
                    </a:lnTo>
                    <a:lnTo>
                      <a:pt x="561" y="59"/>
                    </a:lnTo>
                    <a:lnTo>
                      <a:pt x="553" y="53"/>
                    </a:lnTo>
                    <a:lnTo>
                      <a:pt x="544" y="45"/>
                    </a:lnTo>
                    <a:lnTo>
                      <a:pt x="534" y="34"/>
                    </a:lnTo>
                    <a:lnTo>
                      <a:pt x="525" y="25"/>
                    </a:lnTo>
                    <a:lnTo>
                      <a:pt x="516" y="15"/>
                    </a:lnTo>
                    <a:lnTo>
                      <a:pt x="510" y="8"/>
                    </a:lnTo>
                    <a:lnTo>
                      <a:pt x="504" y="2"/>
                    </a:lnTo>
                    <a:lnTo>
                      <a:pt x="503" y="0"/>
                    </a:lnTo>
                    <a:lnTo>
                      <a:pt x="526" y="3"/>
                    </a:lnTo>
                    <a:close/>
                  </a:path>
                </a:pathLst>
              </a:custGeom>
              <a:solidFill>
                <a:srgbClr val="000000"/>
              </a:solidFill>
              <a:ln w="9525">
                <a:noFill/>
                <a:round/>
                <a:headEnd/>
                <a:tailEnd/>
              </a:ln>
            </p:spPr>
            <p:txBody>
              <a:bodyPr/>
              <a:lstStyle/>
              <a:p>
                <a:endParaRPr lang="en-US"/>
              </a:p>
            </p:txBody>
          </p:sp>
          <p:sp>
            <p:nvSpPr>
              <p:cNvPr id="18496" name="Freeform 13"/>
              <p:cNvSpPr>
                <a:spLocks/>
              </p:cNvSpPr>
              <p:nvPr/>
            </p:nvSpPr>
            <p:spPr bwMode="auto">
              <a:xfrm>
                <a:off x="3166" y="2008"/>
                <a:ext cx="182" cy="237"/>
              </a:xfrm>
              <a:custGeom>
                <a:avLst/>
                <a:gdLst>
                  <a:gd name="T0" fmla="*/ 1 w 363"/>
                  <a:gd name="T1" fmla="*/ 0 h 474"/>
                  <a:gd name="T2" fmla="*/ 2 w 363"/>
                  <a:gd name="T3" fmla="*/ 3 h 474"/>
                  <a:gd name="T4" fmla="*/ 4 w 363"/>
                  <a:gd name="T5" fmla="*/ 6 h 474"/>
                  <a:gd name="T6" fmla="*/ 6 w 363"/>
                  <a:gd name="T7" fmla="*/ 7 h 474"/>
                  <a:gd name="T8" fmla="*/ 4 w 363"/>
                  <a:gd name="T9" fmla="*/ 6 h 474"/>
                  <a:gd name="T10" fmla="*/ 2 w 363"/>
                  <a:gd name="T11" fmla="*/ 4 h 474"/>
                  <a:gd name="T12" fmla="*/ 1 w 363"/>
                  <a:gd name="T13" fmla="*/ 1 h 474"/>
                  <a:gd name="T14" fmla="*/ 0 w 363"/>
                  <a:gd name="T15" fmla="*/ 1 h 474"/>
                  <a:gd name="T16" fmla="*/ 1 w 363"/>
                  <a:gd name="T17" fmla="*/ 0 h 47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63"/>
                  <a:gd name="T28" fmla="*/ 0 h 474"/>
                  <a:gd name="T29" fmla="*/ 363 w 363"/>
                  <a:gd name="T30" fmla="*/ 474 h 474"/>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63" h="474">
                    <a:moveTo>
                      <a:pt x="16" y="0"/>
                    </a:moveTo>
                    <a:lnTo>
                      <a:pt x="122" y="158"/>
                    </a:lnTo>
                    <a:lnTo>
                      <a:pt x="253" y="343"/>
                    </a:lnTo>
                    <a:lnTo>
                      <a:pt x="363" y="474"/>
                    </a:lnTo>
                    <a:lnTo>
                      <a:pt x="241" y="371"/>
                    </a:lnTo>
                    <a:lnTo>
                      <a:pt x="122" y="198"/>
                    </a:lnTo>
                    <a:lnTo>
                      <a:pt x="31" y="63"/>
                    </a:lnTo>
                    <a:lnTo>
                      <a:pt x="0" y="15"/>
                    </a:lnTo>
                    <a:lnTo>
                      <a:pt x="16" y="0"/>
                    </a:lnTo>
                    <a:close/>
                  </a:path>
                </a:pathLst>
              </a:custGeom>
              <a:solidFill>
                <a:srgbClr val="000000"/>
              </a:solidFill>
              <a:ln w="9525">
                <a:noFill/>
                <a:round/>
                <a:headEnd/>
                <a:tailEnd/>
              </a:ln>
            </p:spPr>
            <p:txBody>
              <a:bodyPr/>
              <a:lstStyle/>
              <a:p>
                <a:endParaRPr lang="en-US"/>
              </a:p>
            </p:txBody>
          </p:sp>
          <p:sp>
            <p:nvSpPr>
              <p:cNvPr id="18497" name="Freeform 14"/>
              <p:cNvSpPr>
                <a:spLocks/>
              </p:cNvSpPr>
              <p:nvPr/>
            </p:nvSpPr>
            <p:spPr bwMode="auto">
              <a:xfrm>
                <a:off x="2859" y="1630"/>
                <a:ext cx="252" cy="305"/>
              </a:xfrm>
              <a:custGeom>
                <a:avLst/>
                <a:gdLst>
                  <a:gd name="T0" fmla="*/ 8 w 503"/>
                  <a:gd name="T1" fmla="*/ 10 h 610"/>
                  <a:gd name="T2" fmla="*/ 8 w 503"/>
                  <a:gd name="T3" fmla="*/ 10 h 610"/>
                  <a:gd name="T4" fmla="*/ 8 w 503"/>
                  <a:gd name="T5" fmla="*/ 10 h 610"/>
                  <a:gd name="T6" fmla="*/ 8 w 503"/>
                  <a:gd name="T7" fmla="*/ 9 h 610"/>
                  <a:gd name="T8" fmla="*/ 8 w 503"/>
                  <a:gd name="T9" fmla="*/ 9 h 610"/>
                  <a:gd name="T10" fmla="*/ 8 w 503"/>
                  <a:gd name="T11" fmla="*/ 9 h 610"/>
                  <a:gd name="T12" fmla="*/ 7 w 503"/>
                  <a:gd name="T13" fmla="*/ 8 h 610"/>
                  <a:gd name="T14" fmla="*/ 7 w 503"/>
                  <a:gd name="T15" fmla="*/ 7 h 610"/>
                  <a:gd name="T16" fmla="*/ 7 w 503"/>
                  <a:gd name="T17" fmla="*/ 7 h 610"/>
                  <a:gd name="T18" fmla="*/ 6 w 503"/>
                  <a:gd name="T19" fmla="*/ 7 h 610"/>
                  <a:gd name="T20" fmla="*/ 6 w 503"/>
                  <a:gd name="T21" fmla="*/ 6 h 610"/>
                  <a:gd name="T22" fmla="*/ 6 w 503"/>
                  <a:gd name="T23" fmla="*/ 6 h 610"/>
                  <a:gd name="T24" fmla="*/ 5 w 503"/>
                  <a:gd name="T25" fmla="*/ 6 h 610"/>
                  <a:gd name="T26" fmla="*/ 5 w 503"/>
                  <a:gd name="T27" fmla="*/ 5 h 610"/>
                  <a:gd name="T28" fmla="*/ 5 w 503"/>
                  <a:gd name="T29" fmla="*/ 5 h 610"/>
                  <a:gd name="T30" fmla="*/ 5 w 503"/>
                  <a:gd name="T31" fmla="*/ 5 h 610"/>
                  <a:gd name="T32" fmla="*/ 5 w 503"/>
                  <a:gd name="T33" fmla="*/ 5 h 610"/>
                  <a:gd name="T34" fmla="*/ 4 w 503"/>
                  <a:gd name="T35" fmla="*/ 3 h 610"/>
                  <a:gd name="T36" fmla="*/ 2 w 503"/>
                  <a:gd name="T37" fmla="*/ 1 h 610"/>
                  <a:gd name="T38" fmla="*/ 1 w 503"/>
                  <a:gd name="T39" fmla="*/ 1 h 610"/>
                  <a:gd name="T40" fmla="*/ 1 w 503"/>
                  <a:gd name="T41" fmla="*/ 0 h 610"/>
                  <a:gd name="T42" fmla="*/ 0 w 503"/>
                  <a:gd name="T43" fmla="*/ 1 h 610"/>
                  <a:gd name="T44" fmla="*/ 1 w 503"/>
                  <a:gd name="T45" fmla="*/ 1 h 610"/>
                  <a:gd name="T46" fmla="*/ 1 w 503"/>
                  <a:gd name="T47" fmla="*/ 1 h 610"/>
                  <a:gd name="T48" fmla="*/ 2 w 503"/>
                  <a:gd name="T49" fmla="*/ 1 h 610"/>
                  <a:gd name="T50" fmla="*/ 2 w 503"/>
                  <a:gd name="T51" fmla="*/ 2 h 610"/>
                  <a:gd name="T52" fmla="*/ 2 w 503"/>
                  <a:gd name="T53" fmla="*/ 2 h 610"/>
                  <a:gd name="T54" fmla="*/ 2 w 503"/>
                  <a:gd name="T55" fmla="*/ 2 h 610"/>
                  <a:gd name="T56" fmla="*/ 3 w 503"/>
                  <a:gd name="T57" fmla="*/ 3 h 610"/>
                  <a:gd name="T58" fmla="*/ 3 w 503"/>
                  <a:gd name="T59" fmla="*/ 3 h 610"/>
                  <a:gd name="T60" fmla="*/ 4 w 503"/>
                  <a:gd name="T61" fmla="*/ 4 h 610"/>
                  <a:gd name="T62" fmla="*/ 4 w 503"/>
                  <a:gd name="T63" fmla="*/ 5 h 610"/>
                  <a:gd name="T64" fmla="*/ 4 w 503"/>
                  <a:gd name="T65" fmla="*/ 5 h 610"/>
                  <a:gd name="T66" fmla="*/ 4 w 503"/>
                  <a:gd name="T67" fmla="*/ 5 h 610"/>
                  <a:gd name="T68" fmla="*/ 4 w 503"/>
                  <a:gd name="T69" fmla="*/ 5 h 610"/>
                  <a:gd name="T70" fmla="*/ 4 w 503"/>
                  <a:gd name="T71" fmla="*/ 5 h 610"/>
                  <a:gd name="T72" fmla="*/ 5 w 503"/>
                  <a:gd name="T73" fmla="*/ 5 h 610"/>
                  <a:gd name="T74" fmla="*/ 5 w 503"/>
                  <a:gd name="T75" fmla="*/ 5 h 610"/>
                  <a:gd name="T76" fmla="*/ 5 w 503"/>
                  <a:gd name="T77" fmla="*/ 6 h 610"/>
                  <a:gd name="T78" fmla="*/ 5 w 503"/>
                  <a:gd name="T79" fmla="*/ 6 h 610"/>
                  <a:gd name="T80" fmla="*/ 6 w 503"/>
                  <a:gd name="T81" fmla="*/ 6 h 610"/>
                  <a:gd name="T82" fmla="*/ 6 w 503"/>
                  <a:gd name="T83" fmla="*/ 7 h 610"/>
                  <a:gd name="T84" fmla="*/ 6 w 503"/>
                  <a:gd name="T85" fmla="*/ 7 h 610"/>
                  <a:gd name="T86" fmla="*/ 6 w 503"/>
                  <a:gd name="T87" fmla="*/ 7 h 610"/>
                  <a:gd name="T88" fmla="*/ 7 w 503"/>
                  <a:gd name="T89" fmla="*/ 7 h 610"/>
                  <a:gd name="T90" fmla="*/ 7 w 503"/>
                  <a:gd name="T91" fmla="*/ 8 h 610"/>
                  <a:gd name="T92" fmla="*/ 7 w 503"/>
                  <a:gd name="T93" fmla="*/ 8 h 610"/>
                  <a:gd name="T94" fmla="*/ 7 w 503"/>
                  <a:gd name="T95" fmla="*/ 8 h 610"/>
                  <a:gd name="T96" fmla="*/ 7 w 503"/>
                  <a:gd name="T97" fmla="*/ 9 h 610"/>
                  <a:gd name="T98" fmla="*/ 7 w 503"/>
                  <a:gd name="T99" fmla="*/ 9 h 610"/>
                  <a:gd name="T100" fmla="*/ 7 w 503"/>
                  <a:gd name="T101" fmla="*/ 9 h 610"/>
                  <a:gd name="T102" fmla="*/ 7 w 503"/>
                  <a:gd name="T103" fmla="*/ 9 h 610"/>
                  <a:gd name="T104" fmla="*/ 8 w 503"/>
                  <a:gd name="T105" fmla="*/ 9 h 610"/>
                  <a:gd name="T106" fmla="*/ 8 w 503"/>
                  <a:gd name="T107" fmla="*/ 10 h 610"/>
                  <a:gd name="T108" fmla="*/ 8 w 503"/>
                  <a:gd name="T109" fmla="*/ 10 h 610"/>
                  <a:gd name="T110" fmla="*/ 8 w 503"/>
                  <a:gd name="T111" fmla="*/ 10 h 610"/>
                  <a:gd name="T112" fmla="*/ 8 w 503"/>
                  <a:gd name="T113" fmla="*/ 10 h 610"/>
                  <a:gd name="T114" fmla="*/ 8 w 503"/>
                  <a:gd name="T115" fmla="*/ 10 h 610"/>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503"/>
                  <a:gd name="T175" fmla="*/ 0 h 610"/>
                  <a:gd name="T176" fmla="*/ 503 w 503"/>
                  <a:gd name="T177" fmla="*/ 610 h 610"/>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503" h="610">
                    <a:moveTo>
                      <a:pt x="503" y="607"/>
                    </a:moveTo>
                    <a:lnTo>
                      <a:pt x="501" y="602"/>
                    </a:lnTo>
                    <a:lnTo>
                      <a:pt x="495" y="591"/>
                    </a:lnTo>
                    <a:lnTo>
                      <a:pt x="486" y="573"/>
                    </a:lnTo>
                    <a:lnTo>
                      <a:pt x="474" y="551"/>
                    </a:lnTo>
                    <a:lnTo>
                      <a:pt x="459" y="527"/>
                    </a:lnTo>
                    <a:lnTo>
                      <a:pt x="443" y="503"/>
                    </a:lnTo>
                    <a:lnTo>
                      <a:pt x="424" y="480"/>
                    </a:lnTo>
                    <a:lnTo>
                      <a:pt x="404" y="460"/>
                    </a:lnTo>
                    <a:lnTo>
                      <a:pt x="382" y="440"/>
                    </a:lnTo>
                    <a:lnTo>
                      <a:pt x="359" y="415"/>
                    </a:lnTo>
                    <a:lnTo>
                      <a:pt x="336" y="388"/>
                    </a:lnTo>
                    <a:lnTo>
                      <a:pt x="314" y="361"/>
                    </a:lnTo>
                    <a:lnTo>
                      <a:pt x="295" y="337"/>
                    </a:lnTo>
                    <a:lnTo>
                      <a:pt x="279" y="316"/>
                    </a:lnTo>
                    <a:lnTo>
                      <a:pt x="268" y="302"/>
                    </a:lnTo>
                    <a:lnTo>
                      <a:pt x="265" y="298"/>
                    </a:lnTo>
                    <a:lnTo>
                      <a:pt x="209" y="195"/>
                    </a:lnTo>
                    <a:lnTo>
                      <a:pt x="110" y="88"/>
                    </a:lnTo>
                    <a:lnTo>
                      <a:pt x="63" y="33"/>
                    </a:lnTo>
                    <a:lnTo>
                      <a:pt x="44" y="0"/>
                    </a:lnTo>
                    <a:lnTo>
                      <a:pt x="0" y="9"/>
                    </a:lnTo>
                    <a:lnTo>
                      <a:pt x="16" y="33"/>
                    </a:lnTo>
                    <a:lnTo>
                      <a:pt x="32" y="20"/>
                    </a:lnTo>
                    <a:lnTo>
                      <a:pt x="91" y="96"/>
                    </a:lnTo>
                    <a:lnTo>
                      <a:pt x="96" y="102"/>
                    </a:lnTo>
                    <a:lnTo>
                      <a:pt x="108" y="119"/>
                    </a:lnTo>
                    <a:lnTo>
                      <a:pt x="128" y="143"/>
                    </a:lnTo>
                    <a:lnTo>
                      <a:pt x="150" y="172"/>
                    </a:lnTo>
                    <a:lnTo>
                      <a:pt x="173" y="203"/>
                    </a:lnTo>
                    <a:lnTo>
                      <a:pt x="196" y="234"/>
                    </a:lnTo>
                    <a:lnTo>
                      <a:pt x="215" y="261"/>
                    </a:lnTo>
                    <a:lnTo>
                      <a:pt x="229" y="282"/>
                    </a:lnTo>
                    <a:lnTo>
                      <a:pt x="236" y="291"/>
                    </a:lnTo>
                    <a:lnTo>
                      <a:pt x="245" y="304"/>
                    </a:lnTo>
                    <a:lnTo>
                      <a:pt x="256" y="317"/>
                    </a:lnTo>
                    <a:lnTo>
                      <a:pt x="269" y="334"/>
                    </a:lnTo>
                    <a:lnTo>
                      <a:pt x="283" y="351"/>
                    </a:lnTo>
                    <a:lnTo>
                      <a:pt x="298" y="368"/>
                    </a:lnTo>
                    <a:lnTo>
                      <a:pt x="313" y="388"/>
                    </a:lnTo>
                    <a:lnTo>
                      <a:pt x="329" y="406"/>
                    </a:lnTo>
                    <a:lnTo>
                      <a:pt x="345" y="425"/>
                    </a:lnTo>
                    <a:lnTo>
                      <a:pt x="360" y="443"/>
                    </a:lnTo>
                    <a:lnTo>
                      <a:pt x="374" y="459"/>
                    </a:lnTo>
                    <a:lnTo>
                      <a:pt x="387" y="475"/>
                    </a:lnTo>
                    <a:lnTo>
                      <a:pt x="398" y="489"/>
                    </a:lnTo>
                    <a:lnTo>
                      <a:pt x="407" y="501"/>
                    </a:lnTo>
                    <a:lnTo>
                      <a:pt x="414" y="510"/>
                    </a:lnTo>
                    <a:lnTo>
                      <a:pt x="419" y="516"/>
                    </a:lnTo>
                    <a:lnTo>
                      <a:pt x="427" y="527"/>
                    </a:lnTo>
                    <a:lnTo>
                      <a:pt x="436" y="541"/>
                    </a:lnTo>
                    <a:lnTo>
                      <a:pt x="448" y="556"/>
                    </a:lnTo>
                    <a:lnTo>
                      <a:pt x="459" y="572"/>
                    </a:lnTo>
                    <a:lnTo>
                      <a:pt x="470" y="587"/>
                    </a:lnTo>
                    <a:lnTo>
                      <a:pt x="479" y="599"/>
                    </a:lnTo>
                    <a:lnTo>
                      <a:pt x="485" y="607"/>
                    </a:lnTo>
                    <a:lnTo>
                      <a:pt x="487" y="610"/>
                    </a:lnTo>
                    <a:lnTo>
                      <a:pt x="503" y="607"/>
                    </a:lnTo>
                    <a:close/>
                  </a:path>
                </a:pathLst>
              </a:custGeom>
              <a:solidFill>
                <a:srgbClr val="000000"/>
              </a:solidFill>
              <a:ln w="9525">
                <a:noFill/>
                <a:round/>
                <a:headEnd/>
                <a:tailEnd/>
              </a:ln>
            </p:spPr>
            <p:txBody>
              <a:bodyPr/>
              <a:lstStyle/>
              <a:p>
                <a:endParaRPr lang="en-US"/>
              </a:p>
            </p:txBody>
          </p:sp>
          <p:sp>
            <p:nvSpPr>
              <p:cNvPr id="18498" name="Freeform 15"/>
              <p:cNvSpPr>
                <a:spLocks/>
              </p:cNvSpPr>
              <p:nvPr/>
            </p:nvSpPr>
            <p:spPr bwMode="auto">
              <a:xfrm>
                <a:off x="2896" y="1646"/>
                <a:ext cx="254" cy="291"/>
              </a:xfrm>
              <a:custGeom>
                <a:avLst/>
                <a:gdLst>
                  <a:gd name="T0" fmla="*/ 8 w 506"/>
                  <a:gd name="T1" fmla="*/ 9 h 582"/>
                  <a:gd name="T2" fmla="*/ 8 w 506"/>
                  <a:gd name="T3" fmla="*/ 9 h 582"/>
                  <a:gd name="T4" fmla="*/ 8 w 506"/>
                  <a:gd name="T5" fmla="*/ 9 h 582"/>
                  <a:gd name="T6" fmla="*/ 8 w 506"/>
                  <a:gd name="T7" fmla="*/ 9 h 582"/>
                  <a:gd name="T8" fmla="*/ 8 w 506"/>
                  <a:gd name="T9" fmla="*/ 9 h 582"/>
                  <a:gd name="T10" fmla="*/ 8 w 506"/>
                  <a:gd name="T11" fmla="*/ 9 h 582"/>
                  <a:gd name="T12" fmla="*/ 7 w 506"/>
                  <a:gd name="T13" fmla="*/ 8 h 582"/>
                  <a:gd name="T14" fmla="*/ 7 w 506"/>
                  <a:gd name="T15" fmla="*/ 7 h 582"/>
                  <a:gd name="T16" fmla="*/ 6 w 506"/>
                  <a:gd name="T17" fmla="*/ 6 h 582"/>
                  <a:gd name="T18" fmla="*/ 6 w 506"/>
                  <a:gd name="T19" fmla="*/ 6 h 582"/>
                  <a:gd name="T20" fmla="*/ 6 w 506"/>
                  <a:gd name="T21" fmla="*/ 5 h 582"/>
                  <a:gd name="T22" fmla="*/ 5 w 506"/>
                  <a:gd name="T23" fmla="*/ 5 h 582"/>
                  <a:gd name="T24" fmla="*/ 5 w 506"/>
                  <a:gd name="T25" fmla="*/ 5 h 582"/>
                  <a:gd name="T26" fmla="*/ 5 w 506"/>
                  <a:gd name="T27" fmla="*/ 5 h 582"/>
                  <a:gd name="T28" fmla="*/ 5 w 506"/>
                  <a:gd name="T29" fmla="*/ 5 h 582"/>
                  <a:gd name="T30" fmla="*/ 4 w 506"/>
                  <a:gd name="T31" fmla="*/ 4 h 582"/>
                  <a:gd name="T32" fmla="*/ 4 w 506"/>
                  <a:gd name="T33" fmla="*/ 3 h 582"/>
                  <a:gd name="T34" fmla="*/ 4 w 506"/>
                  <a:gd name="T35" fmla="*/ 3 h 582"/>
                  <a:gd name="T36" fmla="*/ 4 w 506"/>
                  <a:gd name="T37" fmla="*/ 3 h 582"/>
                  <a:gd name="T38" fmla="*/ 3 w 506"/>
                  <a:gd name="T39" fmla="*/ 2 h 582"/>
                  <a:gd name="T40" fmla="*/ 3 w 506"/>
                  <a:gd name="T41" fmla="*/ 2 h 582"/>
                  <a:gd name="T42" fmla="*/ 3 w 506"/>
                  <a:gd name="T43" fmla="*/ 2 h 582"/>
                  <a:gd name="T44" fmla="*/ 2 w 506"/>
                  <a:gd name="T45" fmla="*/ 1 h 582"/>
                  <a:gd name="T46" fmla="*/ 2 w 506"/>
                  <a:gd name="T47" fmla="*/ 1 h 582"/>
                  <a:gd name="T48" fmla="*/ 2 w 506"/>
                  <a:gd name="T49" fmla="*/ 1 h 582"/>
                  <a:gd name="T50" fmla="*/ 2 w 506"/>
                  <a:gd name="T51" fmla="*/ 1 h 582"/>
                  <a:gd name="T52" fmla="*/ 2 w 506"/>
                  <a:gd name="T53" fmla="*/ 1 h 582"/>
                  <a:gd name="T54" fmla="*/ 2 w 506"/>
                  <a:gd name="T55" fmla="*/ 1 h 582"/>
                  <a:gd name="T56" fmla="*/ 2 w 506"/>
                  <a:gd name="T57" fmla="*/ 1 h 582"/>
                  <a:gd name="T58" fmla="*/ 2 w 506"/>
                  <a:gd name="T59" fmla="*/ 1 h 582"/>
                  <a:gd name="T60" fmla="*/ 1 w 506"/>
                  <a:gd name="T61" fmla="*/ 1 h 582"/>
                  <a:gd name="T62" fmla="*/ 1 w 506"/>
                  <a:gd name="T63" fmla="*/ 1 h 582"/>
                  <a:gd name="T64" fmla="*/ 1 w 506"/>
                  <a:gd name="T65" fmla="*/ 0 h 582"/>
                  <a:gd name="T66" fmla="*/ 0 w 506"/>
                  <a:gd name="T67" fmla="*/ 1 h 582"/>
                  <a:gd name="T68" fmla="*/ 1 w 506"/>
                  <a:gd name="T69" fmla="*/ 1 h 582"/>
                  <a:gd name="T70" fmla="*/ 1 w 506"/>
                  <a:gd name="T71" fmla="*/ 1 h 582"/>
                  <a:gd name="T72" fmla="*/ 3 w 506"/>
                  <a:gd name="T73" fmla="*/ 2 h 582"/>
                  <a:gd name="T74" fmla="*/ 3 w 506"/>
                  <a:gd name="T75" fmla="*/ 2 h 582"/>
                  <a:gd name="T76" fmla="*/ 3 w 506"/>
                  <a:gd name="T77" fmla="*/ 2 h 582"/>
                  <a:gd name="T78" fmla="*/ 3 w 506"/>
                  <a:gd name="T79" fmla="*/ 3 h 582"/>
                  <a:gd name="T80" fmla="*/ 4 w 506"/>
                  <a:gd name="T81" fmla="*/ 3 h 582"/>
                  <a:gd name="T82" fmla="*/ 4 w 506"/>
                  <a:gd name="T83" fmla="*/ 5 h 582"/>
                  <a:gd name="T84" fmla="*/ 5 w 506"/>
                  <a:gd name="T85" fmla="*/ 5 h 582"/>
                  <a:gd name="T86" fmla="*/ 5 w 506"/>
                  <a:gd name="T87" fmla="*/ 5 h 582"/>
                  <a:gd name="T88" fmla="*/ 5 w 506"/>
                  <a:gd name="T89" fmla="*/ 6 h 582"/>
                  <a:gd name="T90" fmla="*/ 6 w 506"/>
                  <a:gd name="T91" fmla="*/ 6 h 582"/>
                  <a:gd name="T92" fmla="*/ 6 w 506"/>
                  <a:gd name="T93" fmla="*/ 6 h 582"/>
                  <a:gd name="T94" fmla="*/ 6 w 506"/>
                  <a:gd name="T95" fmla="*/ 7 h 582"/>
                  <a:gd name="T96" fmla="*/ 7 w 506"/>
                  <a:gd name="T97" fmla="*/ 8 h 582"/>
                  <a:gd name="T98" fmla="*/ 7 w 506"/>
                  <a:gd name="T99" fmla="*/ 9 h 582"/>
                  <a:gd name="T100" fmla="*/ 8 w 506"/>
                  <a:gd name="T101" fmla="*/ 9 h 582"/>
                  <a:gd name="T102" fmla="*/ 8 w 506"/>
                  <a:gd name="T103" fmla="*/ 9 h 582"/>
                  <a:gd name="T104" fmla="*/ 8 w 506"/>
                  <a:gd name="T105" fmla="*/ 9 h 582"/>
                  <a:gd name="T106" fmla="*/ 8 w 506"/>
                  <a:gd name="T107" fmla="*/ 9 h 582"/>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506"/>
                  <a:gd name="T163" fmla="*/ 0 h 582"/>
                  <a:gd name="T164" fmla="*/ 506 w 506"/>
                  <a:gd name="T165" fmla="*/ 582 h 582"/>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506" h="582">
                    <a:moveTo>
                      <a:pt x="506" y="582"/>
                    </a:moveTo>
                    <a:lnTo>
                      <a:pt x="504" y="578"/>
                    </a:lnTo>
                    <a:lnTo>
                      <a:pt x="497" y="570"/>
                    </a:lnTo>
                    <a:lnTo>
                      <a:pt x="487" y="557"/>
                    </a:lnTo>
                    <a:lnTo>
                      <a:pt x="472" y="538"/>
                    </a:lnTo>
                    <a:lnTo>
                      <a:pt x="453" y="514"/>
                    </a:lnTo>
                    <a:lnTo>
                      <a:pt x="431" y="486"/>
                    </a:lnTo>
                    <a:lnTo>
                      <a:pt x="407" y="455"/>
                    </a:lnTo>
                    <a:lnTo>
                      <a:pt x="380" y="419"/>
                    </a:lnTo>
                    <a:lnTo>
                      <a:pt x="353" y="384"/>
                    </a:lnTo>
                    <a:lnTo>
                      <a:pt x="329" y="352"/>
                    </a:lnTo>
                    <a:lnTo>
                      <a:pt x="307" y="324"/>
                    </a:lnTo>
                    <a:lnTo>
                      <a:pt x="289" y="298"/>
                    </a:lnTo>
                    <a:lnTo>
                      <a:pt x="271" y="276"/>
                    </a:lnTo>
                    <a:lnTo>
                      <a:pt x="257" y="257"/>
                    </a:lnTo>
                    <a:lnTo>
                      <a:pt x="243" y="240"/>
                    </a:lnTo>
                    <a:lnTo>
                      <a:pt x="230" y="226"/>
                    </a:lnTo>
                    <a:lnTo>
                      <a:pt x="216" y="208"/>
                    </a:lnTo>
                    <a:lnTo>
                      <a:pt x="199" y="186"/>
                    </a:lnTo>
                    <a:lnTo>
                      <a:pt x="181" y="160"/>
                    </a:lnTo>
                    <a:lnTo>
                      <a:pt x="161" y="133"/>
                    </a:lnTo>
                    <a:lnTo>
                      <a:pt x="143" y="107"/>
                    </a:lnTo>
                    <a:lnTo>
                      <a:pt x="126" y="84"/>
                    </a:lnTo>
                    <a:lnTo>
                      <a:pt x="115" y="65"/>
                    </a:lnTo>
                    <a:lnTo>
                      <a:pt x="107" y="55"/>
                    </a:lnTo>
                    <a:lnTo>
                      <a:pt x="101" y="48"/>
                    </a:lnTo>
                    <a:lnTo>
                      <a:pt x="94" y="40"/>
                    </a:lnTo>
                    <a:lnTo>
                      <a:pt x="86" y="31"/>
                    </a:lnTo>
                    <a:lnTo>
                      <a:pt x="77" y="22"/>
                    </a:lnTo>
                    <a:lnTo>
                      <a:pt x="69" y="12"/>
                    </a:lnTo>
                    <a:lnTo>
                      <a:pt x="62" y="7"/>
                    </a:lnTo>
                    <a:lnTo>
                      <a:pt x="57" y="1"/>
                    </a:lnTo>
                    <a:lnTo>
                      <a:pt x="56" y="0"/>
                    </a:lnTo>
                    <a:lnTo>
                      <a:pt x="0" y="23"/>
                    </a:lnTo>
                    <a:lnTo>
                      <a:pt x="4" y="35"/>
                    </a:lnTo>
                    <a:lnTo>
                      <a:pt x="48" y="19"/>
                    </a:lnTo>
                    <a:lnTo>
                      <a:pt x="147" y="127"/>
                    </a:lnTo>
                    <a:lnTo>
                      <a:pt x="152" y="135"/>
                    </a:lnTo>
                    <a:lnTo>
                      <a:pt x="166" y="154"/>
                    </a:lnTo>
                    <a:lnTo>
                      <a:pt x="186" y="184"/>
                    </a:lnTo>
                    <a:lnTo>
                      <a:pt x="210" y="221"/>
                    </a:lnTo>
                    <a:lnTo>
                      <a:pt x="237" y="260"/>
                    </a:lnTo>
                    <a:lnTo>
                      <a:pt x="263" y="298"/>
                    </a:lnTo>
                    <a:lnTo>
                      <a:pt x="289" y="333"/>
                    </a:lnTo>
                    <a:lnTo>
                      <a:pt x="309" y="359"/>
                    </a:lnTo>
                    <a:lnTo>
                      <a:pt x="330" y="386"/>
                    </a:lnTo>
                    <a:lnTo>
                      <a:pt x="354" y="418"/>
                    </a:lnTo>
                    <a:lnTo>
                      <a:pt x="380" y="454"/>
                    </a:lnTo>
                    <a:lnTo>
                      <a:pt x="406" y="489"/>
                    </a:lnTo>
                    <a:lnTo>
                      <a:pt x="429" y="522"/>
                    </a:lnTo>
                    <a:lnTo>
                      <a:pt x="449" y="548"/>
                    </a:lnTo>
                    <a:lnTo>
                      <a:pt x="463" y="567"/>
                    </a:lnTo>
                    <a:lnTo>
                      <a:pt x="467" y="574"/>
                    </a:lnTo>
                    <a:lnTo>
                      <a:pt x="506" y="582"/>
                    </a:lnTo>
                    <a:close/>
                  </a:path>
                </a:pathLst>
              </a:custGeom>
              <a:solidFill>
                <a:srgbClr val="000000"/>
              </a:solidFill>
              <a:ln w="9525">
                <a:noFill/>
                <a:round/>
                <a:headEnd/>
                <a:tailEnd/>
              </a:ln>
            </p:spPr>
            <p:txBody>
              <a:bodyPr/>
              <a:lstStyle/>
              <a:p>
                <a:endParaRPr lang="en-US"/>
              </a:p>
            </p:txBody>
          </p:sp>
          <p:sp>
            <p:nvSpPr>
              <p:cNvPr id="18499" name="Freeform 16"/>
              <p:cNvSpPr>
                <a:spLocks/>
              </p:cNvSpPr>
              <p:nvPr/>
            </p:nvSpPr>
            <p:spPr bwMode="auto">
              <a:xfrm>
                <a:off x="2978" y="1699"/>
                <a:ext cx="196" cy="246"/>
              </a:xfrm>
              <a:custGeom>
                <a:avLst/>
                <a:gdLst>
                  <a:gd name="T0" fmla="*/ 6 w 393"/>
                  <a:gd name="T1" fmla="*/ 8 h 492"/>
                  <a:gd name="T2" fmla="*/ 6 w 393"/>
                  <a:gd name="T3" fmla="*/ 8 h 492"/>
                  <a:gd name="T4" fmla="*/ 5 w 393"/>
                  <a:gd name="T5" fmla="*/ 8 h 492"/>
                  <a:gd name="T6" fmla="*/ 5 w 393"/>
                  <a:gd name="T7" fmla="*/ 8 h 492"/>
                  <a:gd name="T8" fmla="*/ 5 w 393"/>
                  <a:gd name="T9" fmla="*/ 7 h 492"/>
                  <a:gd name="T10" fmla="*/ 5 w 393"/>
                  <a:gd name="T11" fmla="*/ 7 h 492"/>
                  <a:gd name="T12" fmla="*/ 5 w 393"/>
                  <a:gd name="T13" fmla="*/ 6 h 492"/>
                  <a:gd name="T14" fmla="*/ 4 w 393"/>
                  <a:gd name="T15" fmla="*/ 6 h 492"/>
                  <a:gd name="T16" fmla="*/ 4 w 393"/>
                  <a:gd name="T17" fmla="*/ 5 h 492"/>
                  <a:gd name="T18" fmla="*/ 4 w 393"/>
                  <a:gd name="T19" fmla="*/ 5 h 492"/>
                  <a:gd name="T20" fmla="*/ 3 w 393"/>
                  <a:gd name="T21" fmla="*/ 4 h 492"/>
                  <a:gd name="T22" fmla="*/ 3 w 393"/>
                  <a:gd name="T23" fmla="*/ 4 h 492"/>
                  <a:gd name="T24" fmla="*/ 3 w 393"/>
                  <a:gd name="T25" fmla="*/ 3 h 492"/>
                  <a:gd name="T26" fmla="*/ 2 w 393"/>
                  <a:gd name="T27" fmla="*/ 3 h 492"/>
                  <a:gd name="T28" fmla="*/ 2 w 393"/>
                  <a:gd name="T29" fmla="*/ 3 h 492"/>
                  <a:gd name="T30" fmla="*/ 2 w 393"/>
                  <a:gd name="T31" fmla="*/ 2 h 492"/>
                  <a:gd name="T32" fmla="*/ 2 w 393"/>
                  <a:gd name="T33" fmla="*/ 2 h 492"/>
                  <a:gd name="T34" fmla="*/ 2 w 393"/>
                  <a:gd name="T35" fmla="*/ 2 h 492"/>
                  <a:gd name="T36" fmla="*/ 2 w 393"/>
                  <a:gd name="T37" fmla="*/ 2 h 492"/>
                  <a:gd name="T38" fmla="*/ 1 w 393"/>
                  <a:gd name="T39" fmla="*/ 2 h 492"/>
                  <a:gd name="T40" fmla="*/ 1 w 393"/>
                  <a:gd name="T41" fmla="*/ 1 h 492"/>
                  <a:gd name="T42" fmla="*/ 1 w 393"/>
                  <a:gd name="T43" fmla="*/ 1 h 492"/>
                  <a:gd name="T44" fmla="*/ 1 w 393"/>
                  <a:gd name="T45" fmla="*/ 1 h 492"/>
                  <a:gd name="T46" fmla="*/ 1 w 393"/>
                  <a:gd name="T47" fmla="*/ 1 h 492"/>
                  <a:gd name="T48" fmla="*/ 1 w 393"/>
                  <a:gd name="T49" fmla="*/ 0 h 492"/>
                  <a:gd name="T50" fmla="*/ 0 w 393"/>
                  <a:gd name="T51" fmla="*/ 1 h 492"/>
                  <a:gd name="T52" fmla="*/ 0 w 393"/>
                  <a:gd name="T53" fmla="*/ 1 h 492"/>
                  <a:gd name="T54" fmla="*/ 0 w 393"/>
                  <a:gd name="T55" fmla="*/ 1 h 492"/>
                  <a:gd name="T56" fmla="*/ 1 w 393"/>
                  <a:gd name="T57" fmla="*/ 2 h 492"/>
                  <a:gd name="T58" fmla="*/ 1 w 393"/>
                  <a:gd name="T59" fmla="*/ 2 h 492"/>
                  <a:gd name="T60" fmla="*/ 1 w 393"/>
                  <a:gd name="T61" fmla="*/ 2 h 492"/>
                  <a:gd name="T62" fmla="*/ 2 w 393"/>
                  <a:gd name="T63" fmla="*/ 3 h 492"/>
                  <a:gd name="T64" fmla="*/ 2 w 393"/>
                  <a:gd name="T65" fmla="*/ 4 h 492"/>
                  <a:gd name="T66" fmla="*/ 3 w 393"/>
                  <a:gd name="T67" fmla="*/ 4 h 492"/>
                  <a:gd name="T68" fmla="*/ 3 w 393"/>
                  <a:gd name="T69" fmla="*/ 5 h 492"/>
                  <a:gd name="T70" fmla="*/ 3 w 393"/>
                  <a:gd name="T71" fmla="*/ 5 h 492"/>
                  <a:gd name="T72" fmla="*/ 4 w 393"/>
                  <a:gd name="T73" fmla="*/ 6 h 492"/>
                  <a:gd name="T74" fmla="*/ 4 w 393"/>
                  <a:gd name="T75" fmla="*/ 6 h 492"/>
                  <a:gd name="T76" fmla="*/ 4 w 393"/>
                  <a:gd name="T77" fmla="*/ 6 h 492"/>
                  <a:gd name="T78" fmla="*/ 4 w 393"/>
                  <a:gd name="T79" fmla="*/ 6 h 492"/>
                  <a:gd name="T80" fmla="*/ 4 w 393"/>
                  <a:gd name="T81" fmla="*/ 7 h 492"/>
                  <a:gd name="T82" fmla="*/ 5 w 393"/>
                  <a:gd name="T83" fmla="*/ 7 h 492"/>
                  <a:gd name="T84" fmla="*/ 5 w 393"/>
                  <a:gd name="T85" fmla="*/ 7 h 492"/>
                  <a:gd name="T86" fmla="*/ 5 w 393"/>
                  <a:gd name="T87" fmla="*/ 8 h 492"/>
                  <a:gd name="T88" fmla="*/ 5 w 393"/>
                  <a:gd name="T89" fmla="*/ 8 h 492"/>
                  <a:gd name="T90" fmla="*/ 6 w 393"/>
                  <a:gd name="T91" fmla="*/ 8 h 492"/>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393"/>
                  <a:gd name="T139" fmla="*/ 0 h 492"/>
                  <a:gd name="T140" fmla="*/ 393 w 393"/>
                  <a:gd name="T141" fmla="*/ 492 h 492"/>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393" h="492">
                    <a:moveTo>
                      <a:pt x="393" y="492"/>
                    </a:moveTo>
                    <a:lnTo>
                      <a:pt x="390" y="487"/>
                    </a:lnTo>
                    <a:lnTo>
                      <a:pt x="383" y="477"/>
                    </a:lnTo>
                    <a:lnTo>
                      <a:pt x="372" y="459"/>
                    </a:lnTo>
                    <a:lnTo>
                      <a:pt x="358" y="436"/>
                    </a:lnTo>
                    <a:lnTo>
                      <a:pt x="341" y="408"/>
                    </a:lnTo>
                    <a:lnTo>
                      <a:pt x="321" y="377"/>
                    </a:lnTo>
                    <a:lnTo>
                      <a:pt x="301" y="343"/>
                    </a:lnTo>
                    <a:lnTo>
                      <a:pt x="280" y="309"/>
                    </a:lnTo>
                    <a:lnTo>
                      <a:pt x="258" y="274"/>
                    </a:lnTo>
                    <a:lnTo>
                      <a:pt x="237" y="241"/>
                    </a:lnTo>
                    <a:lnTo>
                      <a:pt x="217" y="208"/>
                    </a:lnTo>
                    <a:lnTo>
                      <a:pt x="198" y="180"/>
                    </a:lnTo>
                    <a:lnTo>
                      <a:pt x="182" y="154"/>
                    </a:lnTo>
                    <a:lnTo>
                      <a:pt x="169" y="134"/>
                    </a:lnTo>
                    <a:lnTo>
                      <a:pt x="160" y="120"/>
                    </a:lnTo>
                    <a:lnTo>
                      <a:pt x="154" y="112"/>
                    </a:lnTo>
                    <a:lnTo>
                      <a:pt x="146" y="101"/>
                    </a:lnTo>
                    <a:lnTo>
                      <a:pt x="135" y="85"/>
                    </a:lnTo>
                    <a:lnTo>
                      <a:pt x="122" y="67"/>
                    </a:lnTo>
                    <a:lnTo>
                      <a:pt x="107" y="48"/>
                    </a:lnTo>
                    <a:lnTo>
                      <a:pt x="93" y="30"/>
                    </a:lnTo>
                    <a:lnTo>
                      <a:pt x="82" y="15"/>
                    </a:lnTo>
                    <a:lnTo>
                      <a:pt x="75" y="3"/>
                    </a:lnTo>
                    <a:lnTo>
                      <a:pt x="71" y="0"/>
                    </a:lnTo>
                    <a:lnTo>
                      <a:pt x="0" y="29"/>
                    </a:lnTo>
                    <a:lnTo>
                      <a:pt x="8" y="44"/>
                    </a:lnTo>
                    <a:lnTo>
                      <a:pt x="60" y="29"/>
                    </a:lnTo>
                    <a:lnTo>
                      <a:pt x="99" y="79"/>
                    </a:lnTo>
                    <a:lnTo>
                      <a:pt x="106" y="89"/>
                    </a:lnTo>
                    <a:lnTo>
                      <a:pt x="123" y="115"/>
                    </a:lnTo>
                    <a:lnTo>
                      <a:pt x="147" y="152"/>
                    </a:lnTo>
                    <a:lnTo>
                      <a:pt x="176" y="195"/>
                    </a:lnTo>
                    <a:lnTo>
                      <a:pt x="205" y="238"/>
                    </a:lnTo>
                    <a:lnTo>
                      <a:pt x="231" y="279"/>
                    </a:lnTo>
                    <a:lnTo>
                      <a:pt x="251" y="309"/>
                    </a:lnTo>
                    <a:lnTo>
                      <a:pt x="261" y="325"/>
                    </a:lnTo>
                    <a:lnTo>
                      <a:pt x="269" y="336"/>
                    </a:lnTo>
                    <a:lnTo>
                      <a:pt x="282" y="355"/>
                    </a:lnTo>
                    <a:lnTo>
                      <a:pt x="297" y="378"/>
                    </a:lnTo>
                    <a:lnTo>
                      <a:pt x="314" y="402"/>
                    </a:lnTo>
                    <a:lnTo>
                      <a:pt x="330" y="425"/>
                    </a:lnTo>
                    <a:lnTo>
                      <a:pt x="344" y="445"/>
                    </a:lnTo>
                    <a:lnTo>
                      <a:pt x="354" y="459"/>
                    </a:lnTo>
                    <a:lnTo>
                      <a:pt x="357" y="464"/>
                    </a:lnTo>
                    <a:lnTo>
                      <a:pt x="393" y="492"/>
                    </a:lnTo>
                    <a:close/>
                  </a:path>
                </a:pathLst>
              </a:custGeom>
              <a:solidFill>
                <a:srgbClr val="000000"/>
              </a:solidFill>
              <a:ln w="9525">
                <a:noFill/>
                <a:round/>
                <a:headEnd/>
                <a:tailEnd/>
              </a:ln>
            </p:spPr>
            <p:txBody>
              <a:bodyPr/>
              <a:lstStyle/>
              <a:p>
                <a:endParaRPr lang="en-US"/>
              </a:p>
            </p:txBody>
          </p:sp>
          <p:sp>
            <p:nvSpPr>
              <p:cNvPr id="18500" name="Freeform 17"/>
              <p:cNvSpPr>
                <a:spLocks/>
              </p:cNvSpPr>
              <p:nvPr/>
            </p:nvSpPr>
            <p:spPr bwMode="auto">
              <a:xfrm>
                <a:off x="2383" y="1759"/>
                <a:ext cx="531" cy="311"/>
              </a:xfrm>
              <a:custGeom>
                <a:avLst/>
                <a:gdLst>
                  <a:gd name="T0" fmla="*/ 16 w 1062"/>
                  <a:gd name="T1" fmla="*/ 0 h 621"/>
                  <a:gd name="T2" fmla="*/ 16 w 1062"/>
                  <a:gd name="T3" fmla="*/ 1 h 621"/>
                  <a:gd name="T4" fmla="*/ 16 w 1062"/>
                  <a:gd name="T5" fmla="*/ 1 h 621"/>
                  <a:gd name="T6" fmla="*/ 15 w 1062"/>
                  <a:gd name="T7" fmla="*/ 1 h 621"/>
                  <a:gd name="T8" fmla="*/ 15 w 1062"/>
                  <a:gd name="T9" fmla="*/ 1 h 621"/>
                  <a:gd name="T10" fmla="*/ 15 w 1062"/>
                  <a:gd name="T11" fmla="*/ 1 h 621"/>
                  <a:gd name="T12" fmla="*/ 14 w 1062"/>
                  <a:gd name="T13" fmla="*/ 1 h 621"/>
                  <a:gd name="T14" fmla="*/ 14 w 1062"/>
                  <a:gd name="T15" fmla="*/ 2 h 621"/>
                  <a:gd name="T16" fmla="*/ 13 w 1062"/>
                  <a:gd name="T17" fmla="*/ 2 h 621"/>
                  <a:gd name="T18" fmla="*/ 13 w 1062"/>
                  <a:gd name="T19" fmla="*/ 2 h 621"/>
                  <a:gd name="T20" fmla="*/ 12 w 1062"/>
                  <a:gd name="T21" fmla="*/ 2 h 621"/>
                  <a:gd name="T22" fmla="*/ 12 w 1062"/>
                  <a:gd name="T23" fmla="*/ 3 h 621"/>
                  <a:gd name="T24" fmla="*/ 12 w 1062"/>
                  <a:gd name="T25" fmla="*/ 3 h 621"/>
                  <a:gd name="T26" fmla="*/ 11 w 1062"/>
                  <a:gd name="T27" fmla="*/ 3 h 621"/>
                  <a:gd name="T28" fmla="*/ 11 w 1062"/>
                  <a:gd name="T29" fmla="*/ 3 h 621"/>
                  <a:gd name="T30" fmla="*/ 11 w 1062"/>
                  <a:gd name="T31" fmla="*/ 3 h 621"/>
                  <a:gd name="T32" fmla="*/ 10 w 1062"/>
                  <a:gd name="T33" fmla="*/ 3 h 621"/>
                  <a:gd name="T34" fmla="*/ 10 w 1062"/>
                  <a:gd name="T35" fmla="*/ 3 h 621"/>
                  <a:gd name="T36" fmla="*/ 10 w 1062"/>
                  <a:gd name="T37" fmla="*/ 3 h 621"/>
                  <a:gd name="T38" fmla="*/ 10 w 1062"/>
                  <a:gd name="T39" fmla="*/ 4 h 621"/>
                  <a:gd name="T40" fmla="*/ 9 w 1062"/>
                  <a:gd name="T41" fmla="*/ 4 h 621"/>
                  <a:gd name="T42" fmla="*/ 9 w 1062"/>
                  <a:gd name="T43" fmla="*/ 4 h 621"/>
                  <a:gd name="T44" fmla="*/ 9 w 1062"/>
                  <a:gd name="T45" fmla="*/ 4 h 621"/>
                  <a:gd name="T46" fmla="*/ 8 w 1062"/>
                  <a:gd name="T47" fmla="*/ 4 h 621"/>
                  <a:gd name="T48" fmla="*/ 8 w 1062"/>
                  <a:gd name="T49" fmla="*/ 5 h 621"/>
                  <a:gd name="T50" fmla="*/ 7 w 1062"/>
                  <a:gd name="T51" fmla="*/ 5 h 621"/>
                  <a:gd name="T52" fmla="*/ 7 w 1062"/>
                  <a:gd name="T53" fmla="*/ 5 h 621"/>
                  <a:gd name="T54" fmla="*/ 7 w 1062"/>
                  <a:gd name="T55" fmla="*/ 5 h 621"/>
                  <a:gd name="T56" fmla="*/ 6 w 1062"/>
                  <a:gd name="T57" fmla="*/ 5 h 621"/>
                  <a:gd name="T58" fmla="*/ 6 w 1062"/>
                  <a:gd name="T59" fmla="*/ 5 h 621"/>
                  <a:gd name="T60" fmla="*/ 5 w 1062"/>
                  <a:gd name="T61" fmla="*/ 6 h 621"/>
                  <a:gd name="T62" fmla="*/ 5 w 1062"/>
                  <a:gd name="T63" fmla="*/ 6 h 621"/>
                  <a:gd name="T64" fmla="*/ 4 w 1062"/>
                  <a:gd name="T65" fmla="*/ 6 h 621"/>
                  <a:gd name="T66" fmla="*/ 4 w 1062"/>
                  <a:gd name="T67" fmla="*/ 6 h 621"/>
                  <a:gd name="T68" fmla="*/ 4 w 1062"/>
                  <a:gd name="T69" fmla="*/ 6 h 621"/>
                  <a:gd name="T70" fmla="*/ 3 w 1062"/>
                  <a:gd name="T71" fmla="*/ 7 h 621"/>
                  <a:gd name="T72" fmla="*/ 3 w 1062"/>
                  <a:gd name="T73" fmla="*/ 7 h 621"/>
                  <a:gd name="T74" fmla="*/ 3 w 1062"/>
                  <a:gd name="T75" fmla="*/ 7 h 621"/>
                  <a:gd name="T76" fmla="*/ 3 w 1062"/>
                  <a:gd name="T77" fmla="*/ 7 h 621"/>
                  <a:gd name="T78" fmla="*/ 2 w 1062"/>
                  <a:gd name="T79" fmla="*/ 7 h 621"/>
                  <a:gd name="T80" fmla="*/ 2 w 1062"/>
                  <a:gd name="T81" fmla="*/ 7 h 621"/>
                  <a:gd name="T82" fmla="*/ 1 w 1062"/>
                  <a:gd name="T83" fmla="*/ 8 h 621"/>
                  <a:gd name="T84" fmla="*/ 1 w 1062"/>
                  <a:gd name="T85" fmla="*/ 8 h 621"/>
                  <a:gd name="T86" fmla="*/ 0 w 1062"/>
                  <a:gd name="T87" fmla="*/ 9 h 621"/>
                  <a:gd name="T88" fmla="*/ 1 w 1062"/>
                  <a:gd name="T89" fmla="*/ 10 h 621"/>
                  <a:gd name="T90" fmla="*/ 1 w 1062"/>
                  <a:gd name="T91" fmla="*/ 10 h 621"/>
                  <a:gd name="T92" fmla="*/ 1 w 1062"/>
                  <a:gd name="T93" fmla="*/ 9 h 621"/>
                  <a:gd name="T94" fmla="*/ 2 w 1062"/>
                  <a:gd name="T95" fmla="*/ 8 h 621"/>
                  <a:gd name="T96" fmla="*/ 3 w 1062"/>
                  <a:gd name="T97" fmla="*/ 8 h 621"/>
                  <a:gd name="T98" fmla="*/ 6 w 1062"/>
                  <a:gd name="T99" fmla="*/ 7 h 621"/>
                  <a:gd name="T100" fmla="*/ 10 w 1062"/>
                  <a:gd name="T101" fmla="*/ 5 h 621"/>
                  <a:gd name="T102" fmla="*/ 13 w 1062"/>
                  <a:gd name="T103" fmla="*/ 3 h 621"/>
                  <a:gd name="T104" fmla="*/ 16 w 1062"/>
                  <a:gd name="T105" fmla="*/ 2 h 621"/>
                  <a:gd name="T106" fmla="*/ 17 w 1062"/>
                  <a:gd name="T107" fmla="*/ 1 h 621"/>
                  <a:gd name="T108" fmla="*/ 16 w 1062"/>
                  <a:gd name="T109" fmla="*/ 0 h 621"/>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062"/>
                  <a:gd name="T166" fmla="*/ 0 h 621"/>
                  <a:gd name="T167" fmla="*/ 1062 w 1062"/>
                  <a:gd name="T168" fmla="*/ 621 h 621"/>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062" h="621">
                    <a:moveTo>
                      <a:pt x="1012" y="0"/>
                    </a:moveTo>
                    <a:lnTo>
                      <a:pt x="1008" y="2"/>
                    </a:lnTo>
                    <a:lnTo>
                      <a:pt x="999" y="7"/>
                    </a:lnTo>
                    <a:lnTo>
                      <a:pt x="984" y="15"/>
                    </a:lnTo>
                    <a:lnTo>
                      <a:pt x="965" y="26"/>
                    </a:lnTo>
                    <a:lnTo>
                      <a:pt x="942" y="39"/>
                    </a:lnTo>
                    <a:lnTo>
                      <a:pt x="916" y="53"/>
                    </a:lnTo>
                    <a:lnTo>
                      <a:pt x="888" y="69"/>
                    </a:lnTo>
                    <a:lnTo>
                      <a:pt x="859" y="85"/>
                    </a:lnTo>
                    <a:lnTo>
                      <a:pt x="829" y="101"/>
                    </a:lnTo>
                    <a:lnTo>
                      <a:pt x="799" y="117"/>
                    </a:lnTo>
                    <a:lnTo>
                      <a:pt x="770" y="132"/>
                    </a:lnTo>
                    <a:lnTo>
                      <a:pt x="744" y="146"/>
                    </a:lnTo>
                    <a:lnTo>
                      <a:pt x="719" y="159"/>
                    </a:lnTo>
                    <a:lnTo>
                      <a:pt x="700" y="169"/>
                    </a:lnTo>
                    <a:lnTo>
                      <a:pt x="684" y="177"/>
                    </a:lnTo>
                    <a:lnTo>
                      <a:pt x="672" y="182"/>
                    </a:lnTo>
                    <a:lnTo>
                      <a:pt x="657" y="188"/>
                    </a:lnTo>
                    <a:lnTo>
                      <a:pt x="642" y="192"/>
                    </a:lnTo>
                    <a:lnTo>
                      <a:pt x="627" y="198"/>
                    </a:lnTo>
                    <a:lnTo>
                      <a:pt x="611" y="205"/>
                    </a:lnTo>
                    <a:lnTo>
                      <a:pt x="592" y="214"/>
                    </a:lnTo>
                    <a:lnTo>
                      <a:pt x="568" y="226"/>
                    </a:lnTo>
                    <a:lnTo>
                      <a:pt x="539" y="239"/>
                    </a:lnTo>
                    <a:lnTo>
                      <a:pt x="502" y="257"/>
                    </a:lnTo>
                    <a:lnTo>
                      <a:pt x="480" y="267"/>
                    </a:lnTo>
                    <a:lnTo>
                      <a:pt x="456" y="279"/>
                    </a:lnTo>
                    <a:lnTo>
                      <a:pt x="431" y="290"/>
                    </a:lnTo>
                    <a:lnTo>
                      <a:pt x="403" y="303"/>
                    </a:lnTo>
                    <a:lnTo>
                      <a:pt x="374" y="316"/>
                    </a:lnTo>
                    <a:lnTo>
                      <a:pt x="346" y="328"/>
                    </a:lnTo>
                    <a:lnTo>
                      <a:pt x="318" y="341"/>
                    </a:lnTo>
                    <a:lnTo>
                      <a:pt x="290" y="354"/>
                    </a:lnTo>
                    <a:lnTo>
                      <a:pt x="264" y="365"/>
                    </a:lnTo>
                    <a:lnTo>
                      <a:pt x="238" y="375"/>
                    </a:lnTo>
                    <a:lnTo>
                      <a:pt x="216" y="386"/>
                    </a:lnTo>
                    <a:lnTo>
                      <a:pt x="197" y="394"/>
                    </a:lnTo>
                    <a:lnTo>
                      <a:pt x="181" y="401"/>
                    </a:lnTo>
                    <a:lnTo>
                      <a:pt x="168" y="407"/>
                    </a:lnTo>
                    <a:lnTo>
                      <a:pt x="160" y="410"/>
                    </a:lnTo>
                    <a:lnTo>
                      <a:pt x="158" y="411"/>
                    </a:lnTo>
                    <a:lnTo>
                      <a:pt x="55" y="450"/>
                    </a:lnTo>
                    <a:lnTo>
                      <a:pt x="15" y="502"/>
                    </a:lnTo>
                    <a:lnTo>
                      <a:pt x="0" y="566"/>
                    </a:lnTo>
                    <a:lnTo>
                      <a:pt x="20" y="590"/>
                    </a:lnTo>
                    <a:lnTo>
                      <a:pt x="36" y="621"/>
                    </a:lnTo>
                    <a:lnTo>
                      <a:pt x="67" y="566"/>
                    </a:lnTo>
                    <a:lnTo>
                      <a:pt x="127" y="494"/>
                    </a:lnTo>
                    <a:lnTo>
                      <a:pt x="221" y="458"/>
                    </a:lnTo>
                    <a:lnTo>
                      <a:pt x="399" y="395"/>
                    </a:lnTo>
                    <a:lnTo>
                      <a:pt x="645" y="276"/>
                    </a:lnTo>
                    <a:lnTo>
                      <a:pt x="843" y="177"/>
                    </a:lnTo>
                    <a:lnTo>
                      <a:pt x="1020" y="75"/>
                    </a:lnTo>
                    <a:lnTo>
                      <a:pt x="1062" y="50"/>
                    </a:lnTo>
                    <a:lnTo>
                      <a:pt x="1012" y="0"/>
                    </a:lnTo>
                    <a:close/>
                  </a:path>
                </a:pathLst>
              </a:custGeom>
              <a:solidFill>
                <a:srgbClr val="000000"/>
              </a:solidFill>
              <a:ln w="9525">
                <a:noFill/>
                <a:round/>
                <a:headEnd/>
                <a:tailEnd/>
              </a:ln>
            </p:spPr>
            <p:txBody>
              <a:bodyPr/>
              <a:lstStyle/>
              <a:p>
                <a:endParaRPr lang="en-US"/>
              </a:p>
            </p:txBody>
          </p:sp>
          <p:sp>
            <p:nvSpPr>
              <p:cNvPr id="18501" name="Freeform 18"/>
              <p:cNvSpPr>
                <a:spLocks/>
              </p:cNvSpPr>
              <p:nvPr/>
            </p:nvSpPr>
            <p:spPr bwMode="auto">
              <a:xfrm>
                <a:off x="2840" y="1818"/>
                <a:ext cx="90" cy="46"/>
              </a:xfrm>
              <a:custGeom>
                <a:avLst/>
                <a:gdLst>
                  <a:gd name="T0" fmla="*/ 2 w 181"/>
                  <a:gd name="T1" fmla="*/ 0 h 91"/>
                  <a:gd name="T2" fmla="*/ 2 w 181"/>
                  <a:gd name="T3" fmla="*/ 0 h 91"/>
                  <a:gd name="T4" fmla="*/ 2 w 181"/>
                  <a:gd name="T5" fmla="*/ 1 h 91"/>
                  <a:gd name="T6" fmla="*/ 2 w 181"/>
                  <a:gd name="T7" fmla="*/ 1 h 91"/>
                  <a:gd name="T8" fmla="*/ 2 w 181"/>
                  <a:gd name="T9" fmla="*/ 1 h 91"/>
                  <a:gd name="T10" fmla="*/ 2 w 181"/>
                  <a:gd name="T11" fmla="*/ 1 h 91"/>
                  <a:gd name="T12" fmla="*/ 2 w 181"/>
                  <a:gd name="T13" fmla="*/ 1 h 91"/>
                  <a:gd name="T14" fmla="*/ 2 w 181"/>
                  <a:gd name="T15" fmla="*/ 1 h 91"/>
                  <a:gd name="T16" fmla="*/ 1 w 181"/>
                  <a:gd name="T17" fmla="*/ 1 h 91"/>
                  <a:gd name="T18" fmla="*/ 1 w 181"/>
                  <a:gd name="T19" fmla="*/ 1 h 91"/>
                  <a:gd name="T20" fmla="*/ 1 w 181"/>
                  <a:gd name="T21" fmla="*/ 1 h 91"/>
                  <a:gd name="T22" fmla="*/ 1 w 181"/>
                  <a:gd name="T23" fmla="*/ 1 h 91"/>
                  <a:gd name="T24" fmla="*/ 1 w 181"/>
                  <a:gd name="T25" fmla="*/ 1 h 91"/>
                  <a:gd name="T26" fmla="*/ 1 w 181"/>
                  <a:gd name="T27" fmla="*/ 1 h 91"/>
                  <a:gd name="T28" fmla="*/ 1 w 181"/>
                  <a:gd name="T29" fmla="*/ 1 h 91"/>
                  <a:gd name="T30" fmla="*/ 1 w 181"/>
                  <a:gd name="T31" fmla="*/ 1 h 91"/>
                  <a:gd name="T32" fmla="*/ 1 w 181"/>
                  <a:gd name="T33" fmla="*/ 1 h 91"/>
                  <a:gd name="T34" fmla="*/ 1 w 181"/>
                  <a:gd name="T35" fmla="*/ 1 h 91"/>
                  <a:gd name="T36" fmla="*/ 0 w 181"/>
                  <a:gd name="T37" fmla="*/ 2 h 91"/>
                  <a:gd name="T38" fmla="*/ 0 w 181"/>
                  <a:gd name="T39" fmla="*/ 2 h 91"/>
                  <a:gd name="T40" fmla="*/ 0 w 181"/>
                  <a:gd name="T41" fmla="*/ 2 h 91"/>
                  <a:gd name="T42" fmla="*/ 0 w 181"/>
                  <a:gd name="T43" fmla="*/ 2 h 91"/>
                  <a:gd name="T44" fmla="*/ 0 w 181"/>
                  <a:gd name="T45" fmla="*/ 2 h 91"/>
                  <a:gd name="T46" fmla="*/ 0 w 181"/>
                  <a:gd name="T47" fmla="*/ 2 h 91"/>
                  <a:gd name="T48" fmla="*/ 0 w 181"/>
                  <a:gd name="T49" fmla="*/ 2 h 91"/>
                  <a:gd name="T50" fmla="*/ 0 w 181"/>
                  <a:gd name="T51" fmla="*/ 2 h 91"/>
                  <a:gd name="T52" fmla="*/ 0 w 181"/>
                  <a:gd name="T53" fmla="*/ 2 h 91"/>
                  <a:gd name="T54" fmla="*/ 0 w 181"/>
                  <a:gd name="T55" fmla="*/ 2 h 91"/>
                  <a:gd name="T56" fmla="*/ 0 w 181"/>
                  <a:gd name="T57" fmla="*/ 2 h 91"/>
                  <a:gd name="T58" fmla="*/ 0 w 181"/>
                  <a:gd name="T59" fmla="*/ 2 h 91"/>
                  <a:gd name="T60" fmla="*/ 0 w 181"/>
                  <a:gd name="T61" fmla="*/ 2 h 91"/>
                  <a:gd name="T62" fmla="*/ 0 w 181"/>
                  <a:gd name="T63" fmla="*/ 2 h 91"/>
                  <a:gd name="T64" fmla="*/ 1 w 181"/>
                  <a:gd name="T65" fmla="*/ 2 h 91"/>
                  <a:gd name="T66" fmla="*/ 1 w 181"/>
                  <a:gd name="T67" fmla="*/ 1 h 91"/>
                  <a:gd name="T68" fmla="*/ 1 w 181"/>
                  <a:gd name="T69" fmla="*/ 1 h 91"/>
                  <a:gd name="T70" fmla="*/ 2 w 181"/>
                  <a:gd name="T71" fmla="*/ 1 h 91"/>
                  <a:gd name="T72" fmla="*/ 2 w 181"/>
                  <a:gd name="T73" fmla="*/ 1 h 91"/>
                  <a:gd name="T74" fmla="*/ 2 w 181"/>
                  <a:gd name="T75" fmla="*/ 1 h 91"/>
                  <a:gd name="T76" fmla="*/ 2 w 181"/>
                  <a:gd name="T77" fmla="*/ 1 h 91"/>
                  <a:gd name="T78" fmla="*/ 2 w 181"/>
                  <a:gd name="T79" fmla="*/ 1 h 91"/>
                  <a:gd name="T80" fmla="*/ 2 w 181"/>
                  <a:gd name="T81" fmla="*/ 1 h 91"/>
                  <a:gd name="T82" fmla="*/ 2 w 181"/>
                  <a:gd name="T83" fmla="*/ 1 h 91"/>
                  <a:gd name="T84" fmla="*/ 2 w 181"/>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1"/>
                  <a:gd name="T130" fmla="*/ 0 h 91"/>
                  <a:gd name="T131" fmla="*/ 181 w 181"/>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1" h="91">
                    <a:moveTo>
                      <a:pt x="169" y="0"/>
                    </a:moveTo>
                    <a:lnTo>
                      <a:pt x="168" y="0"/>
                    </a:lnTo>
                    <a:lnTo>
                      <a:pt x="165" y="2"/>
                    </a:lnTo>
                    <a:lnTo>
                      <a:pt x="160" y="4"/>
                    </a:lnTo>
                    <a:lnTo>
                      <a:pt x="154" y="6"/>
                    </a:lnTo>
                    <a:lnTo>
                      <a:pt x="147" y="10"/>
                    </a:lnTo>
                    <a:lnTo>
                      <a:pt x="138" y="13"/>
                    </a:lnTo>
                    <a:lnTo>
                      <a:pt x="130" y="18"/>
                    </a:lnTo>
                    <a:lnTo>
                      <a:pt x="121" y="23"/>
                    </a:lnTo>
                    <a:lnTo>
                      <a:pt x="114" y="28"/>
                    </a:lnTo>
                    <a:lnTo>
                      <a:pt x="111" y="30"/>
                    </a:lnTo>
                    <a:lnTo>
                      <a:pt x="108" y="32"/>
                    </a:lnTo>
                    <a:lnTo>
                      <a:pt x="107" y="33"/>
                    </a:lnTo>
                    <a:lnTo>
                      <a:pt x="105" y="34"/>
                    </a:lnTo>
                    <a:lnTo>
                      <a:pt x="101" y="36"/>
                    </a:lnTo>
                    <a:lnTo>
                      <a:pt x="93" y="41"/>
                    </a:lnTo>
                    <a:lnTo>
                      <a:pt x="82" y="48"/>
                    </a:lnTo>
                    <a:lnTo>
                      <a:pt x="67" y="57"/>
                    </a:lnTo>
                    <a:lnTo>
                      <a:pt x="53" y="65"/>
                    </a:lnTo>
                    <a:lnTo>
                      <a:pt x="39" y="72"/>
                    </a:lnTo>
                    <a:lnTo>
                      <a:pt x="26" y="79"/>
                    </a:lnTo>
                    <a:lnTo>
                      <a:pt x="16" y="85"/>
                    </a:lnTo>
                    <a:lnTo>
                      <a:pt x="7" y="88"/>
                    </a:lnTo>
                    <a:lnTo>
                      <a:pt x="2" y="90"/>
                    </a:lnTo>
                    <a:lnTo>
                      <a:pt x="0" y="91"/>
                    </a:lnTo>
                    <a:lnTo>
                      <a:pt x="43" y="91"/>
                    </a:lnTo>
                    <a:lnTo>
                      <a:pt x="41" y="90"/>
                    </a:lnTo>
                    <a:lnTo>
                      <a:pt x="40" y="88"/>
                    </a:lnTo>
                    <a:lnTo>
                      <a:pt x="43" y="86"/>
                    </a:lnTo>
                    <a:lnTo>
                      <a:pt x="47" y="81"/>
                    </a:lnTo>
                    <a:lnTo>
                      <a:pt x="55" y="75"/>
                    </a:lnTo>
                    <a:lnTo>
                      <a:pt x="69" y="68"/>
                    </a:lnTo>
                    <a:lnTo>
                      <a:pt x="90" y="59"/>
                    </a:lnTo>
                    <a:lnTo>
                      <a:pt x="112" y="49"/>
                    </a:lnTo>
                    <a:lnTo>
                      <a:pt x="131" y="38"/>
                    </a:lnTo>
                    <a:lnTo>
                      <a:pt x="146" y="29"/>
                    </a:lnTo>
                    <a:lnTo>
                      <a:pt x="159" y="21"/>
                    </a:lnTo>
                    <a:lnTo>
                      <a:pt x="169" y="14"/>
                    </a:lnTo>
                    <a:lnTo>
                      <a:pt x="175" y="8"/>
                    </a:lnTo>
                    <a:lnTo>
                      <a:pt x="180" y="5"/>
                    </a:lnTo>
                    <a:lnTo>
                      <a:pt x="181" y="4"/>
                    </a:lnTo>
                    <a:lnTo>
                      <a:pt x="169" y="0"/>
                    </a:lnTo>
                    <a:close/>
                  </a:path>
                </a:pathLst>
              </a:custGeom>
              <a:solidFill>
                <a:srgbClr val="000000"/>
              </a:solidFill>
              <a:ln w="9525">
                <a:noFill/>
                <a:round/>
                <a:headEnd/>
                <a:tailEnd/>
              </a:ln>
            </p:spPr>
            <p:txBody>
              <a:bodyPr/>
              <a:lstStyle/>
              <a:p>
                <a:endParaRPr lang="en-US"/>
              </a:p>
            </p:txBody>
          </p:sp>
          <p:sp>
            <p:nvSpPr>
              <p:cNvPr id="18502" name="Freeform 19"/>
              <p:cNvSpPr>
                <a:spLocks/>
              </p:cNvSpPr>
              <p:nvPr/>
            </p:nvSpPr>
            <p:spPr bwMode="auto">
              <a:xfrm>
                <a:off x="2850" y="1831"/>
                <a:ext cx="90" cy="45"/>
              </a:xfrm>
              <a:custGeom>
                <a:avLst/>
                <a:gdLst>
                  <a:gd name="T0" fmla="*/ 3 w 180"/>
                  <a:gd name="T1" fmla="*/ 0 h 91"/>
                  <a:gd name="T2" fmla="*/ 3 w 180"/>
                  <a:gd name="T3" fmla="*/ 0 h 91"/>
                  <a:gd name="T4" fmla="*/ 3 w 180"/>
                  <a:gd name="T5" fmla="*/ 0 h 91"/>
                  <a:gd name="T6" fmla="*/ 3 w 180"/>
                  <a:gd name="T7" fmla="*/ 0 h 91"/>
                  <a:gd name="T8" fmla="*/ 3 w 180"/>
                  <a:gd name="T9" fmla="*/ 0 h 91"/>
                  <a:gd name="T10" fmla="*/ 3 w 180"/>
                  <a:gd name="T11" fmla="*/ 0 h 91"/>
                  <a:gd name="T12" fmla="*/ 3 w 180"/>
                  <a:gd name="T13" fmla="*/ 0 h 91"/>
                  <a:gd name="T14" fmla="*/ 3 w 180"/>
                  <a:gd name="T15" fmla="*/ 0 h 91"/>
                  <a:gd name="T16" fmla="*/ 2 w 180"/>
                  <a:gd name="T17" fmla="*/ 0 h 91"/>
                  <a:gd name="T18" fmla="*/ 2 w 180"/>
                  <a:gd name="T19" fmla="*/ 0 h 91"/>
                  <a:gd name="T20" fmla="*/ 2 w 180"/>
                  <a:gd name="T21" fmla="*/ 0 h 91"/>
                  <a:gd name="T22" fmla="*/ 2 w 180"/>
                  <a:gd name="T23" fmla="*/ 0 h 91"/>
                  <a:gd name="T24" fmla="*/ 2 w 180"/>
                  <a:gd name="T25" fmla="*/ 0 h 91"/>
                  <a:gd name="T26" fmla="*/ 2 w 180"/>
                  <a:gd name="T27" fmla="*/ 0 h 91"/>
                  <a:gd name="T28" fmla="*/ 2 w 180"/>
                  <a:gd name="T29" fmla="*/ 0 h 91"/>
                  <a:gd name="T30" fmla="*/ 1 w 180"/>
                  <a:gd name="T31" fmla="*/ 0 h 91"/>
                  <a:gd name="T32" fmla="*/ 1 w 180"/>
                  <a:gd name="T33" fmla="*/ 0 h 91"/>
                  <a:gd name="T34" fmla="*/ 1 w 180"/>
                  <a:gd name="T35" fmla="*/ 0 h 91"/>
                  <a:gd name="T36" fmla="*/ 1 w 180"/>
                  <a:gd name="T37" fmla="*/ 1 h 91"/>
                  <a:gd name="T38" fmla="*/ 1 w 180"/>
                  <a:gd name="T39" fmla="*/ 1 h 91"/>
                  <a:gd name="T40" fmla="*/ 1 w 180"/>
                  <a:gd name="T41" fmla="*/ 1 h 91"/>
                  <a:gd name="T42" fmla="*/ 1 w 180"/>
                  <a:gd name="T43" fmla="*/ 1 h 91"/>
                  <a:gd name="T44" fmla="*/ 1 w 180"/>
                  <a:gd name="T45" fmla="*/ 1 h 91"/>
                  <a:gd name="T46" fmla="*/ 1 w 180"/>
                  <a:gd name="T47" fmla="*/ 1 h 91"/>
                  <a:gd name="T48" fmla="*/ 0 w 180"/>
                  <a:gd name="T49" fmla="*/ 1 h 91"/>
                  <a:gd name="T50" fmla="*/ 1 w 180"/>
                  <a:gd name="T51" fmla="*/ 1 h 91"/>
                  <a:gd name="T52" fmla="*/ 1 w 180"/>
                  <a:gd name="T53" fmla="*/ 1 h 91"/>
                  <a:gd name="T54" fmla="*/ 1 w 180"/>
                  <a:gd name="T55" fmla="*/ 1 h 91"/>
                  <a:gd name="T56" fmla="*/ 1 w 180"/>
                  <a:gd name="T57" fmla="*/ 1 h 91"/>
                  <a:gd name="T58" fmla="*/ 1 w 180"/>
                  <a:gd name="T59" fmla="*/ 1 h 91"/>
                  <a:gd name="T60" fmla="*/ 1 w 180"/>
                  <a:gd name="T61" fmla="*/ 1 h 91"/>
                  <a:gd name="T62" fmla="*/ 1 w 180"/>
                  <a:gd name="T63" fmla="*/ 1 h 91"/>
                  <a:gd name="T64" fmla="*/ 1 w 180"/>
                  <a:gd name="T65" fmla="*/ 1 h 91"/>
                  <a:gd name="T66" fmla="*/ 1 w 180"/>
                  <a:gd name="T67" fmla="*/ 0 h 91"/>
                  <a:gd name="T68" fmla="*/ 2 w 180"/>
                  <a:gd name="T69" fmla="*/ 0 h 91"/>
                  <a:gd name="T70" fmla="*/ 3 w 180"/>
                  <a:gd name="T71" fmla="*/ 0 h 91"/>
                  <a:gd name="T72" fmla="*/ 3 w 180"/>
                  <a:gd name="T73" fmla="*/ 0 h 91"/>
                  <a:gd name="T74" fmla="*/ 3 w 180"/>
                  <a:gd name="T75" fmla="*/ 0 h 91"/>
                  <a:gd name="T76" fmla="*/ 3 w 180"/>
                  <a:gd name="T77" fmla="*/ 0 h 91"/>
                  <a:gd name="T78" fmla="*/ 3 w 180"/>
                  <a:gd name="T79" fmla="*/ 0 h 91"/>
                  <a:gd name="T80" fmla="*/ 3 w 180"/>
                  <a:gd name="T81" fmla="*/ 0 h 91"/>
                  <a:gd name="T82" fmla="*/ 3 w 180"/>
                  <a:gd name="T83" fmla="*/ 0 h 91"/>
                  <a:gd name="T84" fmla="*/ 3 w 180"/>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0"/>
                  <a:gd name="T130" fmla="*/ 0 h 91"/>
                  <a:gd name="T131" fmla="*/ 180 w 180"/>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0" h="91">
                    <a:moveTo>
                      <a:pt x="169" y="0"/>
                    </a:moveTo>
                    <a:lnTo>
                      <a:pt x="168" y="0"/>
                    </a:lnTo>
                    <a:lnTo>
                      <a:pt x="164" y="1"/>
                    </a:lnTo>
                    <a:lnTo>
                      <a:pt x="160" y="3"/>
                    </a:lnTo>
                    <a:lnTo>
                      <a:pt x="154" y="6"/>
                    </a:lnTo>
                    <a:lnTo>
                      <a:pt x="147" y="9"/>
                    </a:lnTo>
                    <a:lnTo>
                      <a:pt x="139" y="12"/>
                    </a:lnTo>
                    <a:lnTo>
                      <a:pt x="131" y="17"/>
                    </a:lnTo>
                    <a:lnTo>
                      <a:pt x="122" y="23"/>
                    </a:lnTo>
                    <a:lnTo>
                      <a:pt x="115" y="27"/>
                    </a:lnTo>
                    <a:lnTo>
                      <a:pt x="111" y="30"/>
                    </a:lnTo>
                    <a:lnTo>
                      <a:pt x="109" y="31"/>
                    </a:lnTo>
                    <a:lnTo>
                      <a:pt x="108" y="32"/>
                    </a:lnTo>
                    <a:lnTo>
                      <a:pt x="105" y="33"/>
                    </a:lnTo>
                    <a:lnTo>
                      <a:pt x="101" y="36"/>
                    </a:lnTo>
                    <a:lnTo>
                      <a:pt x="94" y="40"/>
                    </a:lnTo>
                    <a:lnTo>
                      <a:pt x="81" y="47"/>
                    </a:lnTo>
                    <a:lnTo>
                      <a:pt x="66" y="56"/>
                    </a:lnTo>
                    <a:lnTo>
                      <a:pt x="53" y="64"/>
                    </a:lnTo>
                    <a:lnTo>
                      <a:pt x="39" y="71"/>
                    </a:lnTo>
                    <a:lnTo>
                      <a:pt x="26" y="78"/>
                    </a:lnTo>
                    <a:lnTo>
                      <a:pt x="16" y="84"/>
                    </a:lnTo>
                    <a:lnTo>
                      <a:pt x="6" y="87"/>
                    </a:lnTo>
                    <a:lnTo>
                      <a:pt x="2" y="90"/>
                    </a:lnTo>
                    <a:lnTo>
                      <a:pt x="0" y="91"/>
                    </a:lnTo>
                    <a:lnTo>
                      <a:pt x="42" y="91"/>
                    </a:lnTo>
                    <a:lnTo>
                      <a:pt x="41" y="90"/>
                    </a:lnTo>
                    <a:lnTo>
                      <a:pt x="40" y="87"/>
                    </a:lnTo>
                    <a:lnTo>
                      <a:pt x="42" y="85"/>
                    </a:lnTo>
                    <a:lnTo>
                      <a:pt x="47" y="80"/>
                    </a:lnTo>
                    <a:lnTo>
                      <a:pt x="55" y="75"/>
                    </a:lnTo>
                    <a:lnTo>
                      <a:pt x="69" y="68"/>
                    </a:lnTo>
                    <a:lnTo>
                      <a:pt x="89" y="59"/>
                    </a:lnTo>
                    <a:lnTo>
                      <a:pt x="111" y="48"/>
                    </a:lnTo>
                    <a:lnTo>
                      <a:pt x="131" y="38"/>
                    </a:lnTo>
                    <a:lnTo>
                      <a:pt x="146" y="29"/>
                    </a:lnTo>
                    <a:lnTo>
                      <a:pt x="158" y="21"/>
                    </a:lnTo>
                    <a:lnTo>
                      <a:pt x="169" y="14"/>
                    </a:lnTo>
                    <a:lnTo>
                      <a:pt x="175" y="8"/>
                    </a:lnTo>
                    <a:lnTo>
                      <a:pt x="179" y="4"/>
                    </a:lnTo>
                    <a:lnTo>
                      <a:pt x="180" y="3"/>
                    </a:lnTo>
                    <a:lnTo>
                      <a:pt x="169" y="0"/>
                    </a:lnTo>
                    <a:close/>
                  </a:path>
                </a:pathLst>
              </a:custGeom>
              <a:solidFill>
                <a:srgbClr val="000000"/>
              </a:solidFill>
              <a:ln w="9525">
                <a:noFill/>
                <a:round/>
                <a:headEnd/>
                <a:tailEnd/>
              </a:ln>
            </p:spPr>
            <p:txBody>
              <a:bodyPr/>
              <a:lstStyle/>
              <a:p>
                <a:endParaRPr lang="en-US"/>
              </a:p>
            </p:txBody>
          </p:sp>
          <p:sp>
            <p:nvSpPr>
              <p:cNvPr id="18503" name="Freeform 20"/>
              <p:cNvSpPr>
                <a:spLocks/>
              </p:cNvSpPr>
              <p:nvPr/>
            </p:nvSpPr>
            <p:spPr bwMode="auto">
              <a:xfrm>
                <a:off x="2860" y="1844"/>
                <a:ext cx="91" cy="45"/>
              </a:xfrm>
              <a:custGeom>
                <a:avLst/>
                <a:gdLst>
                  <a:gd name="T0" fmla="*/ 3 w 182"/>
                  <a:gd name="T1" fmla="*/ 0 h 91"/>
                  <a:gd name="T2" fmla="*/ 3 w 182"/>
                  <a:gd name="T3" fmla="*/ 0 h 91"/>
                  <a:gd name="T4" fmla="*/ 3 w 182"/>
                  <a:gd name="T5" fmla="*/ 0 h 91"/>
                  <a:gd name="T6" fmla="*/ 3 w 182"/>
                  <a:gd name="T7" fmla="*/ 0 h 91"/>
                  <a:gd name="T8" fmla="*/ 3 w 182"/>
                  <a:gd name="T9" fmla="*/ 0 h 91"/>
                  <a:gd name="T10" fmla="*/ 3 w 182"/>
                  <a:gd name="T11" fmla="*/ 0 h 91"/>
                  <a:gd name="T12" fmla="*/ 3 w 182"/>
                  <a:gd name="T13" fmla="*/ 0 h 91"/>
                  <a:gd name="T14" fmla="*/ 3 w 182"/>
                  <a:gd name="T15" fmla="*/ 0 h 91"/>
                  <a:gd name="T16" fmla="*/ 2 w 182"/>
                  <a:gd name="T17" fmla="*/ 0 h 91"/>
                  <a:gd name="T18" fmla="*/ 2 w 182"/>
                  <a:gd name="T19" fmla="*/ 0 h 91"/>
                  <a:gd name="T20" fmla="*/ 2 w 182"/>
                  <a:gd name="T21" fmla="*/ 0 h 91"/>
                  <a:gd name="T22" fmla="*/ 2 w 182"/>
                  <a:gd name="T23" fmla="*/ 0 h 91"/>
                  <a:gd name="T24" fmla="*/ 2 w 182"/>
                  <a:gd name="T25" fmla="*/ 0 h 91"/>
                  <a:gd name="T26" fmla="*/ 2 w 182"/>
                  <a:gd name="T27" fmla="*/ 0 h 91"/>
                  <a:gd name="T28" fmla="*/ 2 w 182"/>
                  <a:gd name="T29" fmla="*/ 0 h 91"/>
                  <a:gd name="T30" fmla="*/ 1 w 182"/>
                  <a:gd name="T31" fmla="*/ 0 h 91"/>
                  <a:gd name="T32" fmla="*/ 1 w 182"/>
                  <a:gd name="T33" fmla="*/ 0 h 91"/>
                  <a:gd name="T34" fmla="*/ 1 w 182"/>
                  <a:gd name="T35" fmla="*/ 0 h 91"/>
                  <a:gd name="T36" fmla="*/ 1 w 182"/>
                  <a:gd name="T37" fmla="*/ 1 h 91"/>
                  <a:gd name="T38" fmla="*/ 1 w 182"/>
                  <a:gd name="T39" fmla="*/ 1 h 91"/>
                  <a:gd name="T40" fmla="*/ 1 w 182"/>
                  <a:gd name="T41" fmla="*/ 1 h 91"/>
                  <a:gd name="T42" fmla="*/ 1 w 182"/>
                  <a:gd name="T43" fmla="*/ 1 h 91"/>
                  <a:gd name="T44" fmla="*/ 1 w 182"/>
                  <a:gd name="T45" fmla="*/ 1 h 91"/>
                  <a:gd name="T46" fmla="*/ 1 w 182"/>
                  <a:gd name="T47" fmla="*/ 1 h 91"/>
                  <a:gd name="T48" fmla="*/ 0 w 182"/>
                  <a:gd name="T49" fmla="*/ 1 h 91"/>
                  <a:gd name="T50" fmla="*/ 1 w 182"/>
                  <a:gd name="T51" fmla="*/ 1 h 91"/>
                  <a:gd name="T52" fmla="*/ 1 w 182"/>
                  <a:gd name="T53" fmla="*/ 1 h 91"/>
                  <a:gd name="T54" fmla="*/ 1 w 182"/>
                  <a:gd name="T55" fmla="*/ 1 h 91"/>
                  <a:gd name="T56" fmla="*/ 1 w 182"/>
                  <a:gd name="T57" fmla="*/ 1 h 91"/>
                  <a:gd name="T58" fmla="*/ 1 w 182"/>
                  <a:gd name="T59" fmla="*/ 1 h 91"/>
                  <a:gd name="T60" fmla="*/ 1 w 182"/>
                  <a:gd name="T61" fmla="*/ 1 h 91"/>
                  <a:gd name="T62" fmla="*/ 1 w 182"/>
                  <a:gd name="T63" fmla="*/ 1 h 91"/>
                  <a:gd name="T64" fmla="*/ 1 w 182"/>
                  <a:gd name="T65" fmla="*/ 1 h 91"/>
                  <a:gd name="T66" fmla="*/ 1 w 182"/>
                  <a:gd name="T67" fmla="*/ 0 h 91"/>
                  <a:gd name="T68" fmla="*/ 2 w 182"/>
                  <a:gd name="T69" fmla="*/ 0 h 91"/>
                  <a:gd name="T70" fmla="*/ 3 w 182"/>
                  <a:gd name="T71" fmla="*/ 0 h 91"/>
                  <a:gd name="T72" fmla="*/ 3 w 182"/>
                  <a:gd name="T73" fmla="*/ 0 h 91"/>
                  <a:gd name="T74" fmla="*/ 3 w 182"/>
                  <a:gd name="T75" fmla="*/ 0 h 91"/>
                  <a:gd name="T76" fmla="*/ 3 w 182"/>
                  <a:gd name="T77" fmla="*/ 0 h 91"/>
                  <a:gd name="T78" fmla="*/ 3 w 182"/>
                  <a:gd name="T79" fmla="*/ 0 h 91"/>
                  <a:gd name="T80" fmla="*/ 3 w 182"/>
                  <a:gd name="T81" fmla="*/ 0 h 91"/>
                  <a:gd name="T82" fmla="*/ 3 w 182"/>
                  <a:gd name="T83" fmla="*/ 0 h 91"/>
                  <a:gd name="T84" fmla="*/ 3 w 182"/>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2"/>
                  <a:gd name="T130" fmla="*/ 0 h 91"/>
                  <a:gd name="T131" fmla="*/ 182 w 182"/>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2" h="91">
                    <a:moveTo>
                      <a:pt x="169" y="0"/>
                    </a:moveTo>
                    <a:lnTo>
                      <a:pt x="168" y="0"/>
                    </a:lnTo>
                    <a:lnTo>
                      <a:pt x="166" y="1"/>
                    </a:lnTo>
                    <a:lnTo>
                      <a:pt x="161" y="4"/>
                    </a:lnTo>
                    <a:lnTo>
                      <a:pt x="154" y="6"/>
                    </a:lnTo>
                    <a:lnTo>
                      <a:pt x="147" y="9"/>
                    </a:lnTo>
                    <a:lnTo>
                      <a:pt x="139" y="14"/>
                    </a:lnTo>
                    <a:lnTo>
                      <a:pt x="131" y="19"/>
                    </a:lnTo>
                    <a:lnTo>
                      <a:pt x="122" y="24"/>
                    </a:lnTo>
                    <a:lnTo>
                      <a:pt x="115" y="29"/>
                    </a:lnTo>
                    <a:lnTo>
                      <a:pt x="112" y="31"/>
                    </a:lnTo>
                    <a:lnTo>
                      <a:pt x="109" y="32"/>
                    </a:lnTo>
                    <a:lnTo>
                      <a:pt x="108" y="32"/>
                    </a:lnTo>
                    <a:lnTo>
                      <a:pt x="106" y="34"/>
                    </a:lnTo>
                    <a:lnTo>
                      <a:pt x="103" y="36"/>
                    </a:lnTo>
                    <a:lnTo>
                      <a:pt x="95" y="40"/>
                    </a:lnTo>
                    <a:lnTo>
                      <a:pt x="83" y="47"/>
                    </a:lnTo>
                    <a:lnTo>
                      <a:pt x="68" y="57"/>
                    </a:lnTo>
                    <a:lnTo>
                      <a:pt x="53" y="65"/>
                    </a:lnTo>
                    <a:lnTo>
                      <a:pt x="39" y="72"/>
                    </a:lnTo>
                    <a:lnTo>
                      <a:pt x="27" y="79"/>
                    </a:lnTo>
                    <a:lnTo>
                      <a:pt x="16" y="84"/>
                    </a:lnTo>
                    <a:lnTo>
                      <a:pt x="7" y="88"/>
                    </a:lnTo>
                    <a:lnTo>
                      <a:pt x="2" y="90"/>
                    </a:lnTo>
                    <a:lnTo>
                      <a:pt x="0" y="91"/>
                    </a:lnTo>
                    <a:lnTo>
                      <a:pt x="43" y="91"/>
                    </a:lnTo>
                    <a:lnTo>
                      <a:pt x="42" y="90"/>
                    </a:lnTo>
                    <a:lnTo>
                      <a:pt x="42" y="89"/>
                    </a:lnTo>
                    <a:lnTo>
                      <a:pt x="43" y="85"/>
                    </a:lnTo>
                    <a:lnTo>
                      <a:pt x="48" y="82"/>
                    </a:lnTo>
                    <a:lnTo>
                      <a:pt x="57" y="76"/>
                    </a:lnTo>
                    <a:lnTo>
                      <a:pt x="70" y="68"/>
                    </a:lnTo>
                    <a:lnTo>
                      <a:pt x="91" y="59"/>
                    </a:lnTo>
                    <a:lnTo>
                      <a:pt x="113" y="49"/>
                    </a:lnTo>
                    <a:lnTo>
                      <a:pt x="133" y="38"/>
                    </a:lnTo>
                    <a:lnTo>
                      <a:pt x="147" y="29"/>
                    </a:lnTo>
                    <a:lnTo>
                      <a:pt x="160" y="21"/>
                    </a:lnTo>
                    <a:lnTo>
                      <a:pt x="171" y="14"/>
                    </a:lnTo>
                    <a:lnTo>
                      <a:pt x="176" y="8"/>
                    </a:lnTo>
                    <a:lnTo>
                      <a:pt x="181" y="5"/>
                    </a:lnTo>
                    <a:lnTo>
                      <a:pt x="182" y="4"/>
                    </a:lnTo>
                    <a:lnTo>
                      <a:pt x="169" y="0"/>
                    </a:lnTo>
                    <a:close/>
                  </a:path>
                </a:pathLst>
              </a:custGeom>
              <a:solidFill>
                <a:srgbClr val="000000"/>
              </a:solidFill>
              <a:ln w="9525">
                <a:noFill/>
                <a:round/>
                <a:headEnd/>
                <a:tailEnd/>
              </a:ln>
            </p:spPr>
            <p:txBody>
              <a:bodyPr/>
              <a:lstStyle/>
              <a:p>
                <a:endParaRPr lang="en-US"/>
              </a:p>
            </p:txBody>
          </p:sp>
          <p:sp>
            <p:nvSpPr>
              <p:cNvPr id="18504" name="Freeform 21"/>
              <p:cNvSpPr>
                <a:spLocks/>
              </p:cNvSpPr>
              <p:nvPr/>
            </p:nvSpPr>
            <p:spPr bwMode="auto">
              <a:xfrm>
                <a:off x="2869" y="1856"/>
                <a:ext cx="91" cy="46"/>
              </a:xfrm>
              <a:custGeom>
                <a:avLst/>
                <a:gdLst>
                  <a:gd name="T0" fmla="*/ 3 w 182"/>
                  <a:gd name="T1" fmla="*/ 0 h 91"/>
                  <a:gd name="T2" fmla="*/ 3 w 182"/>
                  <a:gd name="T3" fmla="*/ 0 h 91"/>
                  <a:gd name="T4" fmla="*/ 3 w 182"/>
                  <a:gd name="T5" fmla="*/ 1 h 91"/>
                  <a:gd name="T6" fmla="*/ 3 w 182"/>
                  <a:gd name="T7" fmla="*/ 1 h 91"/>
                  <a:gd name="T8" fmla="*/ 3 w 182"/>
                  <a:gd name="T9" fmla="*/ 1 h 91"/>
                  <a:gd name="T10" fmla="*/ 3 w 182"/>
                  <a:gd name="T11" fmla="*/ 1 h 91"/>
                  <a:gd name="T12" fmla="*/ 3 w 182"/>
                  <a:gd name="T13" fmla="*/ 1 h 91"/>
                  <a:gd name="T14" fmla="*/ 3 w 182"/>
                  <a:gd name="T15" fmla="*/ 1 h 91"/>
                  <a:gd name="T16" fmla="*/ 2 w 182"/>
                  <a:gd name="T17" fmla="*/ 1 h 91"/>
                  <a:gd name="T18" fmla="*/ 2 w 182"/>
                  <a:gd name="T19" fmla="*/ 1 h 91"/>
                  <a:gd name="T20" fmla="*/ 2 w 182"/>
                  <a:gd name="T21" fmla="*/ 1 h 91"/>
                  <a:gd name="T22" fmla="*/ 2 w 182"/>
                  <a:gd name="T23" fmla="*/ 1 h 91"/>
                  <a:gd name="T24" fmla="*/ 2 w 182"/>
                  <a:gd name="T25" fmla="*/ 1 h 91"/>
                  <a:gd name="T26" fmla="*/ 2 w 182"/>
                  <a:gd name="T27" fmla="*/ 1 h 91"/>
                  <a:gd name="T28" fmla="*/ 2 w 182"/>
                  <a:gd name="T29" fmla="*/ 1 h 91"/>
                  <a:gd name="T30" fmla="*/ 1 w 182"/>
                  <a:gd name="T31" fmla="*/ 1 h 91"/>
                  <a:gd name="T32" fmla="*/ 1 w 182"/>
                  <a:gd name="T33" fmla="*/ 1 h 91"/>
                  <a:gd name="T34" fmla="*/ 1 w 182"/>
                  <a:gd name="T35" fmla="*/ 1 h 91"/>
                  <a:gd name="T36" fmla="*/ 1 w 182"/>
                  <a:gd name="T37" fmla="*/ 1 h 91"/>
                  <a:gd name="T38" fmla="*/ 1 w 182"/>
                  <a:gd name="T39" fmla="*/ 2 h 91"/>
                  <a:gd name="T40" fmla="*/ 1 w 182"/>
                  <a:gd name="T41" fmla="*/ 2 h 91"/>
                  <a:gd name="T42" fmla="*/ 1 w 182"/>
                  <a:gd name="T43" fmla="*/ 2 h 91"/>
                  <a:gd name="T44" fmla="*/ 1 w 182"/>
                  <a:gd name="T45" fmla="*/ 2 h 91"/>
                  <a:gd name="T46" fmla="*/ 1 w 182"/>
                  <a:gd name="T47" fmla="*/ 2 h 91"/>
                  <a:gd name="T48" fmla="*/ 0 w 182"/>
                  <a:gd name="T49" fmla="*/ 2 h 91"/>
                  <a:gd name="T50" fmla="*/ 1 w 182"/>
                  <a:gd name="T51" fmla="*/ 2 h 91"/>
                  <a:gd name="T52" fmla="*/ 1 w 182"/>
                  <a:gd name="T53" fmla="*/ 2 h 91"/>
                  <a:gd name="T54" fmla="*/ 1 w 182"/>
                  <a:gd name="T55" fmla="*/ 2 h 91"/>
                  <a:gd name="T56" fmla="*/ 1 w 182"/>
                  <a:gd name="T57" fmla="*/ 2 h 91"/>
                  <a:gd name="T58" fmla="*/ 1 w 182"/>
                  <a:gd name="T59" fmla="*/ 2 h 91"/>
                  <a:gd name="T60" fmla="*/ 1 w 182"/>
                  <a:gd name="T61" fmla="*/ 2 h 91"/>
                  <a:gd name="T62" fmla="*/ 1 w 182"/>
                  <a:gd name="T63" fmla="*/ 2 h 91"/>
                  <a:gd name="T64" fmla="*/ 1 w 182"/>
                  <a:gd name="T65" fmla="*/ 2 h 91"/>
                  <a:gd name="T66" fmla="*/ 1 w 182"/>
                  <a:gd name="T67" fmla="*/ 1 h 91"/>
                  <a:gd name="T68" fmla="*/ 2 w 182"/>
                  <a:gd name="T69" fmla="*/ 1 h 91"/>
                  <a:gd name="T70" fmla="*/ 3 w 182"/>
                  <a:gd name="T71" fmla="*/ 1 h 91"/>
                  <a:gd name="T72" fmla="*/ 3 w 182"/>
                  <a:gd name="T73" fmla="*/ 1 h 91"/>
                  <a:gd name="T74" fmla="*/ 3 w 182"/>
                  <a:gd name="T75" fmla="*/ 1 h 91"/>
                  <a:gd name="T76" fmla="*/ 3 w 182"/>
                  <a:gd name="T77" fmla="*/ 1 h 91"/>
                  <a:gd name="T78" fmla="*/ 3 w 182"/>
                  <a:gd name="T79" fmla="*/ 1 h 91"/>
                  <a:gd name="T80" fmla="*/ 3 w 182"/>
                  <a:gd name="T81" fmla="*/ 1 h 91"/>
                  <a:gd name="T82" fmla="*/ 3 w 182"/>
                  <a:gd name="T83" fmla="*/ 1 h 91"/>
                  <a:gd name="T84" fmla="*/ 3 w 182"/>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2"/>
                  <a:gd name="T130" fmla="*/ 0 h 91"/>
                  <a:gd name="T131" fmla="*/ 182 w 182"/>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2" h="91">
                    <a:moveTo>
                      <a:pt x="170" y="0"/>
                    </a:moveTo>
                    <a:lnTo>
                      <a:pt x="169" y="0"/>
                    </a:lnTo>
                    <a:lnTo>
                      <a:pt x="165" y="1"/>
                    </a:lnTo>
                    <a:lnTo>
                      <a:pt x="161" y="3"/>
                    </a:lnTo>
                    <a:lnTo>
                      <a:pt x="155" y="5"/>
                    </a:lnTo>
                    <a:lnTo>
                      <a:pt x="148" y="9"/>
                    </a:lnTo>
                    <a:lnTo>
                      <a:pt x="139" y="13"/>
                    </a:lnTo>
                    <a:lnTo>
                      <a:pt x="131" y="18"/>
                    </a:lnTo>
                    <a:lnTo>
                      <a:pt x="122" y="24"/>
                    </a:lnTo>
                    <a:lnTo>
                      <a:pt x="115" y="28"/>
                    </a:lnTo>
                    <a:lnTo>
                      <a:pt x="111" y="31"/>
                    </a:lnTo>
                    <a:lnTo>
                      <a:pt x="109" y="32"/>
                    </a:lnTo>
                    <a:lnTo>
                      <a:pt x="108" y="32"/>
                    </a:lnTo>
                    <a:lnTo>
                      <a:pt x="106" y="33"/>
                    </a:lnTo>
                    <a:lnTo>
                      <a:pt x="102" y="35"/>
                    </a:lnTo>
                    <a:lnTo>
                      <a:pt x="94" y="40"/>
                    </a:lnTo>
                    <a:lnTo>
                      <a:pt x="83" y="47"/>
                    </a:lnTo>
                    <a:lnTo>
                      <a:pt x="68" y="56"/>
                    </a:lnTo>
                    <a:lnTo>
                      <a:pt x="53" y="64"/>
                    </a:lnTo>
                    <a:lnTo>
                      <a:pt x="39" y="71"/>
                    </a:lnTo>
                    <a:lnTo>
                      <a:pt x="26" y="78"/>
                    </a:lnTo>
                    <a:lnTo>
                      <a:pt x="16" y="84"/>
                    </a:lnTo>
                    <a:lnTo>
                      <a:pt x="7" y="87"/>
                    </a:lnTo>
                    <a:lnTo>
                      <a:pt x="2" y="89"/>
                    </a:lnTo>
                    <a:lnTo>
                      <a:pt x="0" y="91"/>
                    </a:lnTo>
                    <a:lnTo>
                      <a:pt x="43" y="91"/>
                    </a:lnTo>
                    <a:lnTo>
                      <a:pt x="42" y="89"/>
                    </a:lnTo>
                    <a:lnTo>
                      <a:pt x="41" y="88"/>
                    </a:lnTo>
                    <a:lnTo>
                      <a:pt x="43" y="85"/>
                    </a:lnTo>
                    <a:lnTo>
                      <a:pt x="48" y="81"/>
                    </a:lnTo>
                    <a:lnTo>
                      <a:pt x="56" y="76"/>
                    </a:lnTo>
                    <a:lnTo>
                      <a:pt x="70" y="69"/>
                    </a:lnTo>
                    <a:lnTo>
                      <a:pt x="91" y="59"/>
                    </a:lnTo>
                    <a:lnTo>
                      <a:pt x="113" y="49"/>
                    </a:lnTo>
                    <a:lnTo>
                      <a:pt x="132" y="39"/>
                    </a:lnTo>
                    <a:lnTo>
                      <a:pt x="147" y="29"/>
                    </a:lnTo>
                    <a:lnTo>
                      <a:pt x="160" y="20"/>
                    </a:lnTo>
                    <a:lnTo>
                      <a:pt x="170" y="13"/>
                    </a:lnTo>
                    <a:lnTo>
                      <a:pt x="176" y="8"/>
                    </a:lnTo>
                    <a:lnTo>
                      <a:pt x="180" y="4"/>
                    </a:lnTo>
                    <a:lnTo>
                      <a:pt x="182" y="3"/>
                    </a:lnTo>
                    <a:lnTo>
                      <a:pt x="170" y="0"/>
                    </a:lnTo>
                    <a:close/>
                  </a:path>
                </a:pathLst>
              </a:custGeom>
              <a:solidFill>
                <a:srgbClr val="000000"/>
              </a:solidFill>
              <a:ln w="9525">
                <a:noFill/>
                <a:round/>
                <a:headEnd/>
                <a:tailEnd/>
              </a:ln>
            </p:spPr>
            <p:txBody>
              <a:bodyPr/>
              <a:lstStyle/>
              <a:p>
                <a:endParaRPr lang="en-US"/>
              </a:p>
            </p:txBody>
          </p:sp>
          <p:sp>
            <p:nvSpPr>
              <p:cNvPr id="18505" name="Freeform 22"/>
              <p:cNvSpPr>
                <a:spLocks/>
              </p:cNvSpPr>
              <p:nvPr/>
            </p:nvSpPr>
            <p:spPr bwMode="auto">
              <a:xfrm>
                <a:off x="2879" y="1869"/>
                <a:ext cx="91" cy="45"/>
              </a:xfrm>
              <a:custGeom>
                <a:avLst/>
                <a:gdLst>
                  <a:gd name="T0" fmla="*/ 3 w 182"/>
                  <a:gd name="T1" fmla="*/ 0 h 91"/>
                  <a:gd name="T2" fmla="*/ 3 w 182"/>
                  <a:gd name="T3" fmla="*/ 0 h 91"/>
                  <a:gd name="T4" fmla="*/ 3 w 182"/>
                  <a:gd name="T5" fmla="*/ 0 h 91"/>
                  <a:gd name="T6" fmla="*/ 3 w 182"/>
                  <a:gd name="T7" fmla="*/ 0 h 91"/>
                  <a:gd name="T8" fmla="*/ 3 w 182"/>
                  <a:gd name="T9" fmla="*/ 0 h 91"/>
                  <a:gd name="T10" fmla="*/ 3 w 182"/>
                  <a:gd name="T11" fmla="*/ 0 h 91"/>
                  <a:gd name="T12" fmla="*/ 3 w 182"/>
                  <a:gd name="T13" fmla="*/ 0 h 91"/>
                  <a:gd name="T14" fmla="*/ 3 w 182"/>
                  <a:gd name="T15" fmla="*/ 0 h 91"/>
                  <a:gd name="T16" fmla="*/ 2 w 182"/>
                  <a:gd name="T17" fmla="*/ 0 h 91"/>
                  <a:gd name="T18" fmla="*/ 2 w 182"/>
                  <a:gd name="T19" fmla="*/ 0 h 91"/>
                  <a:gd name="T20" fmla="*/ 2 w 182"/>
                  <a:gd name="T21" fmla="*/ 0 h 91"/>
                  <a:gd name="T22" fmla="*/ 2 w 182"/>
                  <a:gd name="T23" fmla="*/ 0 h 91"/>
                  <a:gd name="T24" fmla="*/ 2 w 182"/>
                  <a:gd name="T25" fmla="*/ 0 h 91"/>
                  <a:gd name="T26" fmla="*/ 2 w 182"/>
                  <a:gd name="T27" fmla="*/ 0 h 91"/>
                  <a:gd name="T28" fmla="*/ 2 w 182"/>
                  <a:gd name="T29" fmla="*/ 0 h 91"/>
                  <a:gd name="T30" fmla="*/ 1 w 182"/>
                  <a:gd name="T31" fmla="*/ 0 h 91"/>
                  <a:gd name="T32" fmla="*/ 1 w 182"/>
                  <a:gd name="T33" fmla="*/ 0 h 91"/>
                  <a:gd name="T34" fmla="*/ 1 w 182"/>
                  <a:gd name="T35" fmla="*/ 0 h 91"/>
                  <a:gd name="T36" fmla="*/ 1 w 182"/>
                  <a:gd name="T37" fmla="*/ 1 h 91"/>
                  <a:gd name="T38" fmla="*/ 1 w 182"/>
                  <a:gd name="T39" fmla="*/ 1 h 91"/>
                  <a:gd name="T40" fmla="*/ 1 w 182"/>
                  <a:gd name="T41" fmla="*/ 1 h 91"/>
                  <a:gd name="T42" fmla="*/ 1 w 182"/>
                  <a:gd name="T43" fmla="*/ 1 h 91"/>
                  <a:gd name="T44" fmla="*/ 1 w 182"/>
                  <a:gd name="T45" fmla="*/ 1 h 91"/>
                  <a:gd name="T46" fmla="*/ 1 w 182"/>
                  <a:gd name="T47" fmla="*/ 1 h 91"/>
                  <a:gd name="T48" fmla="*/ 0 w 182"/>
                  <a:gd name="T49" fmla="*/ 1 h 91"/>
                  <a:gd name="T50" fmla="*/ 1 w 182"/>
                  <a:gd name="T51" fmla="*/ 1 h 91"/>
                  <a:gd name="T52" fmla="*/ 1 w 182"/>
                  <a:gd name="T53" fmla="*/ 1 h 91"/>
                  <a:gd name="T54" fmla="*/ 1 w 182"/>
                  <a:gd name="T55" fmla="*/ 1 h 91"/>
                  <a:gd name="T56" fmla="*/ 1 w 182"/>
                  <a:gd name="T57" fmla="*/ 1 h 91"/>
                  <a:gd name="T58" fmla="*/ 1 w 182"/>
                  <a:gd name="T59" fmla="*/ 1 h 91"/>
                  <a:gd name="T60" fmla="*/ 1 w 182"/>
                  <a:gd name="T61" fmla="*/ 1 h 91"/>
                  <a:gd name="T62" fmla="*/ 1 w 182"/>
                  <a:gd name="T63" fmla="*/ 1 h 91"/>
                  <a:gd name="T64" fmla="*/ 1 w 182"/>
                  <a:gd name="T65" fmla="*/ 1 h 91"/>
                  <a:gd name="T66" fmla="*/ 1 w 182"/>
                  <a:gd name="T67" fmla="*/ 0 h 91"/>
                  <a:gd name="T68" fmla="*/ 2 w 182"/>
                  <a:gd name="T69" fmla="*/ 0 h 91"/>
                  <a:gd name="T70" fmla="*/ 3 w 182"/>
                  <a:gd name="T71" fmla="*/ 0 h 91"/>
                  <a:gd name="T72" fmla="*/ 3 w 182"/>
                  <a:gd name="T73" fmla="*/ 0 h 91"/>
                  <a:gd name="T74" fmla="*/ 3 w 182"/>
                  <a:gd name="T75" fmla="*/ 0 h 91"/>
                  <a:gd name="T76" fmla="*/ 3 w 182"/>
                  <a:gd name="T77" fmla="*/ 0 h 91"/>
                  <a:gd name="T78" fmla="*/ 3 w 182"/>
                  <a:gd name="T79" fmla="*/ 0 h 91"/>
                  <a:gd name="T80" fmla="*/ 3 w 182"/>
                  <a:gd name="T81" fmla="*/ 0 h 91"/>
                  <a:gd name="T82" fmla="*/ 3 w 182"/>
                  <a:gd name="T83" fmla="*/ 0 h 91"/>
                  <a:gd name="T84" fmla="*/ 3 w 182"/>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2"/>
                  <a:gd name="T130" fmla="*/ 0 h 91"/>
                  <a:gd name="T131" fmla="*/ 182 w 182"/>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2" h="91">
                    <a:moveTo>
                      <a:pt x="171" y="0"/>
                    </a:moveTo>
                    <a:lnTo>
                      <a:pt x="169" y="0"/>
                    </a:lnTo>
                    <a:lnTo>
                      <a:pt x="167" y="1"/>
                    </a:lnTo>
                    <a:lnTo>
                      <a:pt x="163" y="3"/>
                    </a:lnTo>
                    <a:lnTo>
                      <a:pt x="156" y="6"/>
                    </a:lnTo>
                    <a:lnTo>
                      <a:pt x="149" y="9"/>
                    </a:lnTo>
                    <a:lnTo>
                      <a:pt x="141" y="14"/>
                    </a:lnTo>
                    <a:lnTo>
                      <a:pt x="133" y="18"/>
                    </a:lnTo>
                    <a:lnTo>
                      <a:pt x="123" y="24"/>
                    </a:lnTo>
                    <a:lnTo>
                      <a:pt x="117" y="29"/>
                    </a:lnTo>
                    <a:lnTo>
                      <a:pt x="113" y="31"/>
                    </a:lnTo>
                    <a:lnTo>
                      <a:pt x="111" y="32"/>
                    </a:lnTo>
                    <a:lnTo>
                      <a:pt x="110" y="32"/>
                    </a:lnTo>
                    <a:lnTo>
                      <a:pt x="107" y="33"/>
                    </a:lnTo>
                    <a:lnTo>
                      <a:pt x="104" y="36"/>
                    </a:lnTo>
                    <a:lnTo>
                      <a:pt x="96" y="40"/>
                    </a:lnTo>
                    <a:lnTo>
                      <a:pt x="84" y="47"/>
                    </a:lnTo>
                    <a:lnTo>
                      <a:pt x="69" y="56"/>
                    </a:lnTo>
                    <a:lnTo>
                      <a:pt x="54" y="64"/>
                    </a:lnTo>
                    <a:lnTo>
                      <a:pt x="41" y="71"/>
                    </a:lnTo>
                    <a:lnTo>
                      <a:pt x="27" y="78"/>
                    </a:lnTo>
                    <a:lnTo>
                      <a:pt x="16" y="84"/>
                    </a:lnTo>
                    <a:lnTo>
                      <a:pt x="7" y="87"/>
                    </a:lnTo>
                    <a:lnTo>
                      <a:pt x="3" y="90"/>
                    </a:lnTo>
                    <a:lnTo>
                      <a:pt x="0" y="91"/>
                    </a:lnTo>
                    <a:lnTo>
                      <a:pt x="44" y="91"/>
                    </a:lnTo>
                    <a:lnTo>
                      <a:pt x="43" y="90"/>
                    </a:lnTo>
                    <a:lnTo>
                      <a:pt x="42" y="89"/>
                    </a:lnTo>
                    <a:lnTo>
                      <a:pt x="44" y="85"/>
                    </a:lnTo>
                    <a:lnTo>
                      <a:pt x="49" y="82"/>
                    </a:lnTo>
                    <a:lnTo>
                      <a:pt x="57" y="76"/>
                    </a:lnTo>
                    <a:lnTo>
                      <a:pt x="70" y="69"/>
                    </a:lnTo>
                    <a:lnTo>
                      <a:pt x="91" y="60"/>
                    </a:lnTo>
                    <a:lnTo>
                      <a:pt x="113" y="49"/>
                    </a:lnTo>
                    <a:lnTo>
                      <a:pt x="133" y="39"/>
                    </a:lnTo>
                    <a:lnTo>
                      <a:pt x="148" y="30"/>
                    </a:lnTo>
                    <a:lnTo>
                      <a:pt x="160" y="22"/>
                    </a:lnTo>
                    <a:lnTo>
                      <a:pt x="171" y="15"/>
                    </a:lnTo>
                    <a:lnTo>
                      <a:pt x="176" y="9"/>
                    </a:lnTo>
                    <a:lnTo>
                      <a:pt x="181" y="6"/>
                    </a:lnTo>
                    <a:lnTo>
                      <a:pt x="182" y="4"/>
                    </a:lnTo>
                    <a:lnTo>
                      <a:pt x="171" y="0"/>
                    </a:lnTo>
                    <a:close/>
                  </a:path>
                </a:pathLst>
              </a:custGeom>
              <a:solidFill>
                <a:srgbClr val="000000"/>
              </a:solidFill>
              <a:ln w="9525">
                <a:noFill/>
                <a:round/>
                <a:headEnd/>
                <a:tailEnd/>
              </a:ln>
            </p:spPr>
            <p:txBody>
              <a:bodyPr/>
              <a:lstStyle/>
              <a:p>
                <a:endParaRPr lang="en-US"/>
              </a:p>
            </p:txBody>
          </p:sp>
          <p:sp>
            <p:nvSpPr>
              <p:cNvPr id="18506" name="Freeform 23"/>
              <p:cNvSpPr>
                <a:spLocks/>
              </p:cNvSpPr>
              <p:nvPr/>
            </p:nvSpPr>
            <p:spPr bwMode="auto">
              <a:xfrm>
                <a:off x="2889" y="1882"/>
                <a:ext cx="91" cy="45"/>
              </a:xfrm>
              <a:custGeom>
                <a:avLst/>
                <a:gdLst>
                  <a:gd name="T0" fmla="*/ 3 w 182"/>
                  <a:gd name="T1" fmla="*/ 0 h 91"/>
                  <a:gd name="T2" fmla="*/ 3 w 182"/>
                  <a:gd name="T3" fmla="*/ 0 h 91"/>
                  <a:gd name="T4" fmla="*/ 3 w 182"/>
                  <a:gd name="T5" fmla="*/ 0 h 91"/>
                  <a:gd name="T6" fmla="*/ 3 w 182"/>
                  <a:gd name="T7" fmla="*/ 0 h 91"/>
                  <a:gd name="T8" fmla="*/ 3 w 182"/>
                  <a:gd name="T9" fmla="*/ 0 h 91"/>
                  <a:gd name="T10" fmla="*/ 3 w 182"/>
                  <a:gd name="T11" fmla="*/ 0 h 91"/>
                  <a:gd name="T12" fmla="*/ 3 w 182"/>
                  <a:gd name="T13" fmla="*/ 0 h 91"/>
                  <a:gd name="T14" fmla="*/ 3 w 182"/>
                  <a:gd name="T15" fmla="*/ 0 h 91"/>
                  <a:gd name="T16" fmla="*/ 2 w 182"/>
                  <a:gd name="T17" fmla="*/ 0 h 91"/>
                  <a:gd name="T18" fmla="*/ 2 w 182"/>
                  <a:gd name="T19" fmla="*/ 0 h 91"/>
                  <a:gd name="T20" fmla="*/ 2 w 182"/>
                  <a:gd name="T21" fmla="*/ 0 h 91"/>
                  <a:gd name="T22" fmla="*/ 2 w 182"/>
                  <a:gd name="T23" fmla="*/ 0 h 91"/>
                  <a:gd name="T24" fmla="*/ 2 w 182"/>
                  <a:gd name="T25" fmla="*/ 0 h 91"/>
                  <a:gd name="T26" fmla="*/ 2 w 182"/>
                  <a:gd name="T27" fmla="*/ 0 h 91"/>
                  <a:gd name="T28" fmla="*/ 2 w 182"/>
                  <a:gd name="T29" fmla="*/ 0 h 91"/>
                  <a:gd name="T30" fmla="*/ 1 w 182"/>
                  <a:gd name="T31" fmla="*/ 0 h 91"/>
                  <a:gd name="T32" fmla="*/ 1 w 182"/>
                  <a:gd name="T33" fmla="*/ 0 h 91"/>
                  <a:gd name="T34" fmla="*/ 1 w 182"/>
                  <a:gd name="T35" fmla="*/ 0 h 91"/>
                  <a:gd name="T36" fmla="*/ 1 w 182"/>
                  <a:gd name="T37" fmla="*/ 1 h 91"/>
                  <a:gd name="T38" fmla="*/ 1 w 182"/>
                  <a:gd name="T39" fmla="*/ 1 h 91"/>
                  <a:gd name="T40" fmla="*/ 1 w 182"/>
                  <a:gd name="T41" fmla="*/ 1 h 91"/>
                  <a:gd name="T42" fmla="*/ 1 w 182"/>
                  <a:gd name="T43" fmla="*/ 1 h 91"/>
                  <a:gd name="T44" fmla="*/ 1 w 182"/>
                  <a:gd name="T45" fmla="*/ 1 h 91"/>
                  <a:gd name="T46" fmla="*/ 1 w 182"/>
                  <a:gd name="T47" fmla="*/ 1 h 91"/>
                  <a:gd name="T48" fmla="*/ 0 w 182"/>
                  <a:gd name="T49" fmla="*/ 1 h 91"/>
                  <a:gd name="T50" fmla="*/ 1 w 182"/>
                  <a:gd name="T51" fmla="*/ 1 h 91"/>
                  <a:gd name="T52" fmla="*/ 1 w 182"/>
                  <a:gd name="T53" fmla="*/ 1 h 91"/>
                  <a:gd name="T54" fmla="*/ 1 w 182"/>
                  <a:gd name="T55" fmla="*/ 1 h 91"/>
                  <a:gd name="T56" fmla="*/ 1 w 182"/>
                  <a:gd name="T57" fmla="*/ 1 h 91"/>
                  <a:gd name="T58" fmla="*/ 1 w 182"/>
                  <a:gd name="T59" fmla="*/ 1 h 91"/>
                  <a:gd name="T60" fmla="*/ 1 w 182"/>
                  <a:gd name="T61" fmla="*/ 1 h 91"/>
                  <a:gd name="T62" fmla="*/ 1 w 182"/>
                  <a:gd name="T63" fmla="*/ 1 h 91"/>
                  <a:gd name="T64" fmla="*/ 1 w 182"/>
                  <a:gd name="T65" fmla="*/ 1 h 91"/>
                  <a:gd name="T66" fmla="*/ 1 w 182"/>
                  <a:gd name="T67" fmla="*/ 0 h 91"/>
                  <a:gd name="T68" fmla="*/ 2 w 182"/>
                  <a:gd name="T69" fmla="*/ 0 h 91"/>
                  <a:gd name="T70" fmla="*/ 3 w 182"/>
                  <a:gd name="T71" fmla="*/ 0 h 91"/>
                  <a:gd name="T72" fmla="*/ 3 w 182"/>
                  <a:gd name="T73" fmla="*/ 0 h 91"/>
                  <a:gd name="T74" fmla="*/ 3 w 182"/>
                  <a:gd name="T75" fmla="*/ 0 h 91"/>
                  <a:gd name="T76" fmla="*/ 3 w 182"/>
                  <a:gd name="T77" fmla="*/ 0 h 91"/>
                  <a:gd name="T78" fmla="*/ 3 w 182"/>
                  <a:gd name="T79" fmla="*/ 0 h 91"/>
                  <a:gd name="T80" fmla="*/ 3 w 182"/>
                  <a:gd name="T81" fmla="*/ 0 h 91"/>
                  <a:gd name="T82" fmla="*/ 3 w 182"/>
                  <a:gd name="T83" fmla="*/ 0 h 91"/>
                  <a:gd name="T84" fmla="*/ 3 w 182"/>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2"/>
                  <a:gd name="T130" fmla="*/ 0 h 91"/>
                  <a:gd name="T131" fmla="*/ 182 w 182"/>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2" h="91">
                    <a:moveTo>
                      <a:pt x="170" y="0"/>
                    </a:moveTo>
                    <a:lnTo>
                      <a:pt x="169" y="0"/>
                    </a:lnTo>
                    <a:lnTo>
                      <a:pt x="166" y="1"/>
                    </a:lnTo>
                    <a:lnTo>
                      <a:pt x="161" y="4"/>
                    </a:lnTo>
                    <a:lnTo>
                      <a:pt x="155" y="6"/>
                    </a:lnTo>
                    <a:lnTo>
                      <a:pt x="148" y="9"/>
                    </a:lnTo>
                    <a:lnTo>
                      <a:pt x="139" y="14"/>
                    </a:lnTo>
                    <a:lnTo>
                      <a:pt x="131" y="19"/>
                    </a:lnTo>
                    <a:lnTo>
                      <a:pt x="122" y="24"/>
                    </a:lnTo>
                    <a:lnTo>
                      <a:pt x="115" y="29"/>
                    </a:lnTo>
                    <a:lnTo>
                      <a:pt x="112" y="31"/>
                    </a:lnTo>
                    <a:lnTo>
                      <a:pt x="109" y="32"/>
                    </a:lnTo>
                    <a:lnTo>
                      <a:pt x="108" y="34"/>
                    </a:lnTo>
                    <a:lnTo>
                      <a:pt x="106" y="35"/>
                    </a:lnTo>
                    <a:lnTo>
                      <a:pt x="102" y="36"/>
                    </a:lnTo>
                    <a:lnTo>
                      <a:pt x="94" y="41"/>
                    </a:lnTo>
                    <a:lnTo>
                      <a:pt x="83" y="47"/>
                    </a:lnTo>
                    <a:lnTo>
                      <a:pt x="68" y="57"/>
                    </a:lnTo>
                    <a:lnTo>
                      <a:pt x="53" y="65"/>
                    </a:lnTo>
                    <a:lnTo>
                      <a:pt x="39" y="72"/>
                    </a:lnTo>
                    <a:lnTo>
                      <a:pt x="26" y="79"/>
                    </a:lnTo>
                    <a:lnTo>
                      <a:pt x="16" y="84"/>
                    </a:lnTo>
                    <a:lnTo>
                      <a:pt x="7" y="88"/>
                    </a:lnTo>
                    <a:lnTo>
                      <a:pt x="2" y="90"/>
                    </a:lnTo>
                    <a:lnTo>
                      <a:pt x="0" y="91"/>
                    </a:lnTo>
                    <a:lnTo>
                      <a:pt x="44" y="91"/>
                    </a:lnTo>
                    <a:lnTo>
                      <a:pt x="43" y="90"/>
                    </a:lnTo>
                    <a:lnTo>
                      <a:pt x="41" y="89"/>
                    </a:lnTo>
                    <a:lnTo>
                      <a:pt x="44" y="86"/>
                    </a:lnTo>
                    <a:lnTo>
                      <a:pt x="48" y="82"/>
                    </a:lnTo>
                    <a:lnTo>
                      <a:pt x="56" y="76"/>
                    </a:lnTo>
                    <a:lnTo>
                      <a:pt x="70" y="69"/>
                    </a:lnTo>
                    <a:lnTo>
                      <a:pt x="91" y="60"/>
                    </a:lnTo>
                    <a:lnTo>
                      <a:pt x="113" y="50"/>
                    </a:lnTo>
                    <a:lnTo>
                      <a:pt x="132" y="39"/>
                    </a:lnTo>
                    <a:lnTo>
                      <a:pt x="147" y="30"/>
                    </a:lnTo>
                    <a:lnTo>
                      <a:pt x="160" y="22"/>
                    </a:lnTo>
                    <a:lnTo>
                      <a:pt x="170" y="15"/>
                    </a:lnTo>
                    <a:lnTo>
                      <a:pt x="176" y="9"/>
                    </a:lnTo>
                    <a:lnTo>
                      <a:pt x="181" y="6"/>
                    </a:lnTo>
                    <a:lnTo>
                      <a:pt x="182" y="5"/>
                    </a:lnTo>
                    <a:lnTo>
                      <a:pt x="170" y="0"/>
                    </a:lnTo>
                    <a:close/>
                  </a:path>
                </a:pathLst>
              </a:custGeom>
              <a:solidFill>
                <a:srgbClr val="000000"/>
              </a:solidFill>
              <a:ln w="9525">
                <a:noFill/>
                <a:round/>
                <a:headEnd/>
                <a:tailEnd/>
              </a:ln>
            </p:spPr>
            <p:txBody>
              <a:bodyPr/>
              <a:lstStyle/>
              <a:p>
                <a:endParaRPr lang="en-US"/>
              </a:p>
            </p:txBody>
          </p:sp>
          <p:sp>
            <p:nvSpPr>
              <p:cNvPr id="18507" name="Freeform 24"/>
              <p:cNvSpPr>
                <a:spLocks/>
              </p:cNvSpPr>
              <p:nvPr/>
            </p:nvSpPr>
            <p:spPr bwMode="auto">
              <a:xfrm>
                <a:off x="2899" y="1894"/>
                <a:ext cx="91" cy="46"/>
              </a:xfrm>
              <a:custGeom>
                <a:avLst/>
                <a:gdLst>
                  <a:gd name="T0" fmla="*/ 3 w 181"/>
                  <a:gd name="T1" fmla="*/ 0 h 91"/>
                  <a:gd name="T2" fmla="*/ 3 w 181"/>
                  <a:gd name="T3" fmla="*/ 0 h 91"/>
                  <a:gd name="T4" fmla="*/ 3 w 181"/>
                  <a:gd name="T5" fmla="*/ 1 h 91"/>
                  <a:gd name="T6" fmla="*/ 3 w 181"/>
                  <a:gd name="T7" fmla="*/ 1 h 91"/>
                  <a:gd name="T8" fmla="*/ 3 w 181"/>
                  <a:gd name="T9" fmla="*/ 1 h 91"/>
                  <a:gd name="T10" fmla="*/ 3 w 181"/>
                  <a:gd name="T11" fmla="*/ 1 h 91"/>
                  <a:gd name="T12" fmla="*/ 3 w 181"/>
                  <a:gd name="T13" fmla="*/ 1 h 91"/>
                  <a:gd name="T14" fmla="*/ 3 w 181"/>
                  <a:gd name="T15" fmla="*/ 1 h 91"/>
                  <a:gd name="T16" fmla="*/ 2 w 181"/>
                  <a:gd name="T17" fmla="*/ 1 h 91"/>
                  <a:gd name="T18" fmla="*/ 2 w 181"/>
                  <a:gd name="T19" fmla="*/ 1 h 91"/>
                  <a:gd name="T20" fmla="*/ 2 w 181"/>
                  <a:gd name="T21" fmla="*/ 1 h 91"/>
                  <a:gd name="T22" fmla="*/ 2 w 181"/>
                  <a:gd name="T23" fmla="*/ 1 h 91"/>
                  <a:gd name="T24" fmla="*/ 2 w 181"/>
                  <a:gd name="T25" fmla="*/ 1 h 91"/>
                  <a:gd name="T26" fmla="*/ 2 w 181"/>
                  <a:gd name="T27" fmla="*/ 1 h 91"/>
                  <a:gd name="T28" fmla="*/ 2 w 181"/>
                  <a:gd name="T29" fmla="*/ 1 h 91"/>
                  <a:gd name="T30" fmla="*/ 2 w 181"/>
                  <a:gd name="T31" fmla="*/ 1 h 91"/>
                  <a:gd name="T32" fmla="*/ 2 w 181"/>
                  <a:gd name="T33" fmla="*/ 1 h 91"/>
                  <a:gd name="T34" fmla="*/ 2 w 181"/>
                  <a:gd name="T35" fmla="*/ 1 h 91"/>
                  <a:gd name="T36" fmla="*/ 1 w 181"/>
                  <a:gd name="T37" fmla="*/ 1 h 91"/>
                  <a:gd name="T38" fmla="*/ 1 w 181"/>
                  <a:gd name="T39" fmla="*/ 2 h 91"/>
                  <a:gd name="T40" fmla="*/ 1 w 181"/>
                  <a:gd name="T41" fmla="*/ 2 h 91"/>
                  <a:gd name="T42" fmla="*/ 1 w 181"/>
                  <a:gd name="T43" fmla="*/ 2 h 91"/>
                  <a:gd name="T44" fmla="*/ 1 w 181"/>
                  <a:gd name="T45" fmla="*/ 2 h 91"/>
                  <a:gd name="T46" fmla="*/ 1 w 181"/>
                  <a:gd name="T47" fmla="*/ 2 h 91"/>
                  <a:gd name="T48" fmla="*/ 0 w 181"/>
                  <a:gd name="T49" fmla="*/ 2 h 91"/>
                  <a:gd name="T50" fmla="*/ 1 w 181"/>
                  <a:gd name="T51" fmla="*/ 2 h 91"/>
                  <a:gd name="T52" fmla="*/ 1 w 181"/>
                  <a:gd name="T53" fmla="*/ 2 h 91"/>
                  <a:gd name="T54" fmla="*/ 1 w 181"/>
                  <a:gd name="T55" fmla="*/ 2 h 91"/>
                  <a:gd name="T56" fmla="*/ 1 w 181"/>
                  <a:gd name="T57" fmla="*/ 2 h 91"/>
                  <a:gd name="T58" fmla="*/ 1 w 181"/>
                  <a:gd name="T59" fmla="*/ 2 h 91"/>
                  <a:gd name="T60" fmla="*/ 1 w 181"/>
                  <a:gd name="T61" fmla="*/ 2 h 91"/>
                  <a:gd name="T62" fmla="*/ 1 w 181"/>
                  <a:gd name="T63" fmla="*/ 2 h 91"/>
                  <a:gd name="T64" fmla="*/ 2 w 181"/>
                  <a:gd name="T65" fmla="*/ 2 h 91"/>
                  <a:gd name="T66" fmla="*/ 2 w 181"/>
                  <a:gd name="T67" fmla="*/ 1 h 91"/>
                  <a:gd name="T68" fmla="*/ 2 w 181"/>
                  <a:gd name="T69" fmla="*/ 1 h 91"/>
                  <a:gd name="T70" fmla="*/ 3 w 181"/>
                  <a:gd name="T71" fmla="*/ 1 h 91"/>
                  <a:gd name="T72" fmla="*/ 3 w 181"/>
                  <a:gd name="T73" fmla="*/ 1 h 91"/>
                  <a:gd name="T74" fmla="*/ 3 w 181"/>
                  <a:gd name="T75" fmla="*/ 1 h 91"/>
                  <a:gd name="T76" fmla="*/ 3 w 181"/>
                  <a:gd name="T77" fmla="*/ 1 h 91"/>
                  <a:gd name="T78" fmla="*/ 3 w 181"/>
                  <a:gd name="T79" fmla="*/ 1 h 91"/>
                  <a:gd name="T80" fmla="*/ 3 w 181"/>
                  <a:gd name="T81" fmla="*/ 1 h 91"/>
                  <a:gd name="T82" fmla="*/ 3 w 181"/>
                  <a:gd name="T83" fmla="*/ 1 h 91"/>
                  <a:gd name="T84" fmla="*/ 3 w 181"/>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1"/>
                  <a:gd name="T130" fmla="*/ 0 h 91"/>
                  <a:gd name="T131" fmla="*/ 181 w 181"/>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1" h="91">
                    <a:moveTo>
                      <a:pt x="170" y="0"/>
                    </a:moveTo>
                    <a:lnTo>
                      <a:pt x="169" y="0"/>
                    </a:lnTo>
                    <a:lnTo>
                      <a:pt x="165" y="1"/>
                    </a:lnTo>
                    <a:lnTo>
                      <a:pt x="161" y="3"/>
                    </a:lnTo>
                    <a:lnTo>
                      <a:pt x="155" y="5"/>
                    </a:lnTo>
                    <a:lnTo>
                      <a:pt x="148" y="9"/>
                    </a:lnTo>
                    <a:lnTo>
                      <a:pt x="140" y="13"/>
                    </a:lnTo>
                    <a:lnTo>
                      <a:pt x="132" y="18"/>
                    </a:lnTo>
                    <a:lnTo>
                      <a:pt x="123" y="24"/>
                    </a:lnTo>
                    <a:lnTo>
                      <a:pt x="116" y="28"/>
                    </a:lnTo>
                    <a:lnTo>
                      <a:pt x="112" y="31"/>
                    </a:lnTo>
                    <a:lnTo>
                      <a:pt x="110" y="32"/>
                    </a:lnTo>
                    <a:lnTo>
                      <a:pt x="109" y="33"/>
                    </a:lnTo>
                    <a:lnTo>
                      <a:pt x="107" y="34"/>
                    </a:lnTo>
                    <a:lnTo>
                      <a:pt x="102" y="36"/>
                    </a:lnTo>
                    <a:lnTo>
                      <a:pt x="95" y="41"/>
                    </a:lnTo>
                    <a:lnTo>
                      <a:pt x="82" y="48"/>
                    </a:lnTo>
                    <a:lnTo>
                      <a:pt x="67" y="56"/>
                    </a:lnTo>
                    <a:lnTo>
                      <a:pt x="53" y="64"/>
                    </a:lnTo>
                    <a:lnTo>
                      <a:pt x="39" y="71"/>
                    </a:lnTo>
                    <a:lnTo>
                      <a:pt x="26" y="78"/>
                    </a:lnTo>
                    <a:lnTo>
                      <a:pt x="16" y="84"/>
                    </a:lnTo>
                    <a:lnTo>
                      <a:pt x="6" y="87"/>
                    </a:lnTo>
                    <a:lnTo>
                      <a:pt x="2" y="89"/>
                    </a:lnTo>
                    <a:lnTo>
                      <a:pt x="0" y="91"/>
                    </a:lnTo>
                    <a:lnTo>
                      <a:pt x="43" y="91"/>
                    </a:lnTo>
                    <a:lnTo>
                      <a:pt x="42" y="89"/>
                    </a:lnTo>
                    <a:lnTo>
                      <a:pt x="41" y="88"/>
                    </a:lnTo>
                    <a:lnTo>
                      <a:pt x="43" y="85"/>
                    </a:lnTo>
                    <a:lnTo>
                      <a:pt x="48" y="81"/>
                    </a:lnTo>
                    <a:lnTo>
                      <a:pt x="56" y="76"/>
                    </a:lnTo>
                    <a:lnTo>
                      <a:pt x="70" y="69"/>
                    </a:lnTo>
                    <a:lnTo>
                      <a:pt x="91" y="60"/>
                    </a:lnTo>
                    <a:lnTo>
                      <a:pt x="112" y="49"/>
                    </a:lnTo>
                    <a:lnTo>
                      <a:pt x="132" y="39"/>
                    </a:lnTo>
                    <a:lnTo>
                      <a:pt x="147" y="30"/>
                    </a:lnTo>
                    <a:lnTo>
                      <a:pt x="160" y="21"/>
                    </a:lnTo>
                    <a:lnTo>
                      <a:pt x="170" y="15"/>
                    </a:lnTo>
                    <a:lnTo>
                      <a:pt x="176" y="9"/>
                    </a:lnTo>
                    <a:lnTo>
                      <a:pt x="180" y="5"/>
                    </a:lnTo>
                    <a:lnTo>
                      <a:pt x="181" y="4"/>
                    </a:lnTo>
                    <a:lnTo>
                      <a:pt x="170" y="0"/>
                    </a:lnTo>
                    <a:close/>
                  </a:path>
                </a:pathLst>
              </a:custGeom>
              <a:solidFill>
                <a:srgbClr val="000000"/>
              </a:solidFill>
              <a:ln w="9525">
                <a:noFill/>
                <a:round/>
                <a:headEnd/>
                <a:tailEnd/>
              </a:ln>
            </p:spPr>
            <p:txBody>
              <a:bodyPr/>
              <a:lstStyle/>
              <a:p>
                <a:endParaRPr lang="en-US"/>
              </a:p>
            </p:txBody>
          </p:sp>
          <p:sp>
            <p:nvSpPr>
              <p:cNvPr id="18508" name="Freeform 25"/>
              <p:cNvSpPr>
                <a:spLocks/>
              </p:cNvSpPr>
              <p:nvPr/>
            </p:nvSpPr>
            <p:spPr bwMode="auto">
              <a:xfrm>
                <a:off x="2910" y="1907"/>
                <a:ext cx="91" cy="46"/>
              </a:xfrm>
              <a:custGeom>
                <a:avLst/>
                <a:gdLst>
                  <a:gd name="T0" fmla="*/ 3 w 182"/>
                  <a:gd name="T1" fmla="*/ 0 h 91"/>
                  <a:gd name="T2" fmla="*/ 3 w 182"/>
                  <a:gd name="T3" fmla="*/ 0 h 91"/>
                  <a:gd name="T4" fmla="*/ 3 w 182"/>
                  <a:gd name="T5" fmla="*/ 1 h 91"/>
                  <a:gd name="T6" fmla="*/ 3 w 182"/>
                  <a:gd name="T7" fmla="*/ 1 h 91"/>
                  <a:gd name="T8" fmla="*/ 3 w 182"/>
                  <a:gd name="T9" fmla="*/ 1 h 91"/>
                  <a:gd name="T10" fmla="*/ 3 w 182"/>
                  <a:gd name="T11" fmla="*/ 1 h 91"/>
                  <a:gd name="T12" fmla="*/ 3 w 182"/>
                  <a:gd name="T13" fmla="*/ 1 h 91"/>
                  <a:gd name="T14" fmla="*/ 3 w 182"/>
                  <a:gd name="T15" fmla="*/ 1 h 91"/>
                  <a:gd name="T16" fmla="*/ 2 w 182"/>
                  <a:gd name="T17" fmla="*/ 1 h 91"/>
                  <a:gd name="T18" fmla="*/ 2 w 182"/>
                  <a:gd name="T19" fmla="*/ 1 h 91"/>
                  <a:gd name="T20" fmla="*/ 2 w 182"/>
                  <a:gd name="T21" fmla="*/ 1 h 91"/>
                  <a:gd name="T22" fmla="*/ 2 w 182"/>
                  <a:gd name="T23" fmla="*/ 1 h 91"/>
                  <a:gd name="T24" fmla="*/ 2 w 182"/>
                  <a:gd name="T25" fmla="*/ 1 h 91"/>
                  <a:gd name="T26" fmla="*/ 2 w 182"/>
                  <a:gd name="T27" fmla="*/ 1 h 91"/>
                  <a:gd name="T28" fmla="*/ 2 w 182"/>
                  <a:gd name="T29" fmla="*/ 1 h 91"/>
                  <a:gd name="T30" fmla="*/ 1 w 182"/>
                  <a:gd name="T31" fmla="*/ 1 h 91"/>
                  <a:gd name="T32" fmla="*/ 1 w 182"/>
                  <a:gd name="T33" fmla="*/ 1 h 91"/>
                  <a:gd name="T34" fmla="*/ 1 w 182"/>
                  <a:gd name="T35" fmla="*/ 1 h 91"/>
                  <a:gd name="T36" fmla="*/ 1 w 182"/>
                  <a:gd name="T37" fmla="*/ 1 h 91"/>
                  <a:gd name="T38" fmla="*/ 1 w 182"/>
                  <a:gd name="T39" fmla="*/ 2 h 91"/>
                  <a:gd name="T40" fmla="*/ 1 w 182"/>
                  <a:gd name="T41" fmla="*/ 2 h 91"/>
                  <a:gd name="T42" fmla="*/ 1 w 182"/>
                  <a:gd name="T43" fmla="*/ 2 h 91"/>
                  <a:gd name="T44" fmla="*/ 1 w 182"/>
                  <a:gd name="T45" fmla="*/ 2 h 91"/>
                  <a:gd name="T46" fmla="*/ 1 w 182"/>
                  <a:gd name="T47" fmla="*/ 2 h 91"/>
                  <a:gd name="T48" fmla="*/ 0 w 182"/>
                  <a:gd name="T49" fmla="*/ 2 h 91"/>
                  <a:gd name="T50" fmla="*/ 1 w 182"/>
                  <a:gd name="T51" fmla="*/ 2 h 91"/>
                  <a:gd name="T52" fmla="*/ 1 w 182"/>
                  <a:gd name="T53" fmla="*/ 2 h 91"/>
                  <a:gd name="T54" fmla="*/ 1 w 182"/>
                  <a:gd name="T55" fmla="*/ 2 h 91"/>
                  <a:gd name="T56" fmla="*/ 1 w 182"/>
                  <a:gd name="T57" fmla="*/ 2 h 91"/>
                  <a:gd name="T58" fmla="*/ 1 w 182"/>
                  <a:gd name="T59" fmla="*/ 2 h 91"/>
                  <a:gd name="T60" fmla="*/ 1 w 182"/>
                  <a:gd name="T61" fmla="*/ 2 h 91"/>
                  <a:gd name="T62" fmla="*/ 1 w 182"/>
                  <a:gd name="T63" fmla="*/ 2 h 91"/>
                  <a:gd name="T64" fmla="*/ 1 w 182"/>
                  <a:gd name="T65" fmla="*/ 2 h 91"/>
                  <a:gd name="T66" fmla="*/ 1 w 182"/>
                  <a:gd name="T67" fmla="*/ 1 h 91"/>
                  <a:gd name="T68" fmla="*/ 2 w 182"/>
                  <a:gd name="T69" fmla="*/ 1 h 91"/>
                  <a:gd name="T70" fmla="*/ 3 w 182"/>
                  <a:gd name="T71" fmla="*/ 1 h 91"/>
                  <a:gd name="T72" fmla="*/ 3 w 182"/>
                  <a:gd name="T73" fmla="*/ 1 h 91"/>
                  <a:gd name="T74" fmla="*/ 3 w 182"/>
                  <a:gd name="T75" fmla="*/ 1 h 91"/>
                  <a:gd name="T76" fmla="*/ 3 w 182"/>
                  <a:gd name="T77" fmla="*/ 1 h 91"/>
                  <a:gd name="T78" fmla="*/ 3 w 182"/>
                  <a:gd name="T79" fmla="*/ 1 h 91"/>
                  <a:gd name="T80" fmla="*/ 3 w 182"/>
                  <a:gd name="T81" fmla="*/ 1 h 91"/>
                  <a:gd name="T82" fmla="*/ 3 w 182"/>
                  <a:gd name="T83" fmla="*/ 1 h 91"/>
                  <a:gd name="T84" fmla="*/ 3 w 182"/>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2"/>
                  <a:gd name="T130" fmla="*/ 0 h 91"/>
                  <a:gd name="T131" fmla="*/ 182 w 182"/>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2" h="91">
                    <a:moveTo>
                      <a:pt x="170" y="0"/>
                    </a:moveTo>
                    <a:lnTo>
                      <a:pt x="168" y="0"/>
                    </a:lnTo>
                    <a:lnTo>
                      <a:pt x="166" y="1"/>
                    </a:lnTo>
                    <a:lnTo>
                      <a:pt x="161" y="3"/>
                    </a:lnTo>
                    <a:lnTo>
                      <a:pt x="155" y="6"/>
                    </a:lnTo>
                    <a:lnTo>
                      <a:pt x="148" y="9"/>
                    </a:lnTo>
                    <a:lnTo>
                      <a:pt x="140" y="14"/>
                    </a:lnTo>
                    <a:lnTo>
                      <a:pt x="132" y="18"/>
                    </a:lnTo>
                    <a:lnTo>
                      <a:pt x="122" y="24"/>
                    </a:lnTo>
                    <a:lnTo>
                      <a:pt x="115" y="29"/>
                    </a:lnTo>
                    <a:lnTo>
                      <a:pt x="112" y="31"/>
                    </a:lnTo>
                    <a:lnTo>
                      <a:pt x="110" y="32"/>
                    </a:lnTo>
                    <a:lnTo>
                      <a:pt x="108" y="33"/>
                    </a:lnTo>
                    <a:lnTo>
                      <a:pt x="106" y="35"/>
                    </a:lnTo>
                    <a:lnTo>
                      <a:pt x="103" y="37"/>
                    </a:lnTo>
                    <a:lnTo>
                      <a:pt x="95" y="41"/>
                    </a:lnTo>
                    <a:lnTo>
                      <a:pt x="83" y="48"/>
                    </a:lnTo>
                    <a:lnTo>
                      <a:pt x="68" y="56"/>
                    </a:lnTo>
                    <a:lnTo>
                      <a:pt x="53" y="64"/>
                    </a:lnTo>
                    <a:lnTo>
                      <a:pt x="39" y="71"/>
                    </a:lnTo>
                    <a:lnTo>
                      <a:pt x="27" y="78"/>
                    </a:lnTo>
                    <a:lnTo>
                      <a:pt x="16" y="84"/>
                    </a:lnTo>
                    <a:lnTo>
                      <a:pt x="7" y="88"/>
                    </a:lnTo>
                    <a:lnTo>
                      <a:pt x="3" y="90"/>
                    </a:lnTo>
                    <a:lnTo>
                      <a:pt x="0" y="91"/>
                    </a:lnTo>
                    <a:lnTo>
                      <a:pt x="43" y="91"/>
                    </a:lnTo>
                    <a:lnTo>
                      <a:pt x="42" y="90"/>
                    </a:lnTo>
                    <a:lnTo>
                      <a:pt x="42" y="89"/>
                    </a:lnTo>
                    <a:lnTo>
                      <a:pt x="43" y="85"/>
                    </a:lnTo>
                    <a:lnTo>
                      <a:pt x="49" y="82"/>
                    </a:lnTo>
                    <a:lnTo>
                      <a:pt x="57" y="76"/>
                    </a:lnTo>
                    <a:lnTo>
                      <a:pt x="71" y="69"/>
                    </a:lnTo>
                    <a:lnTo>
                      <a:pt x="91" y="60"/>
                    </a:lnTo>
                    <a:lnTo>
                      <a:pt x="113" y="50"/>
                    </a:lnTo>
                    <a:lnTo>
                      <a:pt x="133" y="39"/>
                    </a:lnTo>
                    <a:lnTo>
                      <a:pt x="148" y="30"/>
                    </a:lnTo>
                    <a:lnTo>
                      <a:pt x="160" y="22"/>
                    </a:lnTo>
                    <a:lnTo>
                      <a:pt x="171" y="15"/>
                    </a:lnTo>
                    <a:lnTo>
                      <a:pt x="176" y="9"/>
                    </a:lnTo>
                    <a:lnTo>
                      <a:pt x="181" y="6"/>
                    </a:lnTo>
                    <a:lnTo>
                      <a:pt x="182" y="5"/>
                    </a:lnTo>
                    <a:lnTo>
                      <a:pt x="170" y="0"/>
                    </a:lnTo>
                    <a:close/>
                  </a:path>
                </a:pathLst>
              </a:custGeom>
              <a:solidFill>
                <a:srgbClr val="000000"/>
              </a:solidFill>
              <a:ln w="9525">
                <a:noFill/>
                <a:round/>
                <a:headEnd/>
                <a:tailEnd/>
              </a:ln>
            </p:spPr>
            <p:txBody>
              <a:bodyPr/>
              <a:lstStyle/>
              <a:p>
                <a:endParaRPr lang="en-US"/>
              </a:p>
            </p:txBody>
          </p:sp>
          <p:sp>
            <p:nvSpPr>
              <p:cNvPr id="18509" name="Freeform 26"/>
              <p:cNvSpPr>
                <a:spLocks/>
              </p:cNvSpPr>
              <p:nvPr/>
            </p:nvSpPr>
            <p:spPr bwMode="auto">
              <a:xfrm>
                <a:off x="2929" y="1933"/>
                <a:ext cx="91" cy="45"/>
              </a:xfrm>
              <a:custGeom>
                <a:avLst/>
                <a:gdLst>
                  <a:gd name="T0" fmla="*/ 3 w 182"/>
                  <a:gd name="T1" fmla="*/ 0 h 91"/>
                  <a:gd name="T2" fmla="*/ 3 w 182"/>
                  <a:gd name="T3" fmla="*/ 0 h 91"/>
                  <a:gd name="T4" fmla="*/ 3 w 182"/>
                  <a:gd name="T5" fmla="*/ 0 h 91"/>
                  <a:gd name="T6" fmla="*/ 3 w 182"/>
                  <a:gd name="T7" fmla="*/ 0 h 91"/>
                  <a:gd name="T8" fmla="*/ 3 w 182"/>
                  <a:gd name="T9" fmla="*/ 0 h 91"/>
                  <a:gd name="T10" fmla="*/ 3 w 182"/>
                  <a:gd name="T11" fmla="*/ 0 h 91"/>
                  <a:gd name="T12" fmla="*/ 3 w 182"/>
                  <a:gd name="T13" fmla="*/ 0 h 91"/>
                  <a:gd name="T14" fmla="*/ 3 w 182"/>
                  <a:gd name="T15" fmla="*/ 0 h 91"/>
                  <a:gd name="T16" fmla="*/ 2 w 182"/>
                  <a:gd name="T17" fmla="*/ 0 h 91"/>
                  <a:gd name="T18" fmla="*/ 2 w 182"/>
                  <a:gd name="T19" fmla="*/ 0 h 91"/>
                  <a:gd name="T20" fmla="*/ 2 w 182"/>
                  <a:gd name="T21" fmla="*/ 0 h 91"/>
                  <a:gd name="T22" fmla="*/ 2 w 182"/>
                  <a:gd name="T23" fmla="*/ 0 h 91"/>
                  <a:gd name="T24" fmla="*/ 2 w 182"/>
                  <a:gd name="T25" fmla="*/ 0 h 91"/>
                  <a:gd name="T26" fmla="*/ 2 w 182"/>
                  <a:gd name="T27" fmla="*/ 0 h 91"/>
                  <a:gd name="T28" fmla="*/ 2 w 182"/>
                  <a:gd name="T29" fmla="*/ 0 h 91"/>
                  <a:gd name="T30" fmla="*/ 1 w 182"/>
                  <a:gd name="T31" fmla="*/ 0 h 91"/>
                  <a:gd name="T32" fmla="*/ 1 w 182"/>
                  <a:gd name="T33" fmla="*/ 0 h 91"/>
                  <a:gd name="T34" fmla="*/ 1 w 182"/>
                  <a:gd name="T35" fmla="*/ 0 h 91"/>
                  <a:gd name="T36" fmla="*/ 1 w 182"/>
                  <a:gd name="T37" fmla="*/ 0 h 91"/>
                  <a:gd name="T38" fmla="*/ 1 w 182"/>
                  <a:gd name="T39" fmla="*/ 1 h 91"/>
                  <a:gd name="T40" fmla="*/ 1 w 182"/>
                  <a:gd name="T41" fmla="*/ 1 h 91"/>
                  <a:gd name="T42" fmla="*/ 1 w 182"/>
                  <a:gd name="T43" fmla="*/ 1 h 91"/>
                  <a:gd name="T44" fmla="*/ 1 w 182"/>
                  <a:gd name="T45" fmla="*/ 1 h 91"/>
                  <a:gd name="T46" fmla="*/ 1 w 182"/>
                  <a:gd name="T47" fmla="*/ 1 h 91"/>
                  <a:gd name="T48" fmla="*/ 0 w 182"/>
                  <a:gd name="T49" fmla="*/ 1 h 91"/>
                  <a:gd name="T50" fmla="*/ 1 w 182"/>
                  <a:gd name="T51" fmla="*/ 1 h 91"/>
                  <a:gd name="T52" fmla="*/ 1 w 182"/>
                  <a:gd name="T53" fmla="*/ 1 h 91"/>
                  <a:gd name="T54" fmla="*/ 1 w 182"/>
                  <a:gd name="T55" fmla="*/ 1 h 91"/>
                  <a:gd name="T56" fmla="*/ 1 w 182"/>
                  <a:gd name="T57" fmla="*/ 1 h 91"/>
                  <a:gd name="T58" fmla="*/ 1 w 182"/>
                  <a:gd name="T59" fmla="*/ 1 h 91"/>
                  <a:gd name="T60" fmla="*/ 1 w 182"/>
                  <a:gd name="T61" fmla="*/ 1 h 91"/>
                  <a:gd name="T62" fmla="*/ 1 w 182"/>
                  <a:gd name="T63" fmla="*/ 1 h 91"/>
                  <a:gd name="T64" fmla="*/ 1 w 182"/>
                  <a:gd name="T65" fmla="*/ 1 h 91"/>
                  <a:gd name="T66" fmla="*/ 1 w 182"/>
                  <a:gd name="T67" fmla="*/ 0 h 91"/>
                  <a:gd name="T68" fmla="*/ 2 w 182"/>
                  <a:gd name="T69" fmla="*/ 0 h 91"/>
                  <a:gd name="T70" fmla="*/ 3 w 182"/>
                  <a:gd name="T71" fmla="*/ 0 h 91"/>
                  <a:gd name="T72" fmla="*/ 3 w 182"/>
                  <a:gd name="T73" fmla="*/ 0 h 91"/>
                  <a:gd name="T74" fmla="*/ 3 w 182"/>
                  <a:gd name="T75" fmla="*/ 0 h 91"/>
                  <a:gd name="T76" fmla="*/ 3 w 182"/>
                  <a:gd name="T77" fmla="*/ 0 h 91"/>
                  <a:gd name="T78" fmla="*/ 3 w 182"/>
                  <a:gd name="T79" fmla="*/ 0 h 91"/>
                  <a:gd name="T80" fmla="*/ 3 w 182"/>
                  <a:gd name="T81" fmla="*/ 0 h 91"/>
                  <a:gd name="T82" fmla="*/ 3 w 182"/>
                  <a:gd name="T83" fmla="*/ 0 h 91"/>
                  <a:gd name="T84" fmla="*/ 3 w 182"/>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2"/>
                  <a:gd name="T130" fmla="*/ 0 h 91"/>
                  <a:gd name="T131" fmla="*/ 182 w 182"/>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2" h="91">
                    <a:moveTo>
                      <a:pt x="171" y="0"/>
                    </a:moveTo>
                    <a:lnTo>
                      <a:pt x="170" y="0"/>
                    </a:lnTo>
                    <a:lnTo>
                      <a:pt x="167" y="1"/>
                    </a:lnTo>
                    <a:lnTo>
                      <a:pt x="163" y="3"/>
                    </a:lnTo>
                    <a:lnTo>
                      <a:pt x="156" y="6"/>
                    </a:lnTo>
                    <a:lnTo>
                      <a:pt x="149" y="9"/>
                    </a:lnTo>
                    <a:lnTo>
                      <a:pt x="141" y="12"/>
                    </a:lnTo>
                    <a:lnTo>
                      <a:pt x="133" y="17"/>
                    </a:lnTo>
                    <a:lnTo>
                      <a:pt x="124" y="23"/>
                    </a:lnTo>
                    <a:lnTo>
                      <a:pt x="117" y="27"/>
                    </a:lnTo>
                    <a:lnTo>
                      <a:pt x="113" y="30"/>
                    </a:lnTo>
                    <a:lnTo>
                      <a:pt x="111" y="31"/>
                    </a:lnTo>
                    <a:lnTo>
                      <a:pt x="110" y="32"/>
                    </a:lnTo>
                    <a:lnTo>
                      <a:pt x="107" y="33"/>
                    </a:lnTo>
                    <a:lnTo>
                      <a:pt x="104" y="36"/>
                    </a:lnTo>
                    <a:lnTo>
                      <a:pt x="96" y="40"/>
                    </a:lnTo>
                    <a:lnTo>
                      <a:pt x="84" y="47"/>
                    </a:lnTo>
                    <a:lnTo>
                      <a:pt x="69" y="55"/>
                    </a:lnTo>
                    <a:lnTo>
                      <a:pt x="55" y="63"/>
                    </a:lnTo>
                    <a:lnTo>
                      <a:pt x="41" y="71"/>
                    </a:lnTo>
                    <a:lnTo>
                      <a:pt x="27" y="77"/>
                    </a:lnTo>
                    <a:lnTo>
                      <a:pt x="17" y="83"/>
                    </a:lnTo>
                    <a:lnTo>
                      <a:pt x="7" y="87"/>
                    </a:lnTo>
                    <a:lnTo>
                      <a:pt x="3" y="90"/>
                    </a:lnTo>
                    <a:lnTo>
                      <a:pt x="0" y="91"/>
                    </a:lnTo>
                    <a:lnTo>
                      <a:pt x="44" y="91"/>
                    </a:lnTo>
                    <a:lnTo>
                      <a:pt x="43" y="90"/>
                    </a:lnTo>
                    <a:lnTo>
                      <a:pt x="42" y="87"/>
                    </a:lnTo>
                    <a:lnTo>
                      <a:pt x="44" y="85"/>
                    </a:lnTo>
                    <a:lnTo>
                      <a:pt x="49" y="81"/>
                    </a:lnTo>
                    <a:lnTo>
                      <a:pt x="57" y="75"/>
                    </a:lnTo>
                    <a:lnTo>
                      <a:pt x="71" y="68"/>
                    </a:lnTo>
                    <a:lnTo>
                      <a:pt x="91" y="59"/>
                    </a:lnTo>
                    <a:lnTo>
                      <a:pt x="113" y="48"/>
                    </a:lnTo>
                    <a:lnTo>
                      <a:pt x="133" y="38"/>
                    </a:lnTo>
                    <a:lnTo>
                      <a:pt x="148" y="29"/>
                    </a:lnTo>
                    <a:lnTo>
                      <a:pt x="160" y="21"/>
                    </a:lnTo>
                    <a:lnTo>
                      <a:pt x="171" y="14"/>
                    </a:lnTo>
                    <a:lnTo>
                      <a:pt x="177" y="8"/>
                    </a:lnTo>
                    <a:lnTo>
                      <a:pt x="181" y="4"/>
                    </a:lnTo>
                    <a:lnTo>
                      <a:pt x="182" y="3"/>
                    </a:lnTo>
                    <a:lnTo>
                      <a:pt x="171" y="0"/>
                    </a:lnTo>
                    <a:close/>
                  </a:path>
                </a:pathLst>
              </a:custGeom>
              <a:solidFill>
                <a:srgbClr val="000000"/>
              </a:solidFill>
              <a:ln w="9525">
                <a:noFill/>
                <a:round/>
                <a:headEnd/>
                <a:tailEnd/>
              </a:ln>
            </p:spPr>
            <p:txBody>
              <a:bodyPr/>
              <a:lstStyle/>
              <a:p>
                <a:endParaRPr lang="en-US"/>
              </a:p>
            </p:txBody>
          </p:sp>
          <p:sp>
            <p:nvSpPr>
              <p:cNvPr id="18510" name="Freeform 27"/>
              <p:cNvSpPr>
                <a:spLocks/>
              </p:cNvSpPr>
              <p:nvPr/>
            </p:nvSpPr>
            <p:spPr bwMode="auto">
              <a:xfrm>
                <a:off x="2940" y="1946"/>
                <a:ext cx="91" cy="45"/>
              </a:xfrm>
              <a:custGeom>
                <a:avLst/>
                <a:gdLst>
                  <a:gd name="T0" fmla="*/ 3 w 182"/>
                  <a:gd name="T1" fmla="*/ 0 h 91"/>
                  <a:gd name="T2" fmla="*/ 3 w 182"/>
                  <a:gd name="T3" fmla="*/ 0 h 91"/>
                  <a:gd name="T4" fmla="*/ 3 w 182"/>
                  <a:gd name="T5" fmla="*/ 0 h 91"/>
                  <a:gd name="T6" fmla="*/ 3 w 182"/>
                  <a:gd name="T7" fmla="*/ 0 h 91"/>
                  <a:gd name="T8" fmla="*/ 3 w 182"/>
                  <a:gd name="T9" fmla="*/ 0 h 91"/>
                  <a:gd name="T10" fmla="*/ 3 w 182"/>
                  <a:gd name="T11" fmla="*/ 0 h 91"/>
                  <a:gd name="T12" fmla="*/ 3 w 182"/>
                  <a:gd name="T13" fmla="*/ 0 h 91"/>
                  <a:gd name="T14" fmla="*/ 3 w 182"/>
                  <a:gd name="T15" fmla="*/ 0 h 91"/>
                  <a:gd name="T16" fmla="*/ 2 w 182"/>
                  <a:gd name="T17" fmla="*/ 0 h 91"/>
                  <a:gd name="T18" fmla="*/ 2 w 182"/>
                  <a:gd name="T19" fmla="*/ 0 h 91"/>
                  <a:gd name="T20" fmla="*/ 2 w 182"/>
                  <a:gd name="T21" fmla="*/ 0 h 91"/>
                  <a:gd name="T22" fmla="*/ 2 w 182"/>
                  <a:gd name="T23" fmla="*/ 0 h 91"/>
                  <a:gd name="T24" fmla="*/ 2 w 182"/>
                  <a:gd name="T25" fmla="*/ 0 h 91"/>
                  <a:gd name="T26" fmla="*/ 2 w 182"/>
                  <a:gd name="T27" fmla="*/ 0 h 91"/>
                  <a:gd name="T28" fmla="*/ 2 w 182"/>
                  <a:gd name="T29" fmla="*/ 0 h 91"/>
                  <a:gd name="T30" fmla="*/ 1 w 182"/>
                  <a:gd name="T31" fmla="*/ 0 h 91"/>
                  <a:gd name="T32" fmla="*/ 1 w 182"/>
                  <a:gd name="T33" fmla="*/ 0 h 91"/>
                  <a:gd name="T34" fmla="*/ 1 w 182"/>
                  <a:gd name="T35" fmla="*/ 0 h 91"/>
                  <a:gd name="T36" fmla="*/ 1 w 182"/>
                  <a:gd name="T37" fmla="*/ 1 h 91"/>
                  <a:gd name="T38" fmla="*/ 1 w 182"/>
                  <a:gd name="T39" fmla="*/ 1 h 91"/>
                  <a:gd name="T40" fmla="*/ 1 w 182"/>
                  <a:gd name="T41" fmla="*/ 1 h 91"/>
                  <a:gd name="T42" fmla="*/ 1 w 182"/>
                  <a:gd name="T43" fmla="*/ 1 h 91"/>
                  <a:gd name="T44" fmla="*/ 1 w 182"/>
                  <a:gd name="T45" fmla="*/ 1 h 91"/>
                  <a:gd name="T46" fmla="*/ 1 w 182"/>
                  <a:gd name="T47" fmla="*/ 1 h 91"/>
                  <a:gd name="T48" fmla="*/ 0 w 182"/>
                  <a:gd name="T49" fmla="*/ 1 h 91"/>
                  <a:gd name="T50" fmla="*/ 1 w 182"/>
                  <a:gd name="T51" fmla="*/ 1 h 91"/>
                  <a:gd name="T52" fmla="*/ 1 w 182"/>
                  <a:gd name="T53" fmla="*/ 1 h 91"/>
                  <a:gd name="T54" fmla="*/ 1 w 182"/>
                  <a:gd name="T55" fmla="*/ 1 h 91"/>
                  <a:gd name="T56" fmla="*/ 1 w 182"/>
                  <a:gd name="T57" fmla="*/ 1 h 91"/>
                  <a:gd name="T58" fmla="*/ 1 w 182"/>
                  <a:gd name="T59" fmla="*/ 1 h 91"/>
                  <a:gd name="T60" fmla="*/ 1 w 182"/>
                  <a:gd name="T61" fmla="*/ 1 h 91"/>
                  <a:gd name="T62" fmla="*/ 1 w 182"/>
                  <a:gd name="T63" fmla="*/ 1 h 91"/>
                  <a:gd name="T64" fmla="*/ 1 w 182"/>
                  <a:gd name="T65" fmla="*/ 1 h 91"/>
                  <a:gd name="T66" fmla="*/ 1 w 182"/>
                  <a:gd name="T67" fmla="*/ 0 h 91"/>
                  <a:gd name="T68" fmla="*/ 2 w 182"/>
                  <a:gd name="T69" fmla="*/ 0 h 91"/>
                  <a:gd name="T70" fmla="*/ 3 w 182"/>
                  <a:gd name="T71" fmla="*/ 0 h 91"/>
                  <a:gd name="T72" fmla="*/ 3 w 182"/>
                  <a:gd name="T73" fmla="*/ 0 h 91"/>
                  <a:gd name="T74" fmla="*/ 3 w 182"/>
                  <a:gd name="T75" fmla="*/ 0 h 91"/>
                  <a:gd name="T76" fmla="*/ 3 w 182"/>
                  <a:gd name="T77" fmla="*/ 0 h 91"/>
                  <a:gd name="T78" fmla="*/ 3 w 182"/>
                  <a:gd name="T79" fmla="*/ 0 h 91"/>
                  <a:gd name="T80" fmla="*/ 3 w 182"/>
                  <a:gd name="T81" fmla="*/ 0 h 91"/>
                  <a:gd name="T82" fmla="*/ 3 w 182"/>
                  <a:gd name="T83" fmla="*/ 0 h 91"/>
                  <a:gd name="T84" fmla="*/ 3 w 182"/>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2"/>
                  <a:gd name="T130" fmla="*/ 0 h 91"/>
                  <a:gd name="T131" fmla="*/ 182 w 182"/>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2" h="91">
                    <a:moveTo>
                      <a:pt x="171" y="0"/>
                    </a:moveTo>
                    <a:lnTo>
                      <a:pt x="169" y="0"/>
                    </a:lnTo>
                    <a:lnTo>
                      <a:pt x="166" y="1"/>
                    </a:lnTo>
                    <a:lnTo>
                      <a:pt x="161" y="4"/>
                    </a:lnTo>
                    <a:lnTo>
                      <a:pt x="156" y="6"/>
                    </a:lnTo>
                    <a:lnTo>
                      <a:pt x="149" y="9"/>
                    </a:lnTo>
                    <a:lnTo>
                      <a:pt x="139" y="13"/>
                    </a:lnTo>
                    <a:lnTo>
                      <a:pt x="131" y="17"/>
                    </a:lnTo>
                    <a:lnTo>
                      <a:pt x="122" y="23"/>
                    </a:lnTo>
                    <a:lnTo>
                      <a:pt x="115" y="28"/>
                    </a:lnTo>
                    <a:lnTo>
                      <a:pt x="112" y="30"/>
                    </a:lnTo>
                    <a:lnTo>
                      <a:pt x="110" y="31"/>
                    </a:lnTo>
                    <a:lnTo>
                      <a:pt x="108" y="32"/>
                    </a:lnTo>
                    <a:lnTo>
                      <a:pt x="106" y="34"/>
                    </a:lnTo>
                    <a:lnTo>
                      <a:pt x="103" y="36"/>
                    </a:lnTo>
                    <a:lnTo>
                      <a:pt x="95" y="41"/>
                    </a:lnTo>
                    <a:lnTo>
                      <a:pt x="83" y="47"/>
                    </a:lnTo>
                    <a:lnTo>
                      <a:pt x="68" y="57"/>
                    </a:lnTo>
                    <a:lnTo>
                      <a:pt x="53" y="65"/>
                    </a:lnTo>
                    <a:lnTo>
                      <a:pt x="39" y="72"/>
                    </a:lnTo>
                    <a:lnTo>
                      <a:pt x="27" y="79"/>
                    </a:lnTo>
                    <a:lnTo>
                      <a:pt x="16" y="84"/>
                    </a:lnTo>
                    <a:lnTo>
                      <a:pt x="7" y="88"/>
                    </a:lnTo>
                    <a:lnTo>
                      <a:pt x="2" y="90"/>
                    </a:lnTo>
                    <a:lnTo>
                      <a:pt x="0" y="91"/>
                    </a:lnTo>
                    <a:lnTo>
                      <a:pt x="44" y="91"/>
                    </a:lnTo>
                    <a:lnTo>
                      <a:pt x="43" y="90"/>
                    </a:lnTo>
                    <a:lnTo>
                      <a:pt x="42" y="88"/>
                    </a:lnTo>
                    <a:lnTo>
                      <a:pt x="44" y="85"/>
                    </a:lnTo>
                    <a:lnTo>
                      <a:pt x="48" y="81"/>
                    </a:lnTo>
                    <a:lnTo>
                      <a:pt x="57" y="75"/>
                    </a:lnTo>
                    <a:lnTo>
                      <a:pt x="70" y="68"/>
                    </a:lnTo>
                    <a:lnTo>
                      <a:pt x="91" y="59"/>
                    </a:lnTo>
                    <a:lnTo>
                      <a:pt x="113" y="49"/>
                    </a:lnTo>
                    <a:lnTo>
                      <a:pt x="133" y="38"/>
                    </a:lnTo>
                    <a:lnTo>
                      <a:pt x="147" y="29"/>
                    </a:lnTo>
                    <a:lnTo>
                      <a:pt x="160" y="21"/>
                    </a:lnTo>
                    <a:lnTo>
                      <a:pt x="171" y="14"/>
                    </a:lnTo>
                    <a:lnTo>
                      <a:pt x="176" y="8"/>
                    </a:lnTo>
                    <a:lnTo>
                      <a:pt x="181" y="5"/>
                    </a:lnTo>
                    <a:lnTo>
                      <a:pt x="182" y="4"/>
                    </a:lnTo>
                    <a:lnTo>
                      <a:pt x="171" y="0"/>
                    </a:lnTo>
                    <a:close/>
                  </a:path>
                </a:pathLst>
              </a:custGeom>
              <a:solidFill>
                <a:srgbClr val="000000"/>
              </a:solidFill>
              <a:ln w="9525">
                <a:noFill/>
                <a:round/>
                <a:headEnd/>
                <a:tailEnd/>
              </a:ln>
            </p:spPr>
            <p:txBody>
              <a:bodyPr/>
              <a:lstStyle/>
              <a:p>
                <a:endParaRPr lang="en-US"/>
              </a:p>
            </p:txBody>
          </p:sp>
          <p:sp>
            <p:nvSpPr>
              <p:cNvPr id="18511" name="Freeform 28"/>
              <p:cNvSpPr>
                <a:spLocks/>
              </p:cNvSpPr>
              <p:nvPr/>
            </p:nvSpPr>
            <p:spPr bwMode="auto">
              <a:xfrm>
                <a:off x="2949" y="1958"/>
                <a:ext cx="91" cy="46"/>
              </a:xfrm>
              <a:custGeom>
                <a:avLst/>
                <a:gdLst>
                  <a:gd name="T0" fmla="*/ 3 w 182"/>
                  <a:gd name="T1" fmla="*/ 0 h 91"/>
                  <a:gd name="T2" fmla="*/ 3 w 182"/>
                  <a:gd name="T3" fmla="*/ 0 h 91"/>
                  <a:gd name="T4" fmla="*/ 3 w 182"/>
                  <a:gd name="T5" fmla="*/ 1 h 91"/>
                  <a:gd name="T6" fmla="*/ 3 w 182"/>
                  <a:gd name="T7" fmla="*/ 1 h 91"/>
                  <a:gd name="T8" fmla="*/ 3 w 182"/>
                  <a:gd name="T9" fmla="*/ 1 h 91"/>
                  <a:gd name="T10" fmla="*/ 3 w 182"/>
                  <a:gd name="T11" fmla="*/ 1 h 91"/>
                  <a:gd name="T12" fmla="*/ 3 w 182"/>
                  <a:gd name="T13" fmla="*/ 1 h 91"/>
                  <a:gd name="T14" fmla="*/ 3 w 182"/>
                  <a:gd name="T15" fmla="*/ 1 h 91"/>
                  <a:gd name="T16" fmla="*/ 2 w 182"/>
                  <a:gd name="T17" fmla="*/ 1 h 91"/>
                  <a:gd name="T18" fmla="*/ 2 w 182"/>
                  <a:gd name="T19" fmla="*/ 1 h 91"/>
                  <a:gd name="T20" fmla="*/ 2 w 182"/>
                  <a:gd name="T21" fmla="*/ 1 h 91"/>
                  <a:gd name="T22" fmla="*/ 2 w 182"/>
                  <a:gd name="T23" fmla="*/ 1 h 91"/>
                  <a:gd name="T24" fmla="*/ 2 w 182"/>
                  <a:gd name="T25" fmla="*/ 1 h 91"/>
                  <a:gd name="T26" fmla="*/ 2 w 182"/>
                  <a:gd name="T27" fmla="*/ 1 h 91"/>
                  <a:gd name="T28" fmla="*/ 2 w 182"/>
                  <a:gd name="T29" fmla="*/ 1 h 91"/>
                  <a:gd name="T30" fmla="*/ 1 w 182"/>
                  <a:gd name="T31" fmla="*/ 1 h 91"/>
                  <a:gd name="T32" fmla="*/ 1 w 182"/>
                  <a:gd name="T33" fmla="*/ 1 h 91"/>
                  <a:gd name="T34" fmla="*/ 1 w 182"/>
                  <a:gd name="T35" fmla="*/ 1 h 91"/>
                  <a:gd name="T36" fmla="*/ 1 w 182"/>
                  <a:gd name="T37" fmla="*/ 1 h 91"/>
                  <a:gd name="T38" fmla="*/ 1 w 182"/>
                  <a:gd name="T39" fmla="*/ 2 h 91"/>
                  <a:gd name="T40" fmla="*/ 1 w 182"/>
                  <a:gd name="T41" fmla="*/ 2 h 91"/>
                  <a:gd name="T42" fmla="*/ 1 w 182"/>
                  <a:gd name="T43" fmla="*/ 2 h 91"/>
                  <a:gd name="T44" fmla="*/ 1 w 182"/>
                  <a:gd name="T45" fmla="*/ 2 h 91"/>
                  <a:gd name="T46" fmla="*/ 1 w 182"/>
                  <a:gd name="T47" fmla="*/ 2 h 91"/>
                  <a:gd name="T48" fmla="*/ 0 w 182"/>
                  <a:gd name="T49" fmla="*/ 2 h 91"/>
                  <a:gd name="T50" fmla="*/ 1 w 182"/>
                  <a:gd name="T51" fmla="*/ 2 h 91"/>
                  <a:gd name="T52" fmla="*/ 1 w 182"/>
                  <a:gd name="T53" fmla="*/ 2 h 91"/>
                  <a:gd name="T54" fmla="*/ 1 w 182"/>
                  <a:gd name="T55" fmla="*/ 2 h 91"/>
                  <a:gd name="T56" fmla="*/ 1 w 182"/>
                  <a:gd name="T57" fmla="*/ 2 h 91"/>
                  <a:gd name="T58" fmla="*/ 1 w 182"/>
                  <a:gd name="T59" fmla="*/ 2 h 91"/>
                  <a:gd name="T60" fmla="*/ 1 w 182"/>
                  <a:gd name="T61" fmla="*/ 2 h 91"/>
                  <a:gd name="T62" fmla="*/ 1 w 182"/>
                  <a:gd name="T63" fmla="*/ 2 h 91"/>
                  <a:gd name="T64" fmla="*/ 1 w 182"/>
                  <a:gd name="T65" fmla="*/ 2 h 91"/>
                  <a:gd name="T66" fmla="*/ 1 w 182"/>
                  <a:gd name="T67" fmla="*/ 1 h 91"/>
                  <a:gd name="T68" fmla="*/ 2 w 182"/>
                  <a:gd name="T69" fmla="*/ 1 h 91"/>
                  <a:gd name="T70" fmla="*/ 3 w 182"/>
                  <a:gd name="T71" fmla="*/ 1 h 91"/>
                  <a:gd name="T72" fmla="*/ 3 w 182"/>
                  <a:gd name="T73" fmla="*/ 1 h 91"/>
                  <a:gd name="T74" fmla="*/ 3 w 182"/>
                  <a:gd name="T75" fmla="*/ 1 h 91"/>
                  <a:gd name="T76" fmla="*/ 3 w 182"/>
                  <a:gd name="T77" fmla="*/ 1 h 91"/>
                  <a:gd name="T78" fmla="*/ 3 w 182"/>
                  <a:gd name="T79" fmla="*/ 1 h 91"/>
                  <a:gd name="T80" fmla="*/ 3 w 182"/>
                  <a:gd name="T81" fmla="*/ 1 h 91"/>
                  <a:gd name="T82" fmla="*/ 3 w 182"/>
                  <a:gd name="T83" fmla="*/ 1 h 91"/>
                  <a:gd name="T84" fmla="*/ 3 w 182"/>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2"/>
                  <a:gd name="T130" fmla="*/ 0 h 91"/>
                  <a:gd name="T131" fmla="*/ 182 w 182"/>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2" h="91">
                    <a:moveTo>
                      <a:pt x="170" y="0"/>
                    </a:moveTo>
                    <a:lnTo>
                      <a:pt x="169" y="0"/>
                    </a:lnTo>
                    <a:lnTo>
                      <a:pt x="165" y="1"/>
                    </a:lnTo>
                    <a:lnTo>
                      <a:pt x="161" y="3"/>
                    </a:lnTo>
                    <a:lnTo>
                      <a:pt x="155" y="5"/>
                    </a:lnTo>
                    <a:lnTo>
                      <a:pt x="148" y="9"/>
                    </a:lnTo>
                    <a:lnTo>
                      <a:pt x="140" y="12"/>
                    </a:lnTo>
                    <a:lnTo>
                      <a:pt x="132" y="17"/>
                    </a:lnTo>
                    <a:lnTo>
                      <a:pt x="123" y="23"/>
                    </a:lnTo>
                    <a:lnTo>
                      <a:pt x="116" y="27"/>
                    </a:lnTo>
                    <a:lnTo>
                      <a:pt x="113" y="30"/>
                    </a:lnTo>
                    <a:lnTo>
                      <a:pt x="110" y="31"/>
                    </a:lnTo>
                    <a:lnTo>
                      <a:pt x="109" y="32"/>
                    </a:lnTo>
                    <a:lnTo>
                      <a:pt x="107" y="33"/>
                    </a:lnTo>
                    <a:lnTo>
                      <a:pt x="102" y="35"/>
                    </a:lnTo>
                    <a:lnTo>
                      <a:pt x="95" y="40"/>
                    </a:lnTo>
                    <a:lnTo>
                      <a:pt x="83" y="47"/>
                    </a:lnTo>
                    <a:lnTo>
                      <a:pt x="68" y="56"/>
                    </a:lnTo>
                    <a:lnTo>
                      <a:pt x="53" y="64"/>
                    </a:lnTo>
                    <a:lnTo>
                      <a:pt x="39" y="71"/>
                    </a:lnTo>
                    <a:lnTo>
                      <a:pt x="26" y="78"/>
                    </a:lnTo>
                    <a:lnTo>
                      <a:pt x="16" y="84"/>
                    </a:lnTo>
                    <a:lnTo>
                      <a:pt x="7" y="87"/>
                    </a:lnTo>
                    <a:lnTo>
                      <a:pt x="2" y="89"/>
                    </a:lnTo>
                    <a:lnTo>
                      <a:pt x="0" y="91"/>
                    </a:lnTo>
                    <a:lnTo>
                      <a:pt x="43" y="91"/>
                    </a:lnTo>
                    <a:lnTo>
                      <a:pt x="42" y="89"/>
                    </a:lnTo>
                    <a:lnTo>
                      <a:pt x="41" y="87"/>
                    </a:lnTo>
                    <a:lnTo>
                      <a:pt x="43" y="85"/>
                    </a:lnTo>
                    <a:lnTo>
                      <a:pt x="48" y="80"/>
                    </a:lnTo>
                    <a:lnTo>
                      <a:pt x="56" y="74"/>
                    </a:lnTo>
                    <a:lnTo>
                      <a:pt x="70" y="68"/>
                    </a:lnTo>
                    <a:lnTo>
                      <a:pt x="91" y="58"/>
                    </a:lnTo>
                    <a:lnTo>
                      <a:pt x="113" y="48"/>
                    </a:lnTo>
                    <a:lnTo>
                      <a:pt x="132" y="38"/>
                    </a:lnTo>
                    <a:lnTo>
                      <a:pt x="147" y="28"/>
                    </a:lnTo>
                    <a:lnTo>
                      <a:pt x="160" y="20"/>
                    </a:lnTo>
                    <a:lnTo>
                      <a:pt x="170" y="13"/>
                    </a:lnTo>
                    <a:lnTo>
                      <a:pt x="176" y="8"/>
                    </a:lnTo>
                    <a:lnTo>
                      <a:pt x="180" y="4"/>
                    </a:lnTo>
                    <a:lnTo>
                      <a:pt x="182" y="3"/>
                    </a:lnTo>
                    <a:lnTo>
                      <a:pt x="170" y="0"/>
                    </a:lnTo>
                    <a:close/>
                  </a:path>
                </a:pathLst>
              </a:custGeom>
              <a:solidFill>
                <a:srgbClr val="000000"/>
              </a:solidFill>
              <a:ln w="9525">
                <a:noFill/>
                <a:round/>
                <a:headEnd/>
                <a:tailEnd/>
              </a:ln>
            </p:spPr>
            <p:txBody>
              <a:bodyPr/>
              <a:lstStyle/>
              <a:p>
                <a:endParaRPr lang="en-US"/>
              </a:p>
            </p:txBody>
          </p:sp>
          <p:sp>
            <p:nvSpPr>
              <p:cNvPr id="18512" name="Freeform 29"/>
              <p:cNvSpPr>
                <a:spLocks/>
              </p:cNvSpPr>
              <p:nvPr/>
            </p:nvSpPr>
            <p:spPr bwMode="auto">
              <a:xfrm>
                <a:off x="2960" y="1976"/>
                <a:ext cx="78" cy="40"/>
              </a:xfrm>
              <a:custGeom>
                <a:avLst/>
                <a:gdLst>
                  <a:gd name="T0" fmla="*/ 2 w 157"/>
                  <a:gd name="T1" fmla="*/ 0 h 82"/>
                  <a:gd name="T2" fmla="*/ 2 w 157"/>
                  <a:gd name="T3" fmla="*/ 0 h 82"/>
                  <a:gd name="T4" fmla="*/ 2 w 157"/>
                  <a:gd name="T5" fmla="*/ 0 h 82"/>
                  <a:gd name="T6" fmla="*/ 2 w 157"/>
                  <a:gd name="T7" fmla="*/ 0 h 82"/>
                  <a:gd name="T8" fmla="*/ 1 w 157"/>
                  <a:gd name="T9" fmla="*/ 0 h 82"/>
                  <a:gd name="T10" fmla="*/ 1 w 157"/>
                  <a:gd name="T11" fmla="*/ 0 h 82"/>
                  <a:gd name="T12" fmla="*/ 1 w 157"/>
                  <a:gd name="T13" fmla="*/ 0 h 82"/>
                  <a:gd name="T14" fmla="*/ 1 w 157"/>
                  <a:gd name="T15" fmla="*/ 0 h 82"/>
                  <a:gd name="T16" fmla="*/ 1 w 157"/>
                  <a:gd name="T17" fmla="*/ 0 h 82"/>
                  <a:gd name="T18" fmla="*/ 1 w 157"/>
                  <a:gd name="T19" fmla="*/ 0 h 82"/>
                  <a:gd name="T20" fmla="*/ 1 w 157"/>
                  <a:gd name="T21" fmla="*/ 0 h 82"/>
                  <a:gd name="T22" fmla="*/ 1 w 157"/>
                  <a:gd name="T23" fmla="*/ 0 h 82"/>
                  <a:gd name="T24" fmla="*/ 1 w 157"/>
                  <a:gd name="T25" fmla="*/ 0 h 82"/>
                  <a:gd name="T26" fmla="*/ 1 w 157"/>
                  <a:gd name="T27" fmla="*/ 0 h 82"/>
                  <a:gd name="T28" fmla="*/ 0 w 157"/>
                  <a:gd name="T29" fmla="*/ 0 h 82"/>
                  <a:gd name="T30" fmla="*/ 0 w 157"/>
                  <a:gd name="T31" fmla="*/ 0 h 82"/>
                  <a:gd name="T32" fmla="*/ 0 w 157"/>
                  <a:gd name="T33" fmla="*/ 1 h 82"/>
                  <a:gd name="T34" fmla="*/ 0 w 157"/>
                  <a:gd name="T35" fmla="*/ 1 h 82"/>
                  <a:gd name="T36" fmla="*/ 0 w 157"/>
                  <a:gd name="T37" fmla="*/ 1 h 82"/>
                  <a:gd name="T38" fmla="*/ 0 w 157"/>
                  <a:gd name="T39" fmla="*/ 1 h 82"/>
                  <a:gd name="T40" fmla="*/ 0 w 157"/>
                  <a:gd name="T41" fmla="*/ 1 h 82"/>
                  <a:gd name="T42" fmla="*/ 0 w 157"/>
                  <a:gd name="T43" fmla="*/ 1 h 82"/>
                  <a:gd name="T44" fmla="*/ 0 w 157"/>
                  <a:gd name="T45" fmla="*/ 1 h 82"/>
                  <a:gd name="T46" fmla="*/ 0 w 157"/>
                  <a:gd name="T47" fmla="*/ 1 h 82"/>
                  <a:gd name="T48" fmla="*/ 0 w 157"/>
                  <a:gd name="T49" fmla="*/ 1 h 82"/>
                  <a:gd name="T50" fmla="*/ 0 w 157"/>
                  <a:gd name="T51" fmla="*/ 1 h 82"/>
                  <a:gd name="T52" fmla="*/ 0 w 157"/>
                  <a:gd name="T53" fmla="*/ 1 h 82"/>
                  <a:gd name="T54" fmla="*/ 0 w 157"/>
                  <a:gd name="T55" fmla="*/ 1 h 82"/>
                  <a:gd name="T56" fmla="*/ 1 w 157"/>
                  <a:gd name="T57" fmla="*/ 0 h 82"/>
                  <a:gd name="T58" fmla="*/ 1 w 157"/>
                  <a:gd name="T59" fmla="*/ 0 h 82"/>
                  <a:gd name="T60" fmla="*/ 1 w 157"/>
                  <a:gd name="T61" fmla="*/ 0 h 82"/>
                  <a:gd name="T62" fmla="*/ 1 w 157"/>
                  <a:gd name="T63" fmla="*/ 0 h 82"/>
                  <a:gd name="T64" fmla="*/ 1 w 157"/>
                  <a:gd name="T65" fmla="*/ 0 h 82"/>
                  <a:gd name="T66" fmla="*/ 2 w 157"/>
                  <a:gd name="T67" fmla="*/ 0 h 82"/>
                  <a:gd name="T68" fmla="*/ 2 w 157"/>
                  <a:gd name="T69" fmla="*/ 0 h 82"/>
                  <a:gd name="T70" fmla="*/ 2 w 157"/>
                  <a:gd name="T71" fmla="*/ 0 h 82"/>
                  <a:gd name="T72" fmla="*/ 2 w 157"/>
                  <a:gd name="T73" fmla="*/ 0 h 82"/>
                  <a:gd name="T74" fmla="*/ 2 w 157"/>
                  <a:gd name="T75" fmla="*/ 0 h 82"/>
                  <a:gd name="T76" fmla="*/ 2 w 157"/>
                  <a:gd name="T77" fmla="*/ 0 h 82"/>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157"/>
                  <a:gd name="T118" fmla="*/ 0 h 82"/>
                  <a:gd name="T119" fmla="*/ 157 w 157"/>
                  <a:gd name="T120" fmla="*/ 82 h 82"/>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157" h="82">
                    <a:moveTo>
                      <a:pt x="154" y="0"/>
                    </a:moveTo>
                    <a:lnTo>
                      <a:pt x="152" y="0"/>
                    </a:lnTo>
                    <a:lnTo>
                      <a:pt x="147" y="1"/>
                    </a:lnTo>
                    <a:lnTo>
                      <a:pt x="137" y="6"/>
                    </a:lnTo>
                    <a:lnTo>
                      <a:pt x="122" y="14"/>
                    </a:lnTo>
                    <a:lnTo>
                      <a:pt x="116" y="19"/>
                    </a:lnTo>
                    <a:lnTo>
                      <a:pt x="112" y="21"/>
                    </a:lnTo>
                    <a:lnTo>
                      <a:pt x="110" y="22"/>
                    </a:lnTo>
                    <a:lnTo>
                      <a:pt x="109" y="23"/>
                    </a:lnTo>
                    <a:lnTo>
                      <a:pt x="106" y="24"/>
                    </a:lnTo>
                    <a:lnTo>
                      <a:pt x="103" y="27"/>
                    </a:lnTo>
                    <a:lnTo>
                      <a:pt x="95" y="31"/>
                    </a:lnTo>
                    <a:lnTo>
                      <a:pt x="83" y="38"/>
                    </a:lnTo>
                    <a:lnTo>
                      <a:pt x="68" y="47"/>
                    </a:lnTo>
                    <a:lnTo>
                      <a:pt x="53" y="55"/>
                    </a:lnTo>
                    <a:lnTo>
                      <a:pt x="40" y="62"/>
                    </a:lnTo>
                    <a:lnTo>
                      <a:pt x="27" y="69"/>
                    </a:lnTo>
                    <a:lnTo>
                      <a:pt x="17" y="75"/>
                    </a:lnTo>
                    <a:lnTo>
                      <a:pt x="7" y="79"/>
                    </a:lnTo>
                    <a:lnTo>
                      <a:pt x="3" y="81"/>
                    </a:lnTo>
                    <a:lnTo>
                      <a:pt x="0" y="82"/>
                    </a:lnTo>
                    <a:lnTo>
                      <a:pt x="43" y="82"/>
                    </a:lnTo>
                    <a:lnTo>
                      <a:pt x="42" y="81"/>
                    </a:lnTo>
                    <a:lnTo>
                      <a:pt x="42" y="79"/>
                    </a:lnTo>
                    <a:lnTo>
                      <a:pt x="43" y="76"/>
                    </a:lnTo>
                    <a:lnTo>
                      <a:pt x="49" y="72"/>
                    </a:lnTo>
                    <a:lnTo>
                      <a:pt x="57" y="66"/>
                    </a:lnTo>
                    <a:lnTo>
                      <a:pt x="71" y="59"/>
                    </a:lnTo>
                    <a:lnTo>
                      <a:pt x="91" y="50"/>
                    </a:lnTo>
                    <a:lnTo>
                      <a:pt x="104" y="44"/>
                    </a:lnTo>
                    <a:lnTo>
                      <a:pt x="116" y="38"/>
                    </a:lnTo>
                    <a:lnTo>
                      <a:pt x="127" y="31"/>
                    </a:lnTo>
                    <a:lnTo>
                      <a:pt x="136" y="25"/>
                    </a:lnTo>
                    <a:lnTo>
                      <a:pt x="145" y="20"/>
                    </a:lnTo>
                    <a:lnTo>
                      <a:pt x="151" y="15"/>
                    </a:lnTo>
                    <a:lnTo>
                      <a:pt x="156" y="13"/>
                    </a:lnTo>
                    <a:lnTo>
                      <a:pt x="157" y="12"/>
                    </a:lnTo>
                    <a:lnTo>
                      <a:pt x="154" y="0"/>
                    </a:lnTo>
                    <a:close/>
                  </a:path>
                </a:pathLst>
              </a:custGeom>
              <a:solidFill>
                <a:srgbClr val="000000"/>
              </a:solidFill>
              <a:ln w="9525">
                <a:noFill/>
                <a:round/>
                <a:headEnd/>
                <a:tailEnd/>
              </a:ln>
            </p:spPr>
            <p:txBody>
              <a:bodyPr/>
              <a:lstStyle/>
              <a:p>
                <a:endParaRPr lang="en-US"/>
              </a:p>
            </p:txBody>
          </p:sp>
          <p:sp>
            <p:nvSpPr>
              <p:cNvPr id="18513" name="Freeform 30"/>
              <p:cNvSpPr>
                <a:spLocks/>
              </p:cNvSpPr>
              <p:nvPr/>
            </p:nvSpPr>
            <p:spPr bwMode="auto">
              <a:xfrm>
                <a:off x="2970" y="1990"/>
                <a:ext cx="80" cy="39"/>
              </a:xfrm>
              <a:custGeom>
                <a:avLst/>
                <a:gdLst>
                  <a:gd name="T0" fmla="*/ 3 w 160"/>
                  <a:gd name="T1" fmla="*/ 0 h 78"/>
                  <a:gd name="T2" fmla="*/ 3 w 160"/>
                  <a:gd name="T3" fmla="*/ 0 h 78"/>
                  <a:gd name="T4" fmla="*/ 3 w 160"/>
                  <a:gd name="T5" fmla="*/ 0 h 78"/>
                  <a:gd name="T6" fmla="*/ 3 w 160"/>
                  <a:gd name="T7" fmla="*/ 1 h 78"/>
                  <a:gd name="T8" fmla="*/ 2 w 160"/>
                  <a:gd name="T9" fmla="*/ 1 h 78"/>
                  <a:gd name="T10" fmla="*/ 2 w 160"/>
                  <a:gd name="T11" fmla="*/ 1 h 78"/>
                  <a:gd name="T12" fmla="*/ 2 w 160"/>
                  <a:gd name="T13" fmla="*/ 1 h 78"/>
                  <a:gd name="T14" fmla="*/ 2 w 160"/>
                  <a:gd name="T15" fmla="*/ 1 h 78"/>
                  <a:gd name="T16" fmla="*/ 2 w 160"/>
                  <a:gd name="T17" fmla="*/ 1 h 78"/>
                  <a:gd name="T18" fmla="*/ 2 w 160"/>
                  <a:gd name="T19" fmla="*/ 1 h 78"/>
                  <a:gd name="T20" fmla="*/ 2 w 160"/>
                  <a:gd name="T21" fmla="*/ 1 h 78"/>
                  <a:gd name="T22" fmla="*/ 1 w 160"/>
                  <a:gd name="T23" fmla="*/ 1 h 78"/>
                  <a:gd name="T24" fmla="*/ 1 w 160"/>
                  <a:gd name="T25" fmla="*/ 1 h 78"/>
                  <a:gd name="T26" fmla="*/ 1 w 160"/>
                  <a:gd name="T27" fmla="*/ 1 h 78"/>
                  <a:gd name="T28" fmla="*/ 1 w 160"/>
                  <a:gd name="T29" fmla="*/ 1 h 78"/>
                  <a:gd name="T30" fmla="*/ 1 w 160"/>
                  <a:gd name="T31" fmla="*/ 1 h 78"/>
                  <a:gd name="T32" fmla="*/ 1 w 160"/>
                  <a:gd name="T33" fmla="*/ 1 h 78"/>
                  <a:gd name="T34" fmla="*/ 1 w 160"/>
                  <a:gd name="T35" fmla="*/ 1 h 78"/>
                  <a:gd name="T36" fmla="*/ 1 w 160"/>
                  <a:gd name="T37" fmla="*/ 1 h 78"/>
                  <a:gd name="T38" fmla="*/ 1 w 160"/>
                  <a:gd name="T39" fmla="*/ 1 h 78"/>
                  <a:gd name="T40" fmla="*/ 0 w 160"/>
                  <a:gd name="T41" fmla="*/ 1 h 78"/>
                  <a:gd name="T42" fmla="*/ 1 w 160"/>
                  <a:gd name="T43" fmla="*/ 1 h 78"/>
                  <a:gd name="T44" fmla="*/ 1 w 160"/>
                  <a:gd name="T45" fmla="*/ 1 h 78"/>
                  <a:gd name="T46" fmla="*/ 1 w 160"/>
                  <a:gd name="T47" fmla="*/ 1 h 78"/>
                  <a:gd name="T48" fmla="*/ 1 w 160"/>
                  <a:gd name="T49" fmla="*/ 1 h 78"/>
                  <a:gd name="T50" fmla="*/ 1 w 160"/>
                  <a:gd name="T51" fmla="*/ 1 h 78"/>
                  <a:gd name="T52" fmla="*/ 1 w 160"/>
                  <a:gd name="T53" fmla="*/ 1 h 78"/>
                  <a:gd name="T54" fmla="*/ 1 w 160"/>
                  <a:gd name="T55" fmla="*/ 1 h 78"/>
                  <a:gd name="T56" fmla="*/ 1 w 160"/>
                  <a:gd name="T57" fmla="*/ 1 h 78"/>
                  <a:gd name="T58" fmla="*/ 1 w 160"/>
                  <a:gd name="T59" fmla="*/ 1 h 78"/>
                  <a:gd name="T60" fmla="*/ 2 w 160"/>
                  <a:gd name="T61" fmla="*/ 1 h 78"/>
                  <a:gd name="T62" fmla="*/ 3 w 160"/>
                  <a:gd name="T63" fmla="*/ 1 h 78"/>
                  <a:gd name="T64" fmla="*/ 3 w 160"/>
                  <a:gd name="T65" fmla="*/ 1 h 78"/>
                  <a:gd name="T66" fmla="*/ 3 w 160"/>
                  <a:gd name="T67" fmla="*/ 1 h 78"/>
                  <a:gd name="T68" fmla="*/ 3 w 160"/>
                  <a:gd name="T69" fmla="*/ 1 h 78"/>
                  <a:gd name="T70" fmla="*/ 3 w 160"/>
                  <a:gd name="T71" fmla="*/ 1 h 78"/>
                  <a:gd name="T72" fmla="*/ 3 w 160"/>
                  <a:gd name="T73" fmla="*/ 1 h 78"/>
                  <a:gd name="T74" fmla="*/ 3 w 160"/>
                  <a:gd name="T75" fmla="*/ 1 h 78"/>
                  <a:gd name="T76" fmla="*/ 3 w 160"/>
                  <a:gd name="T77" fmla="*/ 0 h 78"/>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160"/>
                  <a:gd name="T118" fmla="*/ 0 h 78"/>
                  <a:gd name="T119" fmla="*/ 160 w 160"/>
                  <a:gd name="T120" fmla="*/ 78 h 78"/>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160" h="78">
                    <a:moveTo>
                      <a:pt x="152" y="0"/>
                    </a:moveTo>
                    <a:lnTo>
                      <a:pt x="151" y="0"/>
                    </a:lnTo>
                    <a:lnTo>
                      <a:pt x="146" y="0"/>
                    </a:lnTo>
                    <a:lnTo>
                      <a:pt x="137" y="3"/>
                    </a:lnTo>
                    <a:lnTo>
                      <a:pt x="123" y="11"/>
                    </a:lnTo>
                    <a:lnTo>
                      <a:pt x="116" y="16"/>
                    </a:lnTo>
                    <a:lnTo>
                      <a:pt x="113" y="18"/>
                    </a:lnTo>
                    <a:lnTo>
                      <a:pt x="111" y="20"/>
                    </a:lnTo>
                    <a:lnTo>
                      <a:pt x="109" y="20"/>
                    </a:lnTo>
                    <a:lnTo>
                      <a:pt x="107" y="21"/>
                    </a:lnTo>
                    <a:lnTo>
                      <a:pt x="102" y="23"/>
                    </a:lnTo>
                    <a:lnTo>
                      <a:pt x="96" y="28"/>
                    </a:lnTo>
                    <a:lnTo>
                      <a:pt x="83" y="35"/>
                    </a:lnTo>
                    <a:lnTo>
                      <a:pt x="68" y="44"/>
                    </a:lnTo>
                    <a:lnTo>
                      <a:pt x="53" y="52"/>
                    </a:lnTo>
                    <a:lnTo>
                      <a:pt x="39" y="59"/>
                    </a:lnTo>
                    <a:lnTo>
                      <a:pt x="26" y="66"/>
                    </a:lnTo>
                    <a:lnTo>
                      <a:pt x="16" y="71"/>
                    </a:lnTo>
                    <a:lnTo>
                      <a:pt x="7" y="75"/>
                    </a:lnTo>
                    <a:lnTo>
                      <a:pt x="2" y="77"/>
                    </a:lnTo>
                    <a:lnTo>
                      <a:pt x="0" y="78"/>
                    </a:lnTo>
                    <a:lnTo>
                      <a:pt x="44" y="78"/>
                    </a:lnTo>
                    <a:lnTo>
                      <a:pt x="43" y="77"/>
                    </a:lnTo>
                    <a:lnTo>
                      <a:pt x="41" y="76"/>
                    </a:lnTo>
                    <a:lnTo>
                      <a:pt x="44" y="73"/>
                    </a:lnTo>
                    <a:lnTo>
                      <a:pt x="48" y="69"/>
                    </a:lnTo>
                    <a:lnTo>
                      <a:pt x="56" y="63"/>
                    </a:lnTo>
                    <a:lnTo>
                      <a:pt x="70" y="56"/>
                    </a:lnTo>
                    <a:lnTo>
                      <a:pt x="91" y="47"/>
                    </a:lnTo>
                    <a:lnTo>
                      <a:pt x="112" y="37"/>
                    </a:lnTo>
                    <a:lnTo>
                      <a:pt x="129" y="29"/>
                    </a:lnTo>
                    <a:lnTo>
                      <a:pt x="140" y="23"/>
                    </a:lnTo>
                    <a:lnTo>
                      <a:pt x="150" y="18"/>
                    </a:lnTo>
                    <a:lnTo>
                      <a:pt x="155" y="15"/>
                    </a:lnTo>
                    <a:lnTo>
                      <a:pt x="158" y="11"/>
                    </a:lnTo>
                    <a:lnTo>
                      <a:pt x="160" y="10"/>
                    </a:lnTo>
                    <a:lnTo>
                      <a:pt x="152" y="0"/>
                    </a:lnTo>
                    <a:close/>
                  </a:path>
                </a:pathLst>
              </a:custGeom>
              <a:solidFill>
                <a:srgbClr val="000000"/>
              </a:solidFill>
              <a:ln w="9525">
                <a:noFill/>
                <a:round/>
                <a:headEnd/>
                <a:tailEnd/>
              </a:ln>
            </p:spPr>
            <p:txBody>
              <a:bodyPr/>
              <a:lstStyle/>
              <a:p>
                <a:endParaRPr lang="en-US"/>
              </a:p>
            </p:txBody>
          </p:sp>
          <p:sp>
            <p:nvSpPr>
              <p:cNvPr id="18514" name="Freeform 31"/>
              <p:cNvSpPr>
                <a:spLocks/>
              </p:cNvSpPr>
              <p:nvPr/>
            </p:nvSpPr>
            <p:spPr bwMode="auto">
              <a:xfrm>
                <a:off x="2979" y="1996"/>
                <a:ext cx="91" cy="46"/>
              </a:xfrm>
              <a:custGeom>
                <a:avLst/>
                <a:gdLst>
                  <a:gd name="T0" fmla="*/ 3 w 181"/>
                  <a:gd name="T1" fmla="*/ 0 h 91"/>
                  <a:gd name="T2" fmla="*/ 3 w 181"/>
                  <a:gd name="T3" fmla="*/ 0 h 91"/>
                  <a:gd name="T4" fmla="*/ 3 w 181"/>
                  <a:gd name="T5" fmla="*/ 1 h 91"/>
                  <a:gd name="T6" fmla="*/ 3 w 181"/>
                  <a:gd name="T7" fmla="*/ 1 h 91"/>
                  <a:gd name="T8" fmla="*/ 3 w 181"/>
                  <a:gd name="T9" fmla="*/ 1 h 91"/>
                  <a:gd name="T10" fmla="*/ 3 w 181"/>
                  <a:gd name="T11" fmla="*/ 1 h 91"/>
                  <a:gd name="T12" fmla="*/ 3 w 181"/>
                  <a:gd name="T13" fmla="*/ 1 h 91"/>
                  <a:gd name="T14" fmla="*/ 3 w 181"/>
                  <a:gd name="T15" fmla="*/ 1 h 91"/>
                  <a:gd name="T16" fmla="*/ 2 w 181"/>
                  <a:gd name="T17" fmla="*/ 1 h 91"/>
                  <a:gd name="T18" fmla="*/ 2 w 181"/>
                  <a:gd name="T19" fmla="*/ 1 h 91"/>
                  <a:gd name="T20" fmla="*/ 2 w 181"/>
                  <a:gd name="T21" fmla="*/ 1 h 91"/>
                  <a:gd name="T22" fmla="*/ 2 w 181"/>
                  <a:gd name="T23" fmla="*/ 1 h 91"/>
                  <a:gd name="T24" fmla="*/ 2 w 181"/>
                  <a:gd name="T25" fmla="*/ 1 h 91"/>
                  <a:gd name="T26" fmla="*/ 2 w 181"/>
                  <a:gd name="T27" fmla="*/ 1 h 91"/>
                  <a:gd name="T28" fmla="*/ 2 w 181"/>
                  <a:gd name="T29" fmla="*/ 1 h 91"/>
                  <a:gd name="T30" fmla="*/ 2 w 181"/>
                  <a:gd name="T31" fmla="*/ 1 h 91"/>
                  <a:gd name="T32" fmla="*/ 2 w 181"/>
                  <a:gd name="T33" fmla="*/ 1 h 91"/>
                  <a:gd name="T34" fmla="*/ 2 w 181"/>
                  <a:gd name="T35" fmla="*/ 1 h 91"/>
                  <a:gd name="T36" fmla="*/ 1 w 181"/>
                  <a:gd name="T37" fmla="*/ 1 h 91"/>
                  <a:gd name="T38" fmla="*/ 1 w 181"/>
                  <a:gd name="T39" fmla="*/ 2 h 91"/>
                  <a:gd name="T40" fmla="*/ 1 w 181"/>
                  <a:gd name="T41" fmla="*/ 2 h 91"/>
                  <a:gd name="T42" fmla="*/ 1 w 181"/>
                  <a:gd name="T43" fmla="*/ 2 h 91"/>
                  <a:gd name="T44" fmla="*/ 1 w 181"/>
                  <a:gd name="T45" fmla="*/ 2 h 91"/>
                  <a:gd name="T46" fmla="*/ 1 w 181"/>
                  <a:gd name="T47" fmla="*/ 2 h 91"/>
                  <a:gd name="T48" fmla="*/ 0 w 181"/>
                  <a:gd name="T49" fmla="*/ 2 h 91"/>
                  <a:gd name="T50" fmla="*/ 1 w 181"/>
                  <a:gd name="T51" fmla="*/ 2 h 91"/>
                  <a:gd name="T52" fmla="*/ 1 w 181"/>
                  <a:gd name="T53" fmla="*/ 2 h 91"/>
                  <a:gd name="T54" fmla="*/ 1 w 181"/>
                  <a:gd name="T55" fmla="*/ 2 h 91"/>
                  <a:gd name="T56" fmla="*/ 1 w 181"/>
                  <a:gd name="T57" fmla="*/ 2 h 91"/>
                  <a:gd name="T58" fmla="*/ 1 w 181"/>
                  <a:gd name="T59" fmla="*/ 2 h 91"/>
                  <a:gd name="T60" fmla="*/ 1 w 181"/>
                  <a:gd name="T61" fmla="*/ 2 h 91"/>
                  <a:gd name="T62" fmla="*/ 1 w 181"/>
                  <a:gd name="T63" fmla="*/ 2 h 91"/>
                  <a:gd name="T64" fmla="*/ 2 w 181"/>
                  <a:gd name="T65" fmla="*/ 2 h 91"/>
                  <a:gd name="T66" fmla="*/ 2 w 181"/>
                  <a:gd name="T67" fmla="*/ 1 h 91"/>
                  <a:gd name="T68" fmla="*/ 2 w 181"/>
                  <a:gd name="T69" fmla="*/ 1 h 91"/>
                  <a:gd name="T70" fmla="*/ 3 w 181"/>
                  <a:gd name="T71" fmla="*/ 1 h 91"/>
                  <a:gd name="T72" fmla="*/ 3 w 181"/>
                  <a:gd name="T73" fmla="*/ 1 h 91"/>
                  <a:gd name="T74" fmla="*/ 3 w 181"/>
                  <a:gd name="T75" fmla="*/ 1 h 91"/>
                  <a:gd name="T76" fmla="*/ 3 w 181"/>
                  <a:gd name="T77" fmla="*/ 1 h 91"/>
                  <a:gd name="T78" fmla="*/ 3 w 181"/>
                  <a:gd name="T79" fmla="*/ 1 h 91"/>
                  <a:gd name="T80" fmla="*/ 3 w 181"/>
                  <a:gd name="T81" fmla="*/ 1 h 91"/>
                  <a:gd name="T82" fmla="*/ 3 w 181"/>
                  <a:gd name="T83" fmla="*/ 1 h 91"/>
                  <a:gd name="T84" fmla="*/ 3 w 181"/>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1"/>
                  <a:gd name="T130" fmla="*/ 0 h 91"/>
                  <a:gd name="T131" fmla="*/ 181 w 181"/>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1" h="91">
                    <a:moveTo>
                      <a:pt x="170" y="0"/>
                    </a:moveTo>
                    <a:lnTo>
                      <a:pt x="169" y="0"/>
                    </a:lnTo>
                    <a:lnTo>
                      <a:pt x="166" y="1"/>
                    </a:lnTo>
                    <a:lnTo>
                      <a:pt x="162" y="3"/>
                    </a:lnTo>
                    <a:lnTo>
                      <a:pt x="155" y="5"/>
                    </a:lnTo>
                    <a:lnTo>
                      <a:pt x="148" y="9"/>
                    </a:lnTo>
                    <a:lnTo>
                      <a:pt x="140" y="13"/>
                    </a:lnTo>
                    <a:lnTo>
                      <a:pt x="132" y="18"/>
                    </a:lnTo>
                    <a:lnTo>
                      <a:pt x="123" y="24"/>
                    </a:lnTo>
                    <a:lnTo>
                      <a:pt x="116" y="28"/>
                    </a:lnTo>
                    <a:lnTo>
                      <a:pt x="112" y="31"/>
                    </a:lnTo>
                    <a:lnTo>
                      <a:pt x="110" y="32"/>
                    </a:lnTo>
                    <a:lnTo>
                      <a:pt x="109" y="32"/>
                    </a:lnTo>
                    <a:lnTo>
                      <a:pt x="107" y="33"/>
                    </a:lnTo>
                    <a:lnTo>
                      <a:pt x="103" y="35"/>
                    </a:lnTo>
                    <a:lnTo>
                      <a:pt x="95" y="40"/>
                    </a:lnTo>
                    <a:lnTo>
                      <a:pt x="84" y="47"/>
                    </a:lnTo>
                    <a:lnTo>
                      <a:pt x="69" y="56"/>
                    </a:lnTo>
                    <a:lnTo>
                      <a:pt x="54" y="64"/>
                    </a:lnTo>
                    <a:lnTo>
                      <a:pt x="40" y="71"/>
                    </a:lnTo>
                    <a:lnTo>
                      <a:pt x="26" y="78"/>
                    </a:lnTo>
                    <a:lnTo>
                      <a:pt x="16" y="84"/>
                    </a:lnTo>
                    <a:lnTo>
                      <a:pt x="6" y="87"/>
                    </a:lnTo>
                    <a:lnTo>
                      <a:pt x="2" y="90"/>
                    </a:lnTo>
                    <a:lnTo>
                      <a:pt x="0" y="91"/>
                    </a:lnTo>
                    <a:lnTo>
                      <a:pt x="43" y="91"/>
                    </a:lnTo>
                    <a:lnTo>
                      <a:pt x="42" y="90"/>
                    </a:lnTo>
                    <a:lnTo>
                      <a:pt x="41" y="88"/>
                    </a:lnTo>
                    <a:lnTo>
                      <a:pt x="43" y="85"/>
                    </a:lnTo>
                    <a:lnTo>
                      <a:pt x="48" y="81"/>
                    </a:lnTo>
                    <a:lnTo>
                      <a:pt x="56" y="76"/>
                    </a:lnTo>
                    <a:lnTo>
                      <a:pt x="70" y="69"/>
                    </a:lnTo>
                    <a:lnTo>
                      <a:pt x="91" y="60"/>
                    </a:lnTo>
                    <a:lnTo>
                      <a:pt x="112" y="49"/>
                    </a:lnTo>
                    <a:lnTo>
                      <a:pt x="132" y="39"/>
                    </a:lnTo>
                    <a:lnTo>
                      <a:pt x="147" y="30"/>
                    </a:lnTo>
                    <a:lnTo>
                      <a:pt x="160" y="22"/>
                    </a:lnTo>
                    <a:lnTo>
                      <a:pt x="170" y="15"/>
                    </a:lnTo>
                    <a:lnTo>
                      <a:pt x="176" y="9"/>
                    </a:lnTo>
                    <a:lnTo>
                      <a:pt x="180" y="5"/>
                    </a:lnTo>
                    <a:lnTo>
                      <a:pt x="181" y="4"/>
                    </a:lnTo>
                    <a:lnTo>
                      <a:pt x="170" y="0"/>
                    </a:lnTo>
                    <a:close/>
                  </a:path>
                </a:pathLst>
              </a:custGeom>
              <a:solidFill>
                <a:srgbClr val="000000"/>
              </a:solidFill>
              <a:ln w="9525">
                <a:noFill/>
                <a:round/>
                <a:headEnd/>
                <a:tailEnd/>
              </a:ln>
            </p:spPr>
            <p:txBody>
              <a:bodyPr/>
              <a:lstStyle/>
              <a:p>
                <a:endParaRPr lang="en-US"/>
              </a:p>
            </p:txBody>
          </p:sp>
          <p:sp>
            <p:nvSpPr>
              <p:cNvPr id="18515" name="Freeform 32"/>
              <p:cNvSpPr>
                <a:spLocks/>
              </p:cNvSpPr>
              <p:nvPr/>
            </p:nvSpPr>
            <p:spPr bwMode="auto">
              <a:xfrm>
                <a:off x="2990" y="2009"/>
                <a:ext cx="91" cy="46"/>
              </a:xfrm>
              <a:custGeom>
                <a:avLst/>
                <a:gdLst>
                  <a:gd name="T0" fmla="*/ 3 w 182"/>
                  <a:gd name="T1" fmla="*/ 0 h 91"/>
                  <a:gd name="T2" fmla="*/ 3 w 182"/>
                  <a:gd name="T3" fmla="*/ 0 h 91"/>
                  <a:gd name="T4" fmla="*/ 3 w 182"/>
                  <a:gd name="T5" fmla="*/ 1 h 91"/>
                  <a:gd name="T6" fmla="*/ 3 w 182"/>
                  <a:gd name="T7" fmla="*/ 1 h 91"/>
                  <a:gd name="T8" fmla="*/ 3 w 182"/>
                  <a:gd name="T9" fmla="*/ 1 h 91"/>
                  <a:gd name="T10" fmla="*/ 3 w 182"/>
                  <a:gd name="T11" fmla="*/ 1 h 91"/>
                  <a:gd name="T12" fmla="*/ 3 w 182"/>
                  <a:gd name="T13" fmla="*/ 1 h 91"/>
                  <a:gd name="T14" fmla="*/ 3 w 182"/>
                  <a:gd name="T15" fmla="*/ 1 h 91"/>
                  <a:gd name="T16" fmla="*/ 2 w 182"/>
                  <a:gd name="T17" fmla="*/ 1 h 91"/>
                  <a:gd name="T18" fmla="*/ 2 w 182"/>
                  <a:gd name="T19" fmla="*/ 1 h 91"/>
                  <a:gd name="T20" fmla="*/ 2 w 182"/>
                  <a:gd name="T21" fmla="*/ 1 h 91"/>
                  <a:gd name="T22" fmla="*/ 2 w 182"/>
                  <a:gd name="T23" fmla="*/ 1 h 91"/>
                  <a:gd name="T24" fmla="*/ 2 w 182"/>
                  <a:gd name="T25" fmla="*/ 1 h 91"/>
                  <a:gd name="T26" fmla="*/ 2 w 182"/>
                  <a:gd name="T27" fmla="*/ 1 h 91"/>
                  <a:gd name="T28" fmla="*/ 2 w 182"/>
                  <a:gd name="T29" fmla="*/ 1 h 91"/>
                  <a:gd name="T30" fmla="*/ 1 w 182"/>
                  <a:gd name="T31" fmla="*/ 1 h 91"/>
                  <a:gd name="T32" fmla="*/ 1 w 182"/>
                  <a:gd name="T33" fmla="*/ 1 h 91"/>
                  <a:gd name="T34" fmla="*/ 1 w 182"/>
                  <a:gd name="T35" fmla="*/ 1 h 91"/>
                  <a:gd name="T36" fmla="*/ 1 w 182"/>
                  <a:gd name="T37" fmla="*/ 2 h 91"/>
                  <a:gd name="T38" fmla="*/ 1 w 182"/>
                  <a:gd name="T39" fmla="*/ 2 h 91"/>
                  <a:gd name="T40" fmla="*/ 1 w 182"/>
                  <a:gd name="T41" fmla="*/ 2 h 91"/>
                  <a:gd name="T42" fmla="*/ 1 w 182"/>
                  <a:gd name="T43" fmla="*/ 2 h 91"/>
                  <a:gd name="T44" fmla="*/ 1 w 182"/>
                  <a:gd name="T45" fmla="*/ 2 h 91"/>
                  <a:gd name="T46" fmla="*/ 1 w 182"/>
                  <a:gd name="T47" fmla="*/ 2 h 91"/>
                  <a:gd name="T48" fmla="*/ 0 w 182"/>
                  <a:gd name="T49" fmla="*/ 2 h 91"/>
                  <a:gd name="T50" fmla="*/ 1 w 182"/>
                  <a:gd name="T51" fmla="*/ 2 h 91"/>
                  <a:gd name="T52" fmla="*/ 1 w 182"/>
                  <a:gd name="T53" fmla="*/ 2 h 91"/>
                  <a:gd name="T54" fmla="*/ 1 w 182"/>
                  <a:gd name="T55" fmla="*/ 2 h 91"/>
                  <a:gd name="T56" fmla="*/ 1 w 182"/>
                  <a:gd name="T57" fmla="*/ 2 h 91"/>
                  <a:gd name="T58" fmla="*/ 1 w 182"/>
                  <a:gd name="T59" fmla="*/ 2 h 91"/>
                  <a:gd name="T60" fmla="*/ 1 w 182"/>
                  <a:gd name="T61" fmla="*/ 2 h 91"/>
                  <a:gd name="T62" fmla="*/ 1 w 182"/>
                  <a:gd name="T63" fmla="*/ 2 h 91"/>
                  <a:gd name="T64" fmla="*/ 1 w 182"/>
                  <a:gd name="T65" fmla="*/ 2 h 91"/>
                  <a:gd name="T66" fmla="*/ 1 w 182"/>
                  <a:gd name="T67" fmla="*/ 1 h 91"/>
                  <a:gd name="T68" fmla="*/ 2 w 182"/>
                  <a:gd name="T69" fmla="*/ 1 h 91"/>
                  <a:gd name="T70" fmla="*/ 3 w 182"/>
                  <a:gd name="T71" fmla="*/ 1 h 91"/>
                  <a:gd name="T72" fmla="*/ 3 w 182"/>
                  <a:gd name="T73" fmla="*/ 1 h 91"/>
                  <a:gd name="T74" fmla="*/ 3 w 182"/>
                  <a:gd name="T75" fmla="*/ 1 h 91"/>
                  <a:gd name="T76" fmla="*/ 3 w 182"/>
                  <a:gd name="T77" fmla="*/ 1 h 91"/>
                  <a:gd name="T78" fmla="*/ 3 w 182"/>
                  <a:gd name="T79" fmla="*/ 1 h 91"/>
                  <a:gd name="T80" fmla="*/ 3 w 182"/>
                  <a:gd name="T81" fmla="*/ 1 h 91"/>
                  <a:gd name="T82" fmla="*/ 3 w 182"/>
                  <a:gd name="T83" fmla="*/ 1 h 91"/>
                  <a:gd name="T84" fmla="*/ 3 w 182"/>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2"/>
                  <a:gd name="T130" fmla="*/ 0 h 91"/>
                  <a:gd name="T131" fmla="*/ 182 w 182"/>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2" h="91">
                    <a:moveTo>
                      <a:pt x="171" y="0"/>
                    </a:moveTo>
                    <a:lnTo>
                      <a:pt x="170" y="0"/>
                    </a:lnTo>
                    <a:lnTo>
                      <a:pt x="166" y="1"/>
                    </a:lnTo>
                    <a:lnTo>
                      <a:pt x="161" y="3"/>
                    </a:lnTo>
                    <a:lnTo>
                      <a:pt x="156" y="6"/>
                    </a:lnTo>
                    <a:lnTo>
                      <a:pt x="149" y="9"/>
                    </a:lnTo>
                    <a:lnTo>
                      <a:pt x="140" y="14"/>
                    </a:lnTo>
                    <a:lnTo>
                      <a:pt x="132" y="18"/>
                    </a:lnTo>
                    <a:lnTo>
                      <a:pt x="122" y="24"/>
                    </a:lnTo>
                    <a:lnTo>
                      <a:pt x="115" y="29"/>
                    </a:lnTo>
                    <a:lnTo>
                      <a:pt x="112" y="31"/>
                    </a:lnTo>
                    <a:lnTo>
                      <a:pt x="110" y="32"/>
                    </a:lnTo>
                    <a:lnTo>
                      <a:pt x="108" y="33"/>
                    </a:lnTo>
                    <a:lnTo>
                      <a:pt x="106" y="35"/>
                    </a:lnTo>
                    <a:lnTo>
                      <a:pt x="103" y="36"/>
                    </a:lnTo>
                    <a:lnTo>
                      <a:pt x="95" y="40"/>
                    </a:lnTo>
                    <a:lnTo>
                      <a:pt x="83" y="47"/>
                    </a:lnTo>
                    <a:lnTo>
                      <a:pt x="68" y="56"/>
                    </a:lnTo>
                    <a:lnTo>
                      <a:pt x="53" y="65"/>
                    </a:lnTo>
                    <a:lnTo>
                      <a:pt x="39" y="71"/>
                    </a:lnTo>
                    <a:lnTo>
                      <a:pt x="27" y="78"/>
                    </a:lnTo>
                    <a:lnTo>
                      <a:pt x="16" y="84"/>
                    </a:lnTo>
                    <a:lnTo>
                      <a:pt x="7" y="88"/>
                    </a:lnTo>
                    <a:lnTo>
                      <a:pt x="3" y="90"/>
                    </a:lnTo>
                    <a:lnTo>
                      <a:pt x="0" y="91"/>
                    </a:lnTo>
                    <a:lnTo>
                      <a:pt x="44" y="91"/>
                    </a:lnTo>
                    <a:lnTo>
                      <a:pt x="43" y="90"/>
                    </a:lnTo>
                    <a:lnTo>
                      <a:pt x="42" y="89"/>
                    </a:lnTo>
                    <a:lnTo>
                      <a:pt x="44" y="85"/>
                    </a:lnTo>
                    <a:lnTo>
                      <a:pt x="49" y="82"/>
                    </a:lnTo>
                    <a:lnTo>
                      <a:pt x="57" y="76"/>
                    </a:lnTo>
                    <a:lnTo>
                      <a:pt x="71" y="69"/>
                    </a:lnTo>
                    <a:lnTo>
                      <a:pt x="91" y="60"/>
                    </a:lnTo>
                    <a:lnTo>
                      <a:pt x="113" y="50"/>
                    </a:lnTo>
                    <a:lnTo>
                      <a:pt x="133" y="39"/>
                    </a:lnTo>
                    <a:lnTo>
                      <a:pt x="148" y="30"/>
                    </a:lnTo>
                    <a:lnTo>
                      <a:pt x="160" y="22"/>
                    </a:lnTo>
                    <a:lnTo>
                      <a:pt x="171" y="15"/>
                    </a:lnTo>
                    <a:lnTo>
                      <a:pt x="176" y="9"/>
                    </a:lnTo>
                    <a:lnTo>
                      <a:pt x="181" y="6"/>
                    </a:lnTo>
                    <a:lnTo>
                      <a:pt x="182" y="5"/>
                    </a:lnTo>
                    <a:lnTo>
                      <a:pt x="171" y="0"/>
                    </a:lnTo>
                    <a:close/>
                  </a:path>
                </a:pathLst>
              </a:custGeom>
              <a:solidFill>
                <a:srgbClr val="000000"/>
              </a:solidFill>
              <a:ln w="9525">
                <a:noFill/>
                <a:round/>
                <a:headEnd/>
                <a:tailEnd/>
              </a:ln>
            </p:spPr>
            <p:txBody>
              <a:bodyPr/>
              <a:lstStyle/>
              <a:p>
                <a:endParaRPr lang="en-US"/>
              </a:p>
            </p:txBody>
          </p:sp>
          <p:sp>
            <p:nvSpPr>
              <p:cNvPr id="18516" name="Freeform 33"/>
              <p:cNvSpPr>
                <a:spLocks/>
              </p:cNvSpPr>
              <p:nvPr/>
            </p:nvSpPr>
            <p:spPr bwMode="auto">
              <a:xfrm>
                <a:off x="2999" y="2022"/>
                <a:ext cx="91" cy="45"/>
              </a:xfrm>
              <a:custGeom>
                <a:avLst/>
                <a:gdLst>
                  <a:gd name="T0" fmla="*/ 3 w 182"/>
                  <a:gd name="T1" fmla="*/ 0 h 91"/>
                  <a:gd name="T2" fmla="*/ 3 w 182"/>
                  <a:gd name="T3" fmla="*/ 0 h 91"/>
                  <a:gd name="T4" fmla="*/ 3 w 182"/>
                  <a:gd name="T5" fmla="*/ 0 h 91"/>
                  <a:gd name="T6" fmla="*/ 3 w 182"/>
                  <a:gd name="T7" fmla="*/ 0 h 91"/>
                  <a:gd name="T8" fmla="*/ 3 w 182"/>
                  <a:gd name="T9" fmla="*/ 0 h 91"/>
                  <a:gd name="T10" fmla="*/ 3 w 182"/>
                  <a:gd name="T11" fmla="*/ 0 h 91"/>
                  <a:gd name="T12" fmla="*/ 3 w 182"/>
                  <a:gd name="T13" fmla="*/ 0 h 91"/>
                  <a:gd name="T14" fmla="*/ 3 w 182"/>
                  <a:gd name="T15" fmla="*/ 0 h 91"/>
                  <a:gd name="T16" fmla="*/ 2 w 182"/>
                  <a:gd name="T17" fmla="*/ 0 h 91"/>
                  <a:gd name="T18" fmla="*/ 2 w 182"/>
                  <a:gd name="T19" fmla="*/ 0 h 91"/>
                  <a:gd name="T20" fmla="*/ 2 w 182"/>
                  <a:gd name="T21" fmla="*/ 0 h 91"/>
                  <a:gd name="T22" fmla="*/ 2 w 182"/>
                  <a:gd name="T23" fmla="*/ 0 h 91"/>
                  <a:gd name="T24" fmla="*/ 2 w 182"/>
                  <a:gd name="T25" fmla="*/ 0 h 91"/>
                  <a:gd name="T26" fmla="*/ 2 w 182"/>
                  <a:gd name="T27" fmla="*/ 0 h 91"/>
                  <a:gd name="T28" fmla="*/ 2 w 182"/>
                  <a:gd name="T29" fmla="*/ 0 h 91"/>
                  <a:gd name="T30" fmla="*/ 1 w 182"/>
                  <a:gd name="T31" fmla="*/ 0 h 91"/>
                  <a:gd name="T32" fmla="*/ 1 w 182"/>
                  <a:gd name="T33" fmla="*/ 0 h 91"/>
                  <a:gd name="T34" fmla="*/ 1 w 182"/>
                  <a:gd name="T35" fmla="*/ 0 h 91"/>
                  <a:gd name="T36" fmla="*/ 1 w 182"/>
                  <a:gd name="T37" fmla="*/ 1 h 91"/>
                  <a:gd name="T38" fmla="*/ 1 w 182"/>
                  <a:gd name="T39" fmla="*/ 1 h 91"/>
                  <a:gd name="T40" fmla="*/ 1 w 182"/>
                  <a:gd name="T41" fmla="*/ 1 h 91"/>
                  <a:gd name="T42" fmla="*/ 1 w 182"/>
                  <a:gd name="T43" fmla="*/ 1 h 91"/>
                  <a:gd name="T44" fmla="*/ 1 w 182"/>
                  <a:gd name="T45" fmla="*/ 1 h 91"/>
                  <a:gd name="T46" fmla="*/ 1 w 182"/>
                  <a:gd name="T47" fmla="*/ 1 h 91"/>
                  <a:gd name="T48" fmla="*/ 0 w 182"/>
                  <a:gd name="T49" fmla="*/ 1 h 91"/>
                  <a:gd name="T50" fmla="*/ 1 w 182"/>
                  <a:gd name="T51" fmla="*/ 1 h 91"/>
                  <a:gd name="T52" fmla="*/ 1 w 182"/>
                  <a:gd name="T53" fmla="*/ 1 h 91"/>
                  <a:gd name="T54" fmla="*/ 1 w 182"/>
                  <a:gd name="T55" fmla="*/ 1 h 91"/>
                  <a:gd name="T56" fmla="*/ 1 w 182"/>
                  <a:gd name="T57" fmla="*/ 1 h 91"/>
                  <a:gd name="T58" fmla="*/ 1 w 182"/>
                  <a:gd name="T59" fmla="*/ 1 h 91"/>
                  <a:gd name="T60" fmla="*/ 1 w 182"/>
                  <a:gd name="T61" fmla="*/ 1 h 91"/>
                  <a:gd name="T62" fmla="*/ 1 w 182"/>
                  <a:gd name="T63" fmla="*/ 1 h 91"/>
                  <a:gd name="T64" fmla="*/ 1 w 182"/>
                  <a:gd name="T65" fmla="*/ 1 h 91"/>
                  <a:gd name="T66" fmla="*/ 1 w 182"/>
                  <a:gd name="T67" fmla="*/ 0 h 91"/>
                  <a:gd name="T68" fmla="*/ 2 w 182"/>
                  <a:gd name="T69" fmla="*/ 0 h 91"/>
                  <a:gd name="T70" fmla="*/ 3 w 182"/>
                  <a:gd name="T71" fmla="*/ 0 h 91"/>
                  <a:gd name="T72" fmla="*/ 3 w 182"/>
                  <a:gd name="T73" fmla="*/ 0 h 91"/>
                  <a:gd name="T74" fmla="*/ 3 w 182"/>
                  <a:gd name="T75" fmla="*/ 0 h 91"/>
                  <a:gd name="T76" fmla="*/ 3 w 182"/>
                  <a:gd name="T77" fmla="*/ 0 h 91"/>
                  <a:gd name="T78" fmla="*/ 3 w 182"/>
                  <a:gd name="T79" fmla="*/ 0 h 91"/>
                  <a:gd name="T80" fmla="*/ 3 w 182"/>
                  <a:gd name="T81" fmla="*/ 0 h 91"/>
                  <a:gd name="T82" fmla="*/ 3 w 182"/>
                  <a:gd name="T83" fmla="*/ 0 h 91"/>
                  <a:gd name="T84" fmla="*/ 3 w 182"/>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2"/>
                  <a:gd name="T130" fmla="*/ 0 h 91"/>
                  <a:gd name="T131" fmla="*/ 182 w 182"/>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2" h="91">
                    <a:moveTo>
                      <a:pt x="170" y="0"/>
                    </a:moveTo>
                    <a:lnTo>
                      <a:pt x="169" y="0"/>
                    </a:lnTo>
                    <a:lnTo>
                      <a:pt x="166" y="1"/>
                    </a:lnTo>
                    <a:lnTo>
                      <a:pt x="161" y="4"/>
                    </a:lnTo>
                    <a:lnTo>
                      <a:pt x="155" y="6"/>
                    </a:lnTo>
                    <a:lnTo>
                      <a:pt x="148" y="10"/>
                    </a:lnTo>
                    <a:lnTo>
                      <a:pt x="140" y="14"/>
                    </a:lnTo>
                    <a:lnTo>
                      <a:pt x="132" y="19"/>
                    </a:lnTo>
                    <a:lnTo>
                      <a:pt x="123" y="25"/>
                    </a:lnTo>
                    <a:lnTo>
                      <a:pt x="116" y="29"/>
                    </a:lnTo>
                    <a:lnTo>
                      <a:pt x="113" y="31"/>
                    </a:lnTo>
                    <a:lnTo>
                      <a:pt x="110" y="33"/>
                    </a:lnTo>
                    <a:lnTo>
                      <a:pt x="109" y="34"/>
                    </a:lnTo>
                    <a:lnTo>
                      <a:pt x="107" y="35"/>
                    </a:lnTo>
                    <a:lnTo>
                      <a:pt x="102" y="37"/>
                    </a:lnTo>
                    <a:lnTo>
                      <a:pt x="95" y="42"/>
                    </a:lnTo>
                    <a:lnTo>
                      <a:pt x="83" y="49"/>
                    </a:lnTo>
                    <a:lnTo>
                      <a:pt x="68" y="57"/>
                    </a:lnTo>
                    <a:lnTo>
                      <a:pt x="53" y="65"/>
                    </a:lnTo>
                    <a:lnTo>
                      <a:pt x="39" y="72"/>
                    </a:lnTo>
                    <a:lnTo>
                      <a:pt x="26" y="79"/>
                    </a:lnTo>
                    <a:lnTo>
                      <a:pt x="16" y="84"/>
                    </a:lnTo>
                    <a:lnTo>
                      <a:pt x="7" y="88"/>
                    </a:lnTo>
                    <a:lnTo>
                      <a:pt x="2" y="90"/>
                    </a:lnTo>
                    <a:lnTo>
                      <a:pt x="0" y="91"/>
                    </a:lnTo>
                    <a:lnTo>
                      <a:pt x="44" y="91"/>
                    </a:lnTo>
                    <a:lnTo>
                      <a:pt x="42" y="90"/>
                    </a:lnTo>
                    <a:lnTo>
                      <a:pt x="41" y="89"/>
                    </a:lnTo>
                    <a:lnTo>
                      <a:pt x="44" y="86"/>
                    </a:lnTo>
                    <a:lnTo>
                      <a:pt x="48" y="82"/>
                    </a:lnTo>
                    <a:lnTo>
                      <a:pt x="56" y="76"/>
                    </a:lnTo>
                    <a:lnTo>
                      <a:pt x="70" y="70"/>
                    </a:lnTo>
                    <a:lnTo>
                      <a:pt x="91" y="60"/>
                    </a:lnTo>
                    <a:lnTo>
                      <a:pt x="113" y="50"/>
                    </a:lnTo>
                    <a:lnTo>
                      <a:pt x="132" y="40"/>
                    </a:lnTo>
                    <a:lnTo>
                      <a:pt x="147" y="30"/>
                    </a:lnTo>
                    <a:lnTo>
                      <a:pt x="160" y="22"/>
                    </a:lnTo>
                    <a:lnTo>
                      <a:pt x="170" y="15"/>
                    </a:lnTo>
                    <a:lnTo>
                      <a:pt x="176" y="10"/>
                    </a:lnTo>
                    <a:lnTo>
                      <a:pt x="181" y="6"/>
                    </a:lnTo>
                    <a:lnTo>
                      <a:pt x="182" y="5"/>
                    </a:lnTo>
                    <a:lnTo>
                      <a:pt x="170" y="0"/>
                    </a:lnTo>
                    <a:close/>
                  </a:path>
                </a:pathLst>
              </a:custGeom>
              <a:solidFill>
                <a:srgbClr val="000000"/>
              </a:solidFill>
              <a:ln w="9525">
                <a:noFill/>
                <a:round/>
                <a:headEnd/>
                <a:tailEnd/>
              </a:ln>
            </p:spPr>
            <p:txBody>
              <a:bodyPr/>
              <a:lstStyle/>
              <a:p>
                <a:endParaRPr lang="en-US"/>
              </a:p>
            </p:txBody>
          </p:sp>
          <p:sp>
            <p:nvSpPr>
              <p:cNvPr id="18517" name="Freeform 34"/>
              <p:cNvSpPr>
                <a:spLocks/>
              </p:cNvSpPr>
              <p:nvPr/>
            </p:nvSpPr>
            <p:spPr bwMode="auto">
              <a:xfrm>
                <a:off x="3010" y="2034"/>
                <a:ext cx="91" cy="46"/>
              </a:xfrm>
              <a:custGeom>
                <a:avLst/>
                <a:gdLst>
                  <a:gd name="T0" fmla="*/ 3 w 181"/>
                  <a:gd name="T1" fmla="*/ 0 h 91"/>
                  <a:gd name="T2" fmla="*/ 3 w 181"/>
                  <a:gd name="T3" fmla="*/ 0 h 91"/>
                  <a:gd name="T4" fmla="*/ 3 w 181"/>
                  <a:gd name="T5" fmla="*/ 1 h 91"/>
                  <a:gd name="T6" fmla="*/ 3 w 181"/>
                  <a:gd name="T7" fmla="*/ 1 h 91"/>
                  <a:gd name="T8" fmla="*/ 3 w 181"/>
                  <a:gd name="T9" fmla="*/ 1 h 91"/>
                  <a:gd name="T10" fmla="*/ 3 w 181"/>
                  <a:gd name="T11" fmla="*/ 1 h 91"/>
                  <a:gd name="T12" fmla="*/ 3 w 181"/>
                  <a:gd name="T13" fmla="*/ 1 h 91"/>
                  <a:gd name="T14" fmla="*/ 3 w 181"/>
                  <a:gd name="T15" fmla="*/ 1 h 91"/>
                  <a:gd name="T16" fmla="*/ 2 w 181"/>
                  <a:gd name="T17" fmla="*/ 1 h 91"/>
                  <a:gd name="T18" fmla="*/ 2 w 181"/>
                  <a:gd name="T19" fmla="*/ 1 h 91"/>
                  <a:gd name="T20" fmla="*/ 2 w 181"/>
                  <a:gd name="T21" fmla="*/ 1 h 91"/>
                  <a:gd name="T22" fmla="*/ 2 w 181"/>
                  <a:gd name="T23" fmla="*/ 1 h 91"/>
                  <a:gd name="T24" fmla="*/ 2 w 181"/>
                  <a:gd name="T25" fmla="*/ 1 h 91"/>
                  <a:gd name="T26" fmla="*/ 2 w 181"/>
                  <a:gd name="T27" fmla="*/ 1 h 91"/>
                  <a:gd name="T28" fmla="*/ 2 w 181"/>
                  <a:gd name="T29" fmla="*/ 1 h 91"/>
                  <a:gd name="T30" fmla="*/ 2 w 181"/>
                  <a:gd name="T31" fmla="*/ 1 h 91"/>
                  <a:gd name="T32" fmla="*/ 2 w 181"/>
                  <a:gd name="T33" fmla="*/ 1 h 91"/>
                  <a:gd name="T34" fmla="*/ 2 w 181"/>
                  <a:gd name="T35" fmla="*/ 1 h 91"/>
                  <a:gd name="T36" fmla="*/ 1 w 181"/>
                  <a:gd name="T37" fmla="*/ 1 h 91"/>
                  <a:gd name="T38" fmla="*/ 1 w 181"/>
                  <a:gd name="T39" fmla="*/ 2 h 91"/>
                  <a:gd name="T40" fmla="*/ 1 w 181"/>
                  <a:gd name="T41" fmla="*/ 2 h 91"/>
                  <a:gd name="T42" fmla="*/ 1 w 181"/>
                  <a:gd name="T43" fmla="*/ 2 h 91"/>
                  <a:gd name="T44" fmla="*/ 1 w 181"/>
                  <a:gd name="T45" fmla="*/ 2 h 91"/>
                  <a:gd name="T46" fmla="*/ 1 w 181"/>
                  <a:gd name="T47" fmla="*/ 2 h 91"/>
                  <a:gd name="T48" fmla="*/ 0 w 181"/>
                  <a:gd name="T49" fmla="*/ 2 h 91"/>
                  <a:gd name="T50" fmla="*/ 1 w 181"/>
                  <a:gd name="T51" fmla="*/ 2 h 91"/>
                  <a:gd name="T52" fmla="*/ 1 w 181"/>
                  <a:gd name="T53" fmla="*/ 2 h 91"/>
                  <a:gd name="T54" fmla="*/ 1 w 181"/>
                  <a:gd name="T55" fmla="*/ 2 h 91"/>
                  <a:gd name="T56" fmla="*/ 1 w 181"/>
                  <a:gd name="T57" fmla="*/ 2 h 91"/>
                  <a:gd name="T58" fmla="*/ 1 w 181"/>
                  <a:gd name="T59" fmla="*/ 2 h 91"/>
                  <a:gd name="T60" fmla="*/ 1 w 181"/>
                  <a:gd name="T61" fmla="*/ 2 h 91"/>
                  <a:gd name="T62" fmla="*/ 1 w 181"/>
                  <a:gd name="T63" fmla="*/ 2 h 91"/>
                  <a:gd name="T64" fmla="*/ 2 w 181"/>
                  <a:gd name="T65" fmla="*/ 2 h 91"/>
                  <a:gd name="T66" fmla="*/ 2 w 181"/>
                  <a:gd name="T67" fmla="*/ 1 h 91"/>
                  <a:gd name="T68" fmla="*/ 2 w 181"/>
                  <a:gd name="T69" fmla="*/ 1 h 91"/>
                  <a:gd name="T70" fmla="*/ 3 w 181"/>
                  <a:gd name="T71" fmla="*/ 1 h 91"/>
                  <a:gd name="T72" fmla="*/ 3 w 181"/>
                  <a:gd name="T73" fmla="*/ 1 h 91"/>
                  <a:gd name="T74" fmla="*/ 3 w 181"/>
                  <a:gd name="T75" fmla="*/ 1 h 91"/>
                  <a:gd name="T76" fmla="*/ 3 w 181"/>
                  <a:gd name="T77" fmla="*/ 1 h 91"/>
                  <a:gd name="T78" fmla="*/ 3 w 181"/>
                  <a:gd name="T79" fmla="*/ 1 h 91"/>
                  <a:gd name="T80" fmla="*/ 3 w 181"/>
                  <a:gd name="T81" fmla="*/ 1 h 91"/>
                  <a:gd name="T82" fmla="*/ 3 w 181"/>
                  <a:gd name="T83" fmla="*/ 1 h 91"/>
                  <a:gd name="T84" fmla="*/ 3 w 181"/>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1"/>
                  <a:gd name="T130" fmla="*/ 0 h 91"/>
                  <a:gd name="T131" fmla="*/ 181 w 181"/>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1" h="91">
                    <a:moveTo>
                      <a:pt x="169" y="0"/>
                    </a:moveTo>
                    <a:lnTo>
                      <a:pt x="168" y="0"/>
                    </a:lnTo>
                    <a:lnTo>
                      <a:pt x="165" y="1"/>
                    </a:lnTo>
                    <a:lnTo>
                      <a:pt x="161" y="3"/>
                    </a:lnTo>
                    <a:lnTo>
                      <a:pt x="154" y="5"/>
                    </a:lnTo>
                    <a:lnTo>
                      <a:pt x="147" y="9"/>
                    </a:lnTo>
                    <a:lnTo>
                      <a:pt x="139" y="14"/>
                    </a:lnTo>
                    <a:lnTo>
                      <a:pt x="131" y="18"/>
                    </a:lnTo>
                    <a:lnTo>
                      <a:pt x="122" y="24"/>
                    </a:lnTo>
                    <a:lnTo>
                      <a:pt x="115" y="29"/>
                    </a:lnTo>
                    <a:lnTo>
                      <a:pt x="111" y="31"/>
                    </a:lnTo>
                    <a:lnTo>
                      <a:pt x="109" y="32"/>
                    </a:lnTo>
                    <a:lnTo>
                      <a:pt x="108" y="33"/>
                    </a:lnTo>
                    <a:lnTo>
                      <a:pt x="105" y="34"/>
                    </a:lnTo>
                    <a:lnTo>
                      <a:pt x="102" y="37"/>
                    </a:lnTo>
                    <a:lnTo>
                      <a:pt x="94" y="41"/>
                    </a:lnTo>
                    <a:lnTo>
                      <a:pt x="82" y="48"/>
                    </a:lnTo>
                    <a:lnTo>
                      <a:pt x="67" y="56"/>
                    </a:lnTo>
                    <a:lnTo>
                      <a:pt x="53" y="64"/>
                    </a:lnTo>
                    <a:lnTo>
                      <a:pt x="39" y="71"/>
                    </a:lnTo>
                    <a:lnTo>
                      <a:pt x="26" y="78"/>
                    </a:lnTo>
                    <a:lnTo>
                      <a:pt x="16" y="84"/>
                    </a:lnTo>
                    <a:lnTo>
                      <a:pt x="6" y="87"/>
                    </a:lnTo>
                    <a:lnTo>
                      <a:pt x="2" y="90"/>
                    </a:lnTo>
                    <a:lnTo>
                      <a:pt x="0" y="91"/>
                    </a:lnTo>
                    <a:lnTo>
                      <a:pt x="42" y="91"/>
                    </a:lnTo>
                    <a:lnTo>
                      <a:pt x="41" y="90"/>
                    </a:lnTo>
                    <a:lnTo>
                      <a:pt x="41" y="88"/>
                    </a:lnTo>
                    <a:lnTo>
                      <a:pt x="42" y="85"/>
                    </a:lnTo>
                    <a:lnTo>
                      <a:pt x="48" y="82"/>
                    </a:lnTo>
                    <a:lnTo>
                      <a:pt x="56" y="76"/>
                    </a:lnTo>
                    <a:lnTo>
                      <a:pt x="70" y="69"/>
                    </a:lnTo>
                    <a:lnTo>
                      <a:pt x="91" y="60"/>
                    </a:lnTo>
                    <a:lnTo>
                      <a:pt x="112" y="49"/>
                    </a:lnTo>
                    <a:lnTo>
                      <a:pt x="132" y="39"/>
                    </a:lnTo>
                    <a:lnTo>
                      <a:pt x="147" y="30"/>
                    </a:lnTo>
                    <a:lnTo>
                      <a:pt x="160" y="22"/>
                    </a:lnTo>
                    <a:lnTo>
                      <a:pt x="170" y="15"/>
                    </a:lnTo>
                    <a:lnTo>
                      <a:pt x="176" y="9"/>
                    </a:lnTo>
                    <a:lnTo>
                      <a:pt x="180" y="5"/>
                    </a:lnTo>
                    <a:lnTo>
                      <a:pt x="181" y="4"/>
                    </a:lnTo>
                    <a:lnTo>
                      <a:pt x="169" y="0"/>
                    </a:lnTo>
                    <a:close/>
                  </a:path>
                </a:pathLst>
              </a:custGeom>
              <a:solidFill>
                <a:srgbClr val="000000"/>
              </a:solidFill>
              <a:ln w="9525">
                <a:noFill/>
                <a:round/>
                <a:headEnd/>
                <a:tailEnd/>
              </a:ln>
            </p:spPr>
            <p:txBody>
              <a:bodyPr/>
              <a:lstStyle/>
              <a:p>
                <a:endParaRPr lang="en-US"/>
              </a:p>
            </p:txBody>
          </p:sp>
          <p:sp>
            <p:nvSpPr>
              <p:cNvPr id="18518" name="Freeform 35"/>
              <p:cNvSpPr>
                <a:spLocks/>
              </p:cNvSpPr>
              <p:nvPr/>
            </p:nvSpPr>
            <p:spPr bwMode="auto">
              <a:xfrm>
                <a:off x="3020" y="2047"/>
                <a:ext cx="91" cy="46"/>
              </a:xfrm>
              <a:custGeom>
                <a:avLst/>
                <a:gdLst>
                  <a:gd name="T0" fmla="*/ 3 w 182"/>
                  <a:gd name="T1" fmla="*/ 0 h 92"/>
                  <a:gd name="T2" fmla="*/ 3 w 182"/>
                  <a:gd name="T3" fmla="*/ 0 h 92"/>
                  <a:gd name="T4" fmla="*/ 3 w 182"/>
                  <a:gd name="T5" fmla="*/ 1 h 92"/>
                  <a:gd name="T6" fmla="*/ 3 w 182"/>
                  <a:gd name="T7" fmla="*/ 1 h 92"/>
                  <a:gd name="T8" fmla="*/ 3 w 182"/>
                  <a:gd name="T9" fmla="*/ 1 h 92"/>
                  <a:gd name="T10" fmla="*/ 3 w 182"/>
                  <a:gd name="T11" fmla="*/ 1 h 92"/>
                  <a:gd name="T12" fmla="*/ 3 w 182"/>
                  <a:gd name="T13" fmla="*/ 1 h 92"/>
                  <a:gd name="T14" fmla="*/ 3 w 182"/>
                  <a:gd name="T15" fmla="*/ 1 h 92"/>
                  <a:gd name="T16" fmla="*/ 2 w 182"/>
                  <a:gd name="T17" fmla="*/ 1 h 92"/>
                  <a:gd name="T18" fmla="*/ 2 w 182"/>
                  <a:gd name="T19" fmla="*/ 1 h 92"/>
                  <a:gd name="T20" fmla="*/ 2 w 182"/>
                  <a:gd name="T21" fmla="*/ 1 h 92"/>
                  <a:gd name="T22" fmla="*/ 2 w 182"/>
                  <a:gd name="T23" fmla="*/ 1 h 92"/>
                  <a:gd name="T24" fmla="*/ 2 w 182"/>
                  <a:gd name="T25" fmla="*/ 1 h 92"/>
                  <a:gd name="T26" fmla="*/ 2 w 182"/>
                  <a:gd name="T27" fmla="*/ 1 h 92"/>
                  <a:gd name="T28" fmla="*/ 2 w 182"/>
                  <a:gd name="T29" fmla="*/ 1 h 92"/>
                  <a:gd name="T30" fmla="*/ 1 w 182"/>
                  <a:gd name="T31" fmla="*/ 1 h 92"/>
                  <a:gd name="T32" fmla="*/ 1 w 182"/>
                  <a:gd name="T33" fmla="*/ 1 h 92"/>
                  <a:gd name="T34" fmla="*/ 1 w 182"/>
                  <a:gd name="T35" fmla="*/ 1 h 92"/>
                  <a:gd name="T36" fmla="*/ 1 w 182"/>
                  <a:gd name="T37" fmla="*/ 1 h 92"/>
                  <a:gd name="T38" fmla="*/ 1 w 182"/>
                  <a:gd name="T39" fmla="*/ 1 h 92"/>
                  <a:gd name="T40" fmla="*/ 1 w 182"/>
                  <a:gd name="T41" fmla="*/ 1 h 92"/>
                  <a:gd name="T42" fmla="*/ 1 w 182"/>
                  <a:gd name="T43" fmla="*/ 1 h 92"/>
                  <a:gd name="T44" fmla="*/ 1 w 182"/>
                  <a:gd name="T45" fmla="*/ 1 h 92"/>
                  <a:gd name="T46" fmla="*/ 1 w 182"/>
                  <a:gd name="T47" fmla="*/ 1 h 92"/>
                  <a:gd name="T48" fmla="*/ 0 w 182"/>
                  <a:gd name="T49" fmla="*/ 1 h 92"/>
                  <a:gd name="T50" fmla="*/ 1 w 182"/>
                  <a:gd name="T51" fmla="*/ 1 h 92"/>
                  <a:gd name="T52" fmla="*/ 1 w 182"/>
                  <a:gd name="T53" fmla="*/ 1 h 92"/>
                  <a:gd name="T54" fmla="*/ 1 w 182"/>
                  <a:gd name="T55" fmla="*/ 1 h 92"/>
                  <a:gd name="T56" fmla="*/ 1 w 182"/>
                  <a:gd name="T57" fmla="*/ 1 h 92"/>
                  <a:gd name="T58" fmla="*/ 1 w 182"/>
                  <a:gd name="T59" fmla="*/ 1 h 92"/>
                  <a:gd name="T60" fmla="*/ 1 w 182"/>
                  <a:gd name="T61" fmla="*/ 1 h 92"/>
                  <a:gd name="T62" fmla="*/ 1 w 182"/>
                  <a:gd name="T63" fmla="*/ 1 h 92"/>
                  <a:gd name="T64" fmla="*/ 1 w 182"/>
                  <a:gd name="T65" fmla="*/ 1 h 92"/>
                  <a:gd name="T66" fmla="*/ 1 w 182"/>
                  <a:gd name="T67" fmla="*/ 1 h 92"/>
                  <a:gd name="T68" fmla="*/ 2 w 182"/>
                  <a:gd name="T69" fmla="*/ 1 h 92"/>
                  <a:gd name="T70" fmla="*/ 3 w 182"/>
                  <a:gd name="T71" fmla="*/ 1 h 92"/>
                  <a:gd name="T72" fmla="*/ 3 w 182"/>
                  <a:gd name="T73" fmla="*/ 1 h 92"/>
                  <a:gd name="T74" fmla="*/ 3 w 182"/>
                  <a:gd name="T75" fmla="*/ 1 h 92"/>
                  <a:gd name="T76" fmla="*/ 3 w 182"/>
                  <a:gd name="T77" fmla="*/ 1 h 92"/>
                  <a:gd name="T78" fmla="*/ 3 w 182"/>
                  <a:gd name="T79" fmla="*/ 1 h 92"/>
                  <a:gd name="T80" fmla="*/ 3 w 182"/>
                  <a:gd name="T81" fmla="*/ 1 h 92"/>
                  <a:gd name="T82" fmla="*/ 3 w 182"/>
                  <a:gd name="T83" fmla="*/ 1 h 92"/>
                  <a:gd name="T84" fmla="*/ 3 w 182"/>
                  <a:gd name="T85" fmla="*/ 0 h 92"/>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2"/>
                  <a:gd name="T130" fmla="*/ 0 h 92"/>
                  <a:gd name="T131" fmla="*/ 182 w 182"/>
                  <a:gd name="T132" fmla="*/ 92 h 92"/>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2" h="92">
                    <a:moveTo>
                      <a:pt x="171" y="0"/>
                    </a:moveTo>
                    <a:lnTo>
                      <a:pt x="169" y="0"/>
                    </a:lnTo>
                    <a:lnTo>
                      <a:pt x="166" y="1"/>
                    </a:lnTo>
                    <a:lnTo>
                      <a:pt x="161" y="4"/>
                    </a:lnTo>
                    <a:lnTo>
                      <a:pt x="156" y="6"/>
                    </a:lnTo>
                    <a:lnTo>
                      <a:pt x="149" y="9"/>
                    </a:lnTo>
                    <a:lnTo>
                      <a:pt x="141" y="14"/>
                    </a:lnTo>
                    <a:lnTo>
                      <a:pt x="133" y="19"/>
                    </a:lnTo>
                    <a:lnTo>
                      <a:pt x="123" y="24"/>
                    </a:lnTo>
                    <a:lnTo>
                      <a:pt x="116" y="29"/>
                    </a:lnTo>
                    <a:lnTo>
                      <a:pt x="113" y="31"/>
                    </a:lnTo>
                    <a:lnTo>
                      <a:pt x="111" y="32"/>
                    </a:lnTo>
                    <a:lnTo>
                      <a:pt x="110" y="33"/>
                    </a:lnTo>
                    <a:lnTo>
                      <a:pt x="107" y="35"/>
                    </a:lnTo>
                    <a:lnTo>
                      <a:pt x="103" y="37"/>
                    </a:lnTo>
                    <a:lnTo>
                      <a:pt x="96" y="42"/>
                    </a:lnTo>
                    <a:lnTo>
                      <a:pt x="83" y="48"/>
                    </a:lnTo>
                    <a:lnTo>
                      <a:pt x="68" y="57"/>
                    </a:lnTo>
                    <a:lnTo>
                      <a:pt x="53" y="65"/>
                    </a:lnTo>
                    <a:lnTo>
                      <a:pt x="39" y="73"/>
                    </a:lnTo>
                    <a:lnTo>
                      <a:pt x="27" y="78"/>
                    </a:lnTo>
                    <a:lnTo>
                      <a:pt x="16" y="84"/>
                    </a:lnTo>
                    <a:lnTo>
                      <a:pt x="7" y="89"/>
                    </a:lnTo>
                    <a:lnTo>
                      <a:pt x="2" y="91"/>
                    </a:lnTo>
                    <a:lnTo>
                      <a:pt x="0" y="92"/>
                    </a:lnTo>
                    <a:lnTo>
                      <a:pt x="44" y="92"/>
                    </a:lnTo>
                    <a:lnTo>
                      <a:pt x="43" y="91"/>
                    </a:lnTo>
                    <a:lnTo>
                      <a:pt x="42" y="89"/>
                    </a:lnTo>
                    <a:lnTo>
                      <a:pt x="44" y="87"/>
                    </a:lnTo>
                    <a:lnTo>
                      <a:pt x="48" y="82"/>
                    </a:lnTo>
                    <a:lnTo>
                      <a:pt x="57" y="76"/>
                    </a:lnTo>
                    <a:lnTo>
                      <a:pt x="70" y="69"/>
                    </a:lnTo>
                    <a:lnTo>
                      <a:pt x="91" y="60"/>
                    </a:lnTo>
                    <a:lnTo>
                      <a:pt x="113" y="50"/>
                    </a:lnTo>
                    <a:lnTo>
                      <a:pt x="133" y="39"/>
                    </a:lnTo>
                    <a:lnTo>
                      <a:pt x="147" y="30"/>
                    </a:lnTo>
                    <a:lnTo>
                      <a:pt x="160" y="22"/>
                    </a:lnTo>
                    <a:lnTo>
                      <a:pt x="171" y="15"/>
                    </a:lnTo>
                    <a:lnTo>
                      <a:pt x="176" y="9"/>
                    </a:lnTo>
                    <a:lnTo>
                      <a:pt x="181" y="6"/>
                    </a:lnTo>
                    <a:lnTo>
                      <a:pt x="182" y="5"/>
                    </a:lnTo>
                    <a:lnTo>
                      <a:pt x="171" y="0"/>
                    </a:lnTo>
                    <a:close/>
                  </a:path>
                </a:pathLst>
              </a:custGeom>
              <a:solidFill>
                <a:srgbClr val="000000"/>
              </a:solidFill>
              <a:ln w="9525">
                <a:noFill/>
                <a:round/>
                <a:headEnd/>
                <a:tailEnd/>
              </a:ln>
            </p:spPr>
            <p:txBody>
              <a:bodyPr/>
              <a:lstStyle/>
              <a:p>
                <a:endParaRPr lang="en-US"/>
              </a:p>
            </p:txBody>
          </p:sp>
          <p:sp>
            <p:nvSpPr>
              <p:cNvPr id="18519" name="Freeform 36"/>
              <p:cNvSpPr>
                <a:spLocks/>
              </p:cNvSpPr>
              <p:nvPr/>
            </p:nvSpPr>
            <p:spPr bwMode="auto">
              <a:xfrm>
                <a:off x="3029" y="2060"/>
                <a:ext cx="91" cy="46"/>
              </a:xfrm>
              <a:custGeom>
                <a:avLst/>
                <a:gdLst>
                  <a:gd name="T0" fmla="*/ 3 w 182"/>
                  <a:gd name="T1" fmla="*/ 0 h 91"/>
                  <a:gd name="T2" fmla="*/ 3 w 182"/>
                  <a:gd name="T3" fmla="*/ 0 h 91"/>
                  <a:gd name="T4" fmla="*/ 3 w 182"/>
                  <a:gd name="T5" fmla="*/ 1 h 91"/>
                  <a:gd name="T6" fmla="*/ 3 w 182"/>
                  <a:gd name="T7" fmla="*/ 1 h 91"/>
                  <a:gd name="T8" fmla="*/ 3 w 182"/>
                  <a:gd name="T9" fmla="*/ 1 h 91"/>
                  <a:gd name="T10" fmla="*/ 3 w 182"/>
                  <a:gd name="T11" fmla="*/ 1 h 91"/>
                  <a:gd name="T12" fmla="*/ 3 w 182"/>
                  <a:gd name="T13" fmla="*/ 1 h 91"/>
                  <a:gd name="T14" fmla="*/ 3 w 182"/>
                  <a:gd name="T15" fmla="*/ 1 h 91"/>
                  <a:gd name="T16" fmla="*/ 2 w 182"/>
                  <a:gd name="T17" fmla="*/ 1 h 91"/>
                  <a:gd name="T18" fmla="*/ 2 w 182"/>
                  <a:gd name="T19" fmla="*/ 1 h 91"/>
                  <a:gd name="T20" fmla="*/ 2 w 182"/>
                  <a:gd name="T21" fmla="*/ 1 h 91"/>
                  <a:gd name="T22" fmla="*/ 2 w 182"/>
                  <a:gd name="T23" fmla="*/ 1 h 91"/>
                  <a:gd name="T24" fmla="*/ 2 w 182"/>
                  <a:gd name="T25" fmla="*/ 1 h 91"/>
                  <a:gd name="T26" fmla="*/ 2 w 182"/>
                  <a:gd name="T27" fmla="*/ 1 h 91"/>
                  <a:gd name="T28" fmla="*/ 2 w 182"/>
                  <a:gd name="T29" fmla="*/ 1 h 91"/>
                  <a:gd name="T30" fmla="*/ 1 w 182"/>
                  <a:gd name="T31" fmla="*/ 1 h 91"/>
                  <a:gd name="T32" fmla="*/ 1 w 182"/>
                  <a:gd name="T33" fmla="*/ 1 h 91"/>
                  <a:gd name="T34" fmla="*/ 1 w 182"/>
                  <a:gd name="T35" fmla="*/ 1 h 91"/>
                  <a:gd name="T36" fmla="*/ 1 w 182"/>
                  <a:gd name="T37" fmla="*/ 1 h 91"/>
                  <a:gd name="T38" fmla="*/ 1 w 182"/>
                  <a:gd name="T39" fmla="*/ 2 h 91"/>
                  <a:gd name="T40" fmla="*/ 1 w 182"/>
                  <a:gd name="T41" fmla="*/ 2 h 91"/>
                  <a:gd name="T42" fmla="*/ 1 w 182"/>
                  <a:gd name="T43" fmla="*/ 2 h 91"/>
                  <a:gd name="T44" fmla="*/ 1 w 182"/>
                  <a:gd name="T45" fmla="*/ 2 h 91"/>
                  <a:gd name="T46" fmla="*/ 1 w 182"/>
                  <a:gd name="T47" fmla="*/ 2 h 91"/>
                  <a:gd name="T48" fmla="*/ 0 w 182"/>
                  <a:gd name="T49" fmla="*/ 2 h 91"/>
                  <a:gd name="T50" fmla="*/ 1 w 182"/>
                  <a:gd name="T51" fmla="*/ 2 h 91"/>
                  <a:gd name="T52" fmla="*/ 1 w 182"/>
                  <a:gd name="T53" fmla="*/ 2 h 91"/>
                  <a:gd name="T54" fmla="*/ 1 w 182"/>
                  <a:gd name="T55" fmla="*/ 2 h 91"/>
                  <a:gd name="T56" fmla="*/ 1 w 182"/>
                  <a:gd name="T57" fmla="*/ 2 h 91"/>
                  <a:gd name="T58" fmla="*/ 1 w 182"/>
                  <a:gd name="T59" fmla="*/ 2 h 91"/>
                  <a:gd name="T60" fmla="*/ 1 w 182"/>
                  <a:gd name="T61" fmla="*/ 2 h 91"/>
                  <a:gd name="T62" fmla="*/ 1 w 182"/>
                  <a:gd name="T63" fmla="*/ 2 h 91"/>
                  <a:gd name="T64" fmla="*/ 1 w 182"/>
                  <a:gd name="T65" fmla="*/ 2 h 91"/>
                  <a:gd name="T66" fmla="*/ 1 w 182"/>
                  <a:gd name="T67" fmla="*/ 1 h 91"/>
                  <a:gd name="T68" fmla="*/ 2 w 182"/>
                  <a:gd name="T69" fmla="*/ 1 h 91"/>
                  <a:gd name="T70" fmla="*/ 3 w 182"/>
                  <a:gd name="T71" fmla="*/ 1 h 91"/>
                  <a:gd name="T72" fmla="*/ 3 w 182"/>
                  <a:gd name="T73" fmla="*/ 1 h 91"/>
                  <a:gd name="T74" fmla="*/ 3 w 182"/>
                  <a:gd name="T75" fmla="*/ 1 h 91"/>
                  <a:gd name="T76" fmla="*/ 3 w 182"/>
                  <a:gd name="T77" fmla="*/ 1 h 91"/>
                  <a:gd name="T78" fmla="*/ 3 w 182"/>
                  <a:gd name="T79" fmla="*/ 1 h 91"/>
                  <a:gd name="T80" fmla="*/ 3 w 182"/>
                  <a:gd name="T81" fmla="*/ 1 h 91"/>
                  <a:gd name="T82" fmla="*/ 3 w 182"/>
                  <a:gd name="T83" fmla="*/ 1 h 91"/>
                  <a:gd name="T84" fmla="*/ 3 w 182"/>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2"/>
                  <a:gd name="T130" fmla="*/ 0 h 91"/>
                  <a:gd name="T131" fmla="*/ 182 w 182"/>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2" h="91">
                    <a:moveTo>
                      <a:pt x="170" y="0"/>
                    </a:moveTo>
                    <a:lnTo>
                      <a:pt x="169" y="0"/>
                    </a:lnTo>
                    <a:lnTo>
                      <a:pt x="167" y="1"/>
                    </a:lnTo>
                    <a:lnTo>
                      <a:pt x="162" y="3"/>
                    </a:lnTo>
                    <a:lnTo>
                      <a:pt x="155" y="5"/>
                    </a:lnTo>
                    <a:lnTo>
                      <a:pt x="148" y="9"/>
                    </a:lnTo>
                    <a:lnTo>
                      <a:pt x="140" y="12"/>
                    </a:lnTo>
                    <a:lnTo>
                      <a:pt x="132" y="17"/>
                    </a:lnTo>
                    <a:lnTo>
                      <a:pt x="123" y="23"/>
                    </a:lnTo>
                    <a:lnTo>
                      <a:pt x="116" y="27"/>
                    </a:lnTo>
                    <a:lnTo>
                      <a:pt x="113" y="30"/>
                    </a:lnTo>
                    <a:lnTo>
                      <a:pt x="110" y="31"/>
                    </a:lnTo>
                    <a:lnTo>
                      <a:pt x="109" y="32"/>
                    </a:lnTo>
                    <a:lnTo>
                      <a:pt x="107" y="33"/>
                    </a:lnTo>
                    <a:lnTo>
                      <a:pt x="103" y="35"/>
                    </a:lnTo>
                    <a:lnTo>
                      <a:pt x="95" y="40"/>
                    </a:lnTo>
                    <a:lnTo>
                      <a:pt x="84" y="47"/>
                    </a:lnTo>
                    <a:lnTo>
                      <a:pt x="69" y="55"/>
                    </a:lnTo>
                    <a:lnTo>
                      <a:pt x="54" y="63"/>
                    </a:lnTo>
                    <a:lnTo>
                      <a:pt x="40" y="71"/>
                    </a:lnTo>
                    <a:lnTo>
                      <a:pt x="26" y="77"/>
                    </a:lnTo>
                    <a:lnTo>
                      <a:pt x="16" y="83"/>
                    </a:lnTo>
                    <a:lnTo>
                      <a:pt x="7" y="87"/>
                    </a:lnTo>
                    <a:lnTo>
                      <a:pt x="2" y="89"/>
                    </a:lnTo>
                    <a:lnTo>
                      <a:pt x="0" y="91"/>
                    </a:lnTo>
                    <a:lnTo>
                      <a:pt x="43" y="91"/>
                    </a:lnTo>
                    <a:lnTo>
                      <a:pt x="42" y="89"/>
                    </a:lnTo>
                    <a:lnTo>
                      <a:pt x="41" y="87"/>
                    </a:lnTo>
                    <a:lnTo>
                      <a:pt x="43" y="85"/>
                    </a:lnTo>
                    <a:lnTo>
                      <a:pt x="48" y="80"/>
                    </a:lnTo>
                    <a:lnTo>
                      <a:pt x="56" y="75"/>
                    </a:lnTo>
                    <a:lnTo>
                      <a:pt x="70" y="68"/>
                    </a:lnTo>
                    <a:lnTo>
                      <a:pt x="91" y="58"/>
                    </a:lnTo>
                    <a:lnTo>
                      <a:pt x="113" y="48"/>
                    </a:lnTo>
                    <a:lnTo>
                      <a:pt x="132" y="38"/>
                    </a:lnTo>
                    <a:lnTo>
                      <a:pt x="147" y="28"/>
                    </a:lnTo>
                    <a:lnTo>
                      <a:pt x="160" y="20"/>
                    </a:lnTo>
                    <a:lnTo>
                      <a:pt x="170" y="13"/>
                    </a:lnTo>
                    <a:lnTo>
                      <a:pt x="176" y="8"/>
                    </a:lnTo>
                    <a:lnTo>
                      <a:pt x="180" y="4"/>
                    </a:lnTo>
                    <a:lnTo>
                      <a:pt x="182" y="3"/>
                    </a:lnTo>
                    <a:lnTo>
                      <a:pt x="170" y="0"/>
                    </a:lnTo>
                    <a:close/>
                  </a:path>
                </a:pathLst>
              </a:custGeom>
              <a:solidFill>
                <a:srgbClr val="000000"/>
              </a:solidFill>
              <a:ln w="9525">
                <a:noFill/>
                <a:round/>
                <a:headEnd/>
                <a:tailEnd/>
              </a:ln>
            </p:spPr>
            <p:txBody>
              <a:bodyPr/>
              <a:lstStyle/>
              <a:p>
                <a:endParaRPr lang="en-US"/>
              </a:p>
            </p:txBody>
          </p:sp>
          <p:sp>
            <p:nvSpPr>
              <p:cNvPr id="18520" name="Freeform 37"/>
              <p:cNvSpPr>
                <a:spLocks/>
              </p:cNvSpPr>
              <p:nvPr/>
            </p:nvSpPr>
            <p:spPr bwMode="auto">
              <a:xfrm>
                <a:off x="3040" y="2073"/>
                <a:ext cx="91" cy="46"/>
              </a:xfrm>
              <a:custGeom>
                <a:avLst/>
                <a:gdLst>
                  <a:gd name="T0" fmla="*/ 3 w 182"/>
                  <a:gd name="T1" fmla="*/ 0 h 91"/>
                  <a:gd name="T2" fmla="*/ 3 w 182"/>
                  <a:gd name="T3" fmla="*/ 0 h 91"/>
                  <a:gd name="T4" fmla="*/ 3 w 182"/>
                  <a:gd name="T5" fmla="*/ 1 h 91"/>
                  <a:gd name="T6" fmla="*/ 3 w 182"/>
                  <a:gd name="T7" fmla="*/ 1 h 91"/>
                  <a:gd name="T8" fmla="*/ 3 w 182"/>
                  <a:gd name="T9" fmla="*/ 1 h 91"/>
                  <a:gd name="T10" fmla="*/ 3 w 182"/>
                  <a:gd name="T11" fmla="*/ 1 h 91"/>
                  <a:gd name="T12" fmla="*/ 3 w 182"/>
                  <a:gd name="T13" fmla="*/ 1 h 91"/>
                  <a:gd name="T14" fmla="*/ 3 w 182"/>
                  <a:gd name="T15" fmla="*/ 1 h 91"/>
                  <a:gd name="T16" fmla="*/ 2 w 182"/>
                  <a:gd name="T17" fmla="*/ 1 h 91"/>
                  <a:gd name="T18" fmla="*/ 2 w 182"/>
                  <a:gd name="T19" fmla="*/ 1 h 91"/>
                  <a:gd name="T20" fmla="*/ 2 w 182"/>
                  <a:gd name="T21" fmla="*/ 1 h 91"/>
                  <a:gd name="T22" fmla="*/ 2 w 182"/>
                  <a:gd name="T23" fmla="*/ 1 h 91"/>
                  <a:gd name="T24" fmla="*/ 2 w 182"/>
                  <a:gd name="T25" fmla="*/ 1 h 91"/>
                  <a:gd name="T26" fmla="*/ 2 w 182"/>
                  <a:gd name="T27" fmla="*/ 1 h 91"/>
                  <a:gd name="T28" fmla="*/ 2 w 182"/>
                  <a:gd name="T29" fmla="*/ 1 h 91"/>
                  <a:gd name="T30" fmla="*/ 1 w 182"/>
                  <a:gd name="T31" fmla="*/ 1 h 91"/>
                  <a:gd name="T32" fmla="*/ 1 w 182"/>
                  <a:gd name="T33" fmla="*/ 1 h 91"/>
                  <a:gd name="T34" fmla="*/ 1 w 182"/>
                  <a:gd name="T35" fmla="*/ 1 h 91"/>
                  <a:gd name="T36" fmla="*/ 1 w 182"/>
                  <a:gd name="T37" fmla="*/ 1 h 91"/>
                  <a:gd name="T38" fmla="*/ 1 w 182"/>
                  <a:gd name="T39" fmla="*/ 2 h 91"/>
                  <a:gd name="T40" fmla="*/ 1 w 182"/>
                  <a:gd name="T41" fmla="*/ 2 h 91"/>
                  <a:gd name="T42" fmla="*/ 1 w 182"/>
                  <a:gd name="T43" fmla="*/ 2 h 91"/>
                  <a:gd name="T44" fmla="*/ 1 w 182"/>
                  <a:gd name="T45" fmla="*/ 2 h 91"/>
                  <a:gd name="T46" fmla="*/ 1 w 182"/>
                  <a:gd name="T47" fmla="*/ 2 h 91"/>
                  <a:gd name="T48" fmla="*/ 0 w 182"/>
                  <a:gd name="T49" fmla="*/ 2 h 91"/>
                  <a:gd name="T50" fmla="*/ 1 w 182"/>
                  <a:gd name="T51" fmla="*/ 2 h 91"/>
                  <a:gd name="T52" fmla="*/ 1 w 182"/>
                  <a:gd name="T53" fmla="*/ 2 h 91"/>
                  <a:gd name="T54" fmla="*/ 1 w 182"/>
                  <a:gd name="T55" fmla="*/ 2 h 91"/>
                  <a:gd name="T56" fmla="*/ 1 w 182"/>
                  <a:gd name="T57" fmla="*/ 2 h 91"/>
                  <a:gd name="T58" fmla="*/ 1 w 182"/>
                  <a:gd name="T59" fmla="*/ 2 h 91"/>
                  <a:gd name="T60" fmla="*/ 1 w 182"/>
                  <a:gd name="T61" fmla="*/ 2 h 91"/>
                  <a:gd name="T62" fmla="*/ 1 w 182"/>
                  <a:gd name="T63" fmla="*/ 2 h 91"/>
                  <a:gd name="T64" fmla="*/ 1 w 182"/>
                  <a:gd name="T65" fmla="*/ 2 h 91"/>
                  <a:gd name="T66" fmla="*/ 1 w 182"/>
                  <a:gd name="T67" fmla="*/ 1 h 91"/>
                  <a:gd name="T68" fmla="*/ 2 w 182"/>
                  <a:gd name="T69" fmla="*/ 1 h 91"/>
                  <a:gd name="T70" fmla="*/ 3 w 182"/>
                  <a:gd name="T71" fmla="*/ 1 h 91"/>
                  <a:gd name="T72" fmla="*/ 3 w 182"/>
                  <a:gd name="T73" fmla="*/ 1 h 91"/>
                  <a:gd name="T74" fmla="*/ 3 w 182"/>
                  <a:gd name="T75" fmla="*/ 1 h 91"/>
                  <a:gd name="T76" fmla="*/ 3 w 182"/>
                  <a:gd name="T77" fmla="*/ 1 h 91"/>
                  <a:gd name="T78" fmla="*/ 3 w 182"/>
                  <a:gd name="T79" fmla="*/ 1 h 91"/>
                  <a:gd name="T80" fmla="*/ 3 w 182"/>
                  <a:gd name="T81" fmla="*/ 1 h 91"/>
                  <a:gd name="T82" fmla="*/ 3 w 182"/>
                  <a:gd name="T83" fmla="*/ 1 h 91"/>
                  <a:gd name="T84" fmla="*/ 3 w 182"/>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2"/>
                  <a:gd name="T130" fmla="*/ 0 h 91"/>
                  <a:gd name="T131" fmla="*/ 182 w 182"/>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2" h="91">
                    <a:moveTo>
                      <a:pt x="171" y="0"/>
                    </a:moveTo>
                    <a:lnTo>
                      <a:pt x="170" y="0"/>
                    </a:lnTo>
                    <a:lnTo>
                      <a:pt x="166" y="1"/>
                    </a:lnTo>
                    <a:lnTo>
                      <a:pt x="162" y="3"/>
                    </a:lnTo>
                    <a:lnTo>
                      <a:pt x="156" y="6"/>
                    </a:lnTo>
                    <a:lnTo>
                      <a:pt x="149" y="9"/>
                    </a:lnTo>
                    <a:lnTo>
                      <a:pt x="140" y="13"/>
                    </a:lnTo>
                    <a:lnTo>
                      <a:pt x="132" y="17"/>
                    </a:lnTo>
                    <a:lnTo>
                      <a:pt x="122" y="23"/>
                    </a:lnTo>
                    <a:lnTo>
                      <a:pt x="116" y="28"/>
                    </a:lnTo>
                    <a:lnTo>
                      <a:pt x="112" y="30"/>
                    </a:lnTo>
                    <a:lnTo>
                      <a:pt x="110" y="31"/>
                    </a:lnTo>
                    <a:lnTo>
                      <a:pt x="109" y="32"/>
                    </a:lnTo>
                    <a:lnTo>
                      <a:pt x="106" y="33"/>
                    </a:lnTo>
                    <a:lnTo>
                      <a:pt x="103" y="36"/>
                    </a:lnTo>
                    <a:lnTo>
                      <a:pt x="95" y="40"/>
                    </a:lnTo>
                    <a:lnTo>
                      <a:pt x="83" y="47"/>
                    </a:lnTo>
                    <a:lnTo>
                      <a:pt x="68" y="56"/>
                    </a:lnTo>
                    <a:lnTo>
                      <a:pt x="53" y="64"/>
                    </a:lnTo>
                    <a:lnTo>
                      <a:pt x="40" y="71"/>
                    </a:lnTo>
                    <a:lnTo>
                      <a:pt x="27" y="78"/>
                    </a:lnTo>
                    <a:lnTo>
                      <a:pt x="17" y="84"/>
                    </a:lnTo>
                    <a:lnTo>
                      <a:pt x="7" y="88"/>
                    </a:lnTo>
                    <a:lnTo>
                      <a:pt x="3" y="90"/>
                    </a:lnTo>
                    <a:lnTo>
                      <a:pt x="0" y="91"/>
                    </a:lnTo>
                    <a:lnTo>
                      <a:pt x="44" y="91"/>
                    </a:lnTo>
                    <a:lnTo>
                      <a:pt x="43" y="90"/>
                    </a:lnTo>
                    <a:lnTo>
                      <a:pt x="42" y="88"/>
                    </a:lnTo>
                    <a:lnTo>
                      <a:pt x="44" y="85"/>
                    </a:lnTo>
                    <a:lnTo>
                      <a:pt x="49" y="81"/>
                    </a:lnTo>
                    <a:lnTo>
                      <a:pt x="57" y="75"/>
                    </a:lnTo>
                    <a:lnTo>
                      <a:pt x="71" y="68"/>
                    </a:lnTo>
                    <a:lnTo>
                      <a:pt x="91" y="59"/>
                    </a:lnTo>
                    <a:lnTo>
                      <a:pt x="113" y="48"/>
                    </a:lnTo>
                    <a:lnTo>
                      <a:pt x="133" y="38"/>
                    </a:lnTo>
                    <a:lnTo>
                      <a:pt x="148" y="29"/>
                    </a:lnTo>
                    <a:lnTo>
                      <a:pt x="160" y="21"/>
                    </a:lnTo>
                    <a:lnTo>
                      <a:pt x="171" y="14"/>
                    </a:lnTo>
                    <a:lnTo>
                      <a:pt x="177" y="8"/>
                    </a:lnTo>
                    <a:lnTo>
                      <a:pt x="181" y="5"/>
                    </a:lnTo>
                    <a:lnTo>
                      <a:pt x="182" y="3"/>
                    </a:lnTo>
                    <a:lnTo>
                      <a:pt x="171" y="0"/>
                    </a:lnTo>
                    <a:close/>
                  </a:path>
                </a:pathLst>
              </a:custGeom>
              <a:solidFill>
                <a:srgbClr val="000000"/>
              </a:solidFill>
              <a:ln w="9525">
                <a:noFill/>
                <a:round/>
                <a:headEnd/>
                <a:tailEnd/>
              </a:ln>
            </p:spPr>
            <p:txBody>
              <a:bodyPr/>
              <a:lstStyle/>
              <a:p>
                <a:endParaRPr lang="en-US"/>
              </a:p>
            </p:txBody>
          </p:sp>
          <p:sp>
            <p:nvSpPr>
              <p:cNvPr id="18521" name="Freeform 38"/>
              <p:cNvSpPr>
                <a:spLocks/>
              </p:cNvSpPr>
              <p:nvPr/>
            </p:nvSpPr>
            <p:spPr bwMode="auto">
              <a:xfrm>
                <a:off x="3050" y="2086"/>
                <a:ext cx="90" cy="45"/>
              </a:xfrm>
              <a:custGeom>
                <a:avLst/>
                <a:gdLst>
                  <a:gd name="T0" fmla="*/ 2 w 182"/>
                  <a:gd name="T1" fmla="*/ 0 h 91"/>
                  <a:gd name="T2" fmla="*/ 2 w 182"/>
                  <a:gd name="T3" fmla="*/ 0 h 91"/>
                  <a:gd name="T4" fmla="*/ 2 w 182"/>
                  <a:gd name="T5" fmla="*/ 0 h 91"/>
                  <a:gd name="T6" fmla="*/ 2 w 182"/>
                  <a:gd name="T7" fmla="*/ 0 h 91"/>
                  <a:gd name="T8" fmla="*/ 2 w 182"/>
                  <a:gd name="T9" fmla="*/ 0 h 91"/>
                  <a:gd name="T10" fmla="*/ 2 w 182"/>
                  <a:gd name="T11" fmla="*/ 0 h 91"/>
                  <a:gd name="T12" fmla="*/ 2 w 182"/>
                  <a:gd name="T13" fmla="*/ 0 h 91"/>
                  <a:gd name="T14" fmla="*/ 2 w 182"/>
                  <a:gd name="T15" fmla="*/ 0 h 91"/>
                  <a:gd name="T16" fmla="*/ 1 w 182"/>
                  <a:gd name="T17" fmla="*/ 0 h 91"/>
                  <a:gd name="T18" fmla="*/ 1 w 182"/>
                  <a:gd name="T19" fmla="*/ 0 h 91"/>
                  <a:gd name="T20" fmla="*/ 1 w 182"/>
                  <a:gd name="T21" fmla="*/ 0 h 91"/>
                  <a:gd name="T22" fmla="*/ 1 w 182"/>
                  <a:gd name="T23" fmla="*/ 0 h 91"/>
                  <a:gd name="T24" fmla="*/ 1 w 182"/>
                  <a:gd name="T25" fmla="*/ 0 h 91"/>
                  <a:gd name="T26" fmla="*/ 1 w 182"/>
                  <a:gd name="T27" fmla="*/ 0 h 91"/>
                  <a:gd name="T28" fmla="*/ 1 w 182"/>
                  <a:gd name="T29" fmla="*/ 0 h 91"/>
                  <a:gd name="T30" fmla="*/ 1 w 182"/>
                  <a:gd name="T31" fmla="*/ 0 h 91"/>
                  <a:gd name="T32" fmla="*/ 1 w 182"/>
                  <a:gd name="T33" fmla="*/ 0 h 91"/>
                  <a:gd name="T34" fmla="*/ 1 w 182"/>
                  <a:gd name="T35" fmla="*/ 0 h 91"/>
                  <a:gd name="T36" fmla="*/ 0 w 182"/>
                  <a:gd name="T37" fmla="*/ 1 h 91"/>
                  <a:gd name="T38" fmla="*/ 0 w 182"/>
                  <a:gd name="T39" fmla="*/ 1 h 91"/>
                  <a:gd name="T40" fmla="*/ 0 w 182"/>
                  <a:gd name="T41" fmla="*/ 1 h 91"/>
                  <a:gd name="T42" fmla="*/ 0 w 182"/>
                  <a:gd name="T43" fmla="*/ 1 h 91"/>
                  <a:gd name="T44" fmla="*/ 0 w 182"/>
                  <a:gd name="T45" fmla="*/ 1 h 91"/>
                  <a:gd name="T46" fmla="*/ 0 w 182"/>
                  <a:gd name="T47" fmla="*/ 1 h 91"/>
                  <a:gd name="T48" fmla="*/ 0 w 182"/>
                  <a:gd name="T49" fmla="*/ 1 h 91"/>
                  <a:gd name="T50" fmla="*/ 0 w 182"/>
                  <a:gd name="T51" fmla="*/ 1 h 91"/>
                  <a:gd name="T52" fmla="*/ 0 w 182"/>
                  <a:gd name="T53" fmla="*/ 1 h 91"/>
                  <a:gd name="T54" fmla="*/ 0 w 182"/>
                  <a:gd name="T55" fmla="*/ 1 h 91"/>
                  <a:gd name="T56" fmla="*/ 0 w 182"/>
                  <a:gd name="T57" fmla="*/ 1 h 91"/>
                  <a:gd name="T58" fmla="*/ 0 w 182"/>
                  <a:gd name="T59" fmla="*/ 1 h 91"/>
                  <a:gd name="T60" fmla="*/ 0 w 182"/>
                  <a:gd name="T61" fmla="*/ 1 h 91"/>
                  <a:gd name="T62" fmla="*/ 0 w 182"/>
                  <a:gd name="T63" fmla="*/ 1 h 91"/>
                  <a:gd name="T64" fmla="*/ 1 w 182"/>
                  <a:gd name="T65" fmla="*/ 1 h 91"/>
                  <a:gd name="T66" fmla="*/ 1 w 182"/>
                  <a:gd name="T67" fmla="*/ 0 h 91"/>
                  <a:gd name="T68" fmla="*/ 1 w 182"/>
                  <a:gd name="T69" fmla="*/ 0 h 91"/>
                  <a:gd name="T70" fmla="*/ 2 w 182"/>
                  <a:gd name="T71" fmla="*/ 0 h 91"/>
                  <a:gd name="T72" fmla="*/ 2 w 182"/>
                  <a:gd name="T73" fmla="*/ 0 h 91"/>
                  <a:gd name="T74" fmla="*/ 2 w 182"/>
                  <a:gd name="T75" fmla="*/ 0 h 91"/>
                  <a:gd name="T76" fmla="*/ 2 w 182"/>
                  <a:gd name="T77" fmla="*/ 0 h 91"/>
                  <a:gd name="T78" fmla="*/ 2 w 182"/>
                  <a:gd name="T79" fmla="*/ 0 h 91"/>
                  <a:gd name="T80" fmla="*/ 2 w 182"/>
                  <a:gd name="T81" fmla="*/ 0 h 91"/>
                  <a:gd name="T82" fmla="*/ 2 w 182"/>
                  <a:gd name="T83" fmla="*/ 0 h 91"/>
                  <a:gd name="T84" fmla="*/ 2 w 182"/>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2"/>
                  <a:gd name="T130" fmla="*/ 0 h 91"/>
                  <a:gd name="T131" fmla="*/ 182 w 182"/>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2" h="91">
                    <a:moveTo>
                      <a:pt x="170" y="0"/>
                    </a:moveTo>
                    <a:lnTo>
                      <a:pt x="169" y="0"/>
                    </a:lnTo>
                    <a:lnTo>
                      <a:pt x="166" y="1"/>
                    </a:lnTo>
                    <a:lnTo>
                      <a:pt x="161" y="4"/>
                    </a:lnTo>
                    <a:lnTo>
                      <a:pt x="155" y="6"/>
                    </a:lnTo>
                    <a:lnTo>
                      <a:pt x="149" y="10"/>
                    </a:lnTo>
                    <a:lnTo>
                      <a:pt x="140" y="13"/>
                    </a:lnTo>
                    <a:lnTo>
                      <a:pt x="132" y="18"/>
                    </a:lnTo>
                    <a:lnTo>
                      <a:pt x="123" y="23"/>
                    </a:lnTo>
                    <a:lnTo>
                      <a:pt x="116" y="28"/>
                    </a:lnTo>
                    <a:lnTo>
                      <a:pt x="113" y="30"/>
                    </a:lnTo>
                    <a:lnTo>
                      <a:pt x="111" y="31"/>
                    </a:lnTo>
                    <a:lnTo>
                      <a:pt x="109" y="33"/>
                    </a:lnTo>
                    <a:lnTo>
                      <a:pt x="107" y="34"/>
                    </a:lnTo>
                    <a:lnTo>
                      <a:pt x="102" y="36"/>
                    </a:lnTo>
                    <a:lnTo>
                      <a:pt x="96" y="41"/>
                    </a:lnTo>
                    <a:lnTo>
                      <a:pt x="83" y="48"/>
                    </a:lnTo>
                    <a:lnTo>
                      <a:pt x="68" y="57"/>
                    </a:lnTo>
                    <a:lnTo>
                      <a:pt x="53" y="65"/>
                    </a:lnTo>
                    <a:lnTo>
                      <a:pt x="39" y="72"/>
                    </a:lnTo>
                    <a:lnTo>
                      <a:pt x="26" y="79"/>
                    </a:lnTo>
                    <a:lnTo>
                      <a:pt x="16" y="84"/>
                    </a:lnTo>
                    <a:lnTo>
                      <a:pt x="7" y="88"/>
                    </a:lnTo>
                    <a:lnTo>
                      <a:pt x="2" y="90"/>
                    </a:lnTo>
                    <a:lnTo>
                      <a:pt x="0" y="91"/>
                    </a:lnTo>
                    <a:lnTo>
                      <a:pt x="44" y="91"/>
                    </a:lnTo>
                    <a:lnTo>
                      <a:pt x="43" y="90"/>
                    </a:lnTo>
                    <a:lnTo>
                      <a:pt x="41" y="88"/>
                    </a:lnTo>
                    <a:lnTo>
                      <a:pt x="44" y="86"/>
                    </a:lnTo>
                    <a:lnTo>
                      <a:pt x="48" y="81"/>
                    </a:lnTo>
                    <a:lnTo>
                      <a:pt x="56" y="75"/>
                    </a:lnTo>
                    <a:lnTo>
                      <a:pt x="70" y="68"/>
                    </a:lnTo>
                    <a:lnTo>
                      <a:pt x="91" y="59"/>
                    </a:lnTo>
                    <a:lnTo>
                      <a:pt x="113" y="49"/>
                    </a:lnTo>
                    <a:lnTo>
                      <a:pt x="132" y="38"/>
                    </a:lnTo>
                    <a:lnTo>
                      <a:pt x="147" y="29"/>
                    </a:lnTo>
                    <a:lnTo>
                      <a:pt x="160" y="21"/>
                    </a:lnTo>
                    <a:lnTo>
                      <a:pt x="170" y="14"/>
                    </a:lnTo>
                    <a:lnTo>
                      <a:pt x="176" y="8"/>
                    </a:lnTo>
                    <a:lnTo>
                      <a:pt x="181" y="5"/>
                    </a:lnTo>
                    <a:lnTo>
                      <a:pt x="182" y="4"/>
                    </a:lnTo>
                    <a:lnTo>
                      <a:pt x="170" y="0"/>
                    </a:lnTo>
                    <a:close/>
                  </a:path>
                </a:pathLst>
              </a:custGeom>
              <a:solidFill>
                <a:srgbClr val="000000"/>
              </a:solidFill>
              <a:ln w="9525">
                <a:noFill/>
                <a:round/>
                <a:headEnd/>
                <a:tailEnd/>
              </a:ln>
            </p:spPr>
            <p:txBody>
              <a:bodyPr/>
              <a:lstStyle/>
              <a:p>
                <a:endParaRPr lang="en-US"/>
              </a:p>
            </p:txBody>
          </p:sp>
          <p:sp>
            <p:nvSpPr>
              <p:cNvPr id="18522" name="Freeform 39"/>
              <p:cNvSpPr>
                <a:spLocks/>
              </p:cNvSpPr>
              <p:nvPr/>
            </p:nvSpPr>
            <p:spPr bwMode="auto">
              <a:xfrm>
                <a:off x="3060" y="2098"/>
                <a:ext cx="91" cy="46"/>
              </a:xfrm>
              <a:custGeom>
                <a:avLst/>
                <a:gdLst>
                  <a:gd name="T0" fmla="*/ 3 w 182"/>
                  <a:gd name="T1" fmla="*/ 0 h 91"/>
                  <a:gd name="T2" fmla="*/ 3 w 182"/>
                  <a:gd name="T3" fmla="*/ 0 h 91"/>
                  <a:gd name="T4" fmla="*/ 3 w 182"/>
                  <a:gd name="T5" fmla="*/ 1 h 91"/>
                  <a:gd name="T6" fmla="*/ 3 w 182"/>
                  <a:gd name="T7" fmla="*/ 1 h 91"/>
                  <a:gd name="T8" fmla="*/ 3 w 182"/>
                  <a:gd name="T9" fmla="*/ 1 h 91"/>
                  <a:gd name="T10" fmla="*/ 3 w 182"/>
                  <a:gd name="T11" fmla="*/ 1 h 91"/>
                  <a:gd name="T12" fmla="*/ 3 w 182"/>
                  <a:gd name="T13" fmla="*/ 1 h 91"/>
                  <a:gd name="T14" fmla="*/ 3 w 182"/>
                  <a:gd name="T15" fmla="*/ 1 h 91"/>
                  <a:gd name="T16" fmla="*/ 2 w 182"/>
                  <a:gd name="T17" fmla="*/ 1 h 91"/>
                  <a:gd name="T18" fmla="*/ 2 w 182"/>
                  <a:gd name="T19" fmla="*/ 1 h 91"/>
                  <a:gd name="T20" fmla="*/ 2 w 182"/>
                  <a:gd name="T21" fmla="*/ 1 h 91"/>
                  <a:gd name="T22" fmla="*/ 2 w 182"/>
                  <a:gd name="T23" fmla="*/ 1 h 91"/>
                  <a:gd name="T24" fmla="*/ 2 w 182"/>
                  <a:gd name="T25" fmla="*/ 1 h 91"/>
                  <a:gd name="T26" fmla="*/ 2 w 182"/>
                  <a:gd name="T27" fmla="*/ 1 h 91"/>
                  <a:gd name="T28" fmla="*/ 2 w 182"/>
                  <a:gd name="T29" fmla="*/ 1 h 91"/>
                  <a:gd name="T30" fmla="*/ 1 w 182"/>
                  <a:gd name="T31" fmla="*/ 1 h 91"/>
                  <a:gd name="T32" fmla="*/ 1 w 182"/>
                  <a:gd name="T33" fmla="*/ 1 h 91"/>
                  <a:gd name="T34" fmla="*/ 1 w 182"/>
                  <a:gd name="T35" fmla="*/ 1 h 91"/>
                  <a:gd name="T36" fmla="*/ 1 w 182"/>
                  <a:gd name="T37" fmla="*/ 1 h 91"/>
                  <a:gd name="T38" fmla="*/ 1 w 182"/>
                  <a:gd name="T39" fmla="*/ 2 h 91"/>
                  <a:gd name="T40" fmla="*/ 1 w 182"/>
                  <a:gd name="T41" fmla="*/ 2 h 91"/>
                  <a:gd name="T42" fmla="*/ 1 w 182"/>
                  <a:gd name="T43" fmla="*/ 2 h 91"/>
                  <a:gd name="T44" fmla="*/ 1 w 182"/>
                  <a:gd name="T45" fmla="*/ 2 h 91"/>
                  <a:gd name="T46" fmla="*/ 1 w 182"/>
                  <a:gd name="T47" fmla="*/ 2 h 91"/>
                  <a:gd name="T48" fmla="*/ 0 w 182"/>
                  <a:gd name="T49" fmla="*/ 2 h 91"/>
                  <a:gd name="T50" fmla="*/ 1 w 182"/>
                  <a:gd name="T51" fmla="*/ 2 h 91"/>
                  <a:gd name="T52" fmla="*/ 1 w 182"/>
                  <a:gd name="T53" fmla="*/ 2 h 91"/>
                  <a:gd name="T54" fmla="*/ 1 w 182"/>
                  <a:gd name="T55" fmla="*/ 2 h 91"/>
                  <a:gd name="T56" fmla="*/ 1 w 182"/>
                  <a:gd name="T57" fmla="*/ 2 h 91"/>
                  <a:gd name="T58" fmla="*/ 1 w 182"/>
                  <a:gd name="T59" fmla="*/ 2 h 91"/>
                  <a:gd name="T60" fmla="*/ 1 w 182"/>
                  <a:gd name="T61" fmla="*/ 2 h 91"/>
                  <a:gd name="T62" fmla="*/ 1 w 182"/>
                  <a:gd name="T63" fmla="*/ 2 h 91"/>
                  <a:gd name="T64" fmla="*/ 1 w 182"/>
                  <a:gd name="T65" fmla="*/ 2 h 91"/>
                  <a:gd name="T66" fmla="*/ 1 w 182"/>
                  <a:gd name="T67" fmla="*/ 1 h 91"/>
                  <a:gd name="T68" fmla="*/ 2 w 182"/>
                  <a:gd name="T69" fmla="*/ 1 h 91"/>
                  <a:gd name="T70" fmla="*/ 3 w 182"/>
                  <a:gd name="T71" fmla="*/ 1 h 91"/>
                  <a:gd name="T72" fmla="*/ 3 w 182"/>
                  <a:gd name="T73" fmla="*/ 1 h 91"/>
                  <a:gd name="T74" fmla="*/ 3 w 182"/>
                  <a:gd name="T75" fmla="*/ 1 h 91"/>
                  <a:gd name="T76" fmla="*/ 3 w 182"/>
                  <a:gd name="T77" fmla="*/ 1 h 91"/>
                  <a:gd name="T78" fmla="*/ 3 w 182"/>
                  <a:gd name="T79" fmla="*/ 1 h 91"/>
                  <a:gd name="T80" fmla="*/ 3 w 182"/>
                  <a:gd name="T81" fmla="*/ 1 h 91"/>
                  <a:gd name="T82" fmla="*/ 3 w 182"/>
                  <a:gd name="T83" fmla="*/ 1 h 91"/>
                  <a:gd name="T84" fmla="*/ 3 w 182"/>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2"/>
                  <a:gd name="T130" fmla="*/ 0 h 91"/>
                  <a:gd name="T131" fmla="*/ 182 w 182"/>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2" h="91">
                    <a:moveTo>
                      <a:pt x="169" y="0"/>
                    </a:moveTo>
                    <a:lnTo>
                      <a:pt x="168" y="0"/>
                    </a:lnTo>
                    <a:lnTo>
                      <a:pt x="165" y="1"/>
                    </a:lnTo>
                    <a:lnTo>
                      <a:pt x="161" y="3"/>
                    </a:lnTo>
                    <a:lnTo>
                      <a:pt x="154" y="5"/>
                    </a:lnTo>
                    <a:lnTo>
                      <a:pt x="147" y="9"/>
                    </a:lnTo>
                    <a:lnTo>
                      <a:pt x="139" y="12"/>
                    </a:lnTo>
                    <a:lnTo>
                      <a:pt x="131" y="17"/>
                    </a:lnTo>
                    <a:lnTo>
                      <a:pt x="122" y="23"/>
                    </a:lnTo>
                    <a:lnTo>
                      <a:pt x="115" y="27"/>
                    </a:lnTo>
                    <a:lnTo>
                      <a:pt x="111" y="30"/>
                    </a:lnTo>
                    <a:lnTo>
                      <a:pt x="109" y="31"/>
                    </a:lnTo>
                    <a:lnTo>
                      <a:pt x="108" y="32"/>
                    </a:lnTo>
                    <a:lnTo>
                      <a:pt x="106" y="33"/>
                    </a:lnTo>
                    <a:lnTo>
                      <a:pt x="102" y="35"/>
                    </a:lnTo>
                    <a:lnTo>
                      <a:pt x="94" y="40"/>
                    </a:lnTo>
                    <a:lnTo>
                      <a:pt x="83" y="47"/>
                    </a:lnTo>
                    <a:lnTo>
                      <a:pt x="68" y="56"/>
                    </a:lnTo>
                    <a:lnTo>
                      <a:pt x="53" y="64"/>
                    </a:lnTo>
                    <a:lnTo>
                      <a:pt x="39" y="71"/>
                    </a:lnTo>
                    <a:lnTo>
                      <a:pt x="26" y="78"/>
                    </a:lnTo>
                    <a:lnTo>
                      <a:pt x="16" y="84"/>
                    </a:lnTo>
                    <a:lnTo>
                      <a:pt x="7" y="87"/>
                    </a:lnTo>
                    <a:lnTo>
                      <a:pt x="2" y="90"/>
                    </a:lnTo>
                    <a:lnTo>
                      <a:pt x="0" y="91"/>
                    </a:lnTo>
                    <a:lnTo>
                      <a:pt x="42" y="91"/>
                    </a:lnTo>
                    <a:lnTo>
                      <a:pt x="41" y="90"/>
                    </a:lnTo>
                    <a:lnTo>
                      <a:pt x="41" y="87"/>
                    </a:lnTo>
                    <a:lnTo>
                      <a:pt x="42" y="85"/>
                    </a:lnTo>
                    <a:lnTo>
                      <a:pt x="48" y="80"/>
                    </a:lnTo>
                    <a:lnTo>
                      <a:pt x="56" y="75"/>
                    </a:lnTo>
                    <a:lnTo>
                      <a:pt x="70" y="68"/>
                    </a:lnTo>
                    <a:lnTo>
                      <a:pt x="91" y="58"/>
                    </a:lnTo>
                    <a:lnTo>
                      <a:pt x="113" y="48"/>
                    </a:lnTo>
                    <a:lnTo>
                      <a:pt x="132" y="38"/>
                    </a:lnTo>
                    <a:lnTo>
                      <a:pt x="147" y="28"/>
                    </a:lnTo>
                    <a:lnTo>
                      <a:pt x="160" y="20"/>
                    </a:lnTo>
                    <a:lnTo>
                      <a:pt x="170" y="13"/>
                    </a:lnTo>
                    <a:lnTo>
                      <a:pt x="176" y="8"/>
                    </a:lnTo>
                    <a:lnTo>
                      <a:pt x="180" y="4"/>
                    </a:lnTo>
                    <a:lnTo>
                      <a:pt x="182" y="3"/>
                    </a:lnTo>
                    <a:lnTo>
                      <a:pt x="169" y="0"/>
                    </a:lnTo>
                    <a:close/>
                  </a:path>
                </a:pathLst>
              </a:custGeom>
              <a:solidFill>
                <a:srgbClr val="000000"/>
              </a:solidFill>
              <a:ln w="9525">
                <a:noFill/>
                <a:round/>
                <a:headEnd/>
                <a:tailEnd/>
              </a:ln>
            </p:spPr>
            <p:txBody>
              <a:bodyPr/>
              <a:lstStyle/>
              <a:p>
                <a:endParaRPr lang="en-US"/>
              </a:p>
            </p:txBody>
          </p:sp>
          <p:sp>
            <p:nvSpPr>
              <p:cNvPr id="18523" name="Freeform 40"/>
              <p:cNvSpPr>
                <a:spLocks/>
              </p:cNvSpPr>
              <p:nvPr/>
            </p:nvSpPr>
            <p:spPr bwMode="auto">
              <a:xfrm>
                <a:off x="3070" y="2111"/>
                <a:ext cx="91" cy="46"/>
              </a:xfrm>
              <a:custGeom>
                <a:avLst/>
                <a:gdLst>
                  <a:gd name="T0" fmla="*/ 3 w 182"/>
                  <a:gd name="T1" fmla="*/ 0 h 91"/>
                  <a:gd name="T2" fmla="*/ 3 w 182"/>
                  <a:gd name="T3" fmla="*/ 0 h 91"/>
                  <a:gd name="T4" fmla="*/ 3 w 182"/>
                  <a:gd name="T5" fmla="*/ 1 h 91"/>
                  <a:gd name="T6" fmla="*/ 3 w 182"/>
                  <a:gd name="T7" fmla="*/ 1 h 91"/>
                  <a:gd name="T8" fmla="*/ 3 w 182"/>
                  <a:gd name="T9" fmla="*/ 1 h 91"/>
                  <a:gd name="T10" fmla="*/ 3 w 182"/>
                  <a:gd name="T11" fmla="*/ 1 h 91"/>
                  <a:gd name="T12" fmla="*/ 3 w 182"/>
                  <a:gd name="T13" fmla="*/ 1 h 91"/>
                  <a:gd name="T14" fmla="*/ 3 w 182"/>
                  <a:gd name="T15" fmla="*/ 1 h 91"/>
                  <a:gd name="T16" fmla="*/ 2 w 182"/>
                  <a:gd name="T17" fmla="*/ 1 h 91"/>
                  <a:gd name="T18" fmla="*/ 2 w 182"/>
                  <a:gd name="T19" fmla="*/ 1 h 91"/>
                  <a:gd name="T20" fmla="*/ 2 w 182"/>
                  <a:gd name="T21" fmla="*/ 1 h 91"/>
                  <a:gd name="T22" fmla="*/ 2 w 182"/>
                  <a:gd name="T23" fmla="*/ 1 h 91"/>
                  <a:gd name="T24" fmla="*/ 2 w 182"/>
                  <a:gd name="T25" fmla="*/ 1 h 91"/>
                  <a:gd name="T26" fmla="*/ 2 w 182"/>
                  <a:gd name="T27" fmla="*/ 1 h 91"/>
                  <a:gd name="T28" fmla="*/ 2 w 182"/>
                  <a:gd name="T29" fmla="*/ 1 h 91"/>
                  <a:gd name="T30" fmla="*/ 1 w 182"/>
                  <a:gd name="T31" fmla="*/ 1 h 91"/>
                  <a:gd name="T32" fmla="*/ 1 w 182"/>
                  <a:gd name="T33" fmla="*/ 1 h 91"/>
                  <a:gd name="T34" fmla="*/ 1 w 182"/>
                  <a:gd name="T35" fmla="*/ 1 h 91"/>
                  <a:gd name="T36" fmla="*/ 1 w 182"/>
                  <a:gd name="T37" fmla="*/ 2 h 91"/>
                  <a:gd name="T38" fmla="*/ 1 w 182"/>
                  <a:gd name="T39" fmla="*/ 2 h 91"/>
                  <a:gd name="T40" fmla="*/ 1 w 182"/>
                  <a:gd name="T41" fmla="*/ 2 h 91"/>
                  <a:gd name="T42" fmla="*/ 1 w 182"/>
                  <a:gd name="T43" fmla="*/ 2 h 91"/>
                  <a:gd name="T44" fmla="*/ 1 w 182"/>
                  <a:gd name="T45" fmla="*/ 2 h 91"/>
                  <a:gd name="T46" fmla="*/ 1 w 182"/>
                  <a:gd name="T47" fmla="*/ 2 h 91"/>
                  <a:gd name="T48" fmla="*/ 0 w 182"/>
                  <a:gd name="T49" fmla="*/ 2 h 91"/>
                  <a:gd name="T50" fmla="*/ 1 w 182"/>
                  <a:gd name="T51" fmla="*/ 2 h 91"/>
                  <a:gd name="T52" fmla="*/ 1 w 182"/>
                  <a:gd name="T53" fmla="*/ 2 h 91"/>
                  <a:gd name="T54" fmla="*/ 1 w 182"/>
                  <a:gd name="T55" fmla="*/ 2 h 91"/>
                  <a:gd name="T56" fmla="*/ 1 w 182"/>
                  <a:gd name="T57" fmla="*/ 2 h 91"/>
                  <a:gd name="T58" fmla="*/ 1 w 182"/>
                  <a:gd name="T59" fmla="*/ 2 h 91"/>
                  <a:gd name="T60" fmla="*/ 1 w 182"/>
                  <a:gd name="T61" fmla="*/ 2 h 91"/>
                  <a:gd name="T62" fmla="*/ 1 w 182"/>
                  <a:gd name="T63" fmla="*/ 2 h 91"/>
                  <a:gd name="T64" fmla="*/ 1 w 182"/>
                  <a:gd name="T65" fmla="*/ 2 h 91"/>
                  <a:gd name="T66" fmla="*/ 1 w 182"/>
                  <a:gd name="T67" fmla="*/ 1 h 91"/>
                  <a:gd name="T68" fmla="*/ 2 w 182"/>
                  <a:gd name="T69" fmla="*/ 1 h 91"/>
                  <a:gd name="T70" fmla="*/ 3 w 182"/>
                  <a:gd name="T71" fmla="*/ 1 h 91"/>
                  <a:gd name="T72" fmla="*/ 3 w 182"/>
                  <a:gd name="T73" fmla="*/ 1 h 91"/>
                  <a:gd name="T74" fmla="*/ 3 w 182"/>
                  <a:gd name="T75" fmla="*/ 1 h 91"/>
                  <a:gd name="T76" fmla="*/ 3 w 182"/>
                  <a:gd name="T77" fmla="*/ 1 h 91"/>
                  <a:gd name="T78" fmla="*/ 3 w 182"/>
                  <a:gd name="T79" fmla="*/ 1 h 91"/>
                  <a:gd name="T80" fmla="*/ 3 w 182"/>
                  <a:gd name="T81" fmla="*/ 1 h 91"/>
                  <a:gd name="T82" fmla="*/ 3 w 182"/>
                  <a:gd name="T83" fmla="*/ 1 h 91"/>
                  <a:gd name="T84" fmla="*/ 3 w 182"/>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2"/>
                  <a:gd name="T130" fmla="*/ 0 h 91"/>
                  <a:gd name="T131" fmla="*/ 182 w 182"/>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2" h="91">
                    <a:moveTo>
                      <a:pt x="171" y="0"/>
                    </a:moveTo>
                    <a:lnTo>
                      <a:pt x="170" y="0"/>
                    </a:lnTo>
                    <a:lnTo>
                      <a:pt x="166" y="1"/>
                    </a:lnTo>
                    <a:lnTo>
                      <a:pt x="161" y="3"/>
                    </a:lnTo>
                    <a:lnTo>
                      <a:pt x="156" y="6"/>
                    </a:lnTo>
                    <a:lnTo>
                      <a:pt x="149" y="9"/>
                    </a:lnTo>
                    <a:lnTo>
                      <a:pt x="141" y="14"/>
                    </a:lnTo>
                    <a:lnTo>
                      <a:pt x="133" y="18"/>
                    </a:lnTo>
                    <a:lnTo>
                      <a:pt x="123" y="24"/>
                    </a:lnTo>
                    <a:lnTo>
                      <a:pt x="117" y="29"/>
                    </a:lnTo>
                    <a:lnTo>
                      <a:pt x="113" y="31"/>
                    </a:lnTo>
                    <a:lnTo>
                      <a:pt x="111" y="32"/>
                    </a:lnTo>
                    <a:lnTo>
                      <a:pt x="110" y="32"/>
                    </a:lnTo>
                    <a:lnTo>
                      <a:pt x="107" y="33"/>
                    </a:lnTo>
                    <a:lnTo>
                      <a:pt x="103" y="36"/>
                    </a:lnTo>
                    <a:lnTo>
                      <a:pt x="96" y="40"/>
                    </a:lnTo>
                    <a:lnTo>
                      <a:pt x="83" y="47"/>
                    </a:lnTo>
                    <a:lnTo>
                      <a:pt x="68" y="57"/>
                    </a:lnTo>
                    <a:lnTo>
                      <a:pt x="53" y="65"/>
                    </a:lnTo>
                    <a:lnTo>
                      <a:pt x="39" y="71"/>
                    </a:lnTo>
                    <a:lnTo>
                      <a:pt x="27" y="78"/>
                    </a:lnTo>
                    <a:lnTo>
                      <a:pt x="16" y="84"/>
                    </a:lnTo>
                    <a:lnTo>
                      <a:pt x="7" y="88"/>
                    </a:lnTo>
                    <a:lnTo>
                      <a:pt x="3" y="90"/>
                    </a:lnTo>
                    <a:lnTo>
                      <a:pt x="0" y="91"/>
                    </a:lnTo>
                    <a:lnTo>
                      <a:pt x="44" y="91"/>
                    </a:lnTo>
                    <a:lnTo>
                      <a:pt x="43" y="90"/>
                    </a:lnTo>
                    <a:lnTo>
                      <a:pt x="42" y="89"/>
                    </a:lnTo>
                    <a:lnTo>
                      <a:pt x="44" y="85"/>
                    </a:lnTo>
                    <a:lnTo>
                      <a:pt x="49" y="82"/>
                    </a:lnTo>
                    <a:lnTo>
                      <a:pt x="57" y="76"/>
                    </a:lnTo>
                    <a:lnTo>
                      <a:pt x="71" y="69"/>
                    </a:lnTo>
                    <a:lnTo>
                      <a:pt x="91" y="60"/>
                    </a:lnTo>
                    <a:lnTo>
                      <a:pt x="113" y="50"/>
                    </a:lnTo>
                    <a:lnTo>
                      <a:pt x="133" y="39"/>
                    </a:lnTo>
                    <a:lnTo>
                      <a:pt x="148" y="30"/>
                    </a:lnTo>
                    <a:lnTo>
                      <a:pt x="160" y="21"/>
                    </a:lnTo>
                    <a:lnTo>
                      <a:pt x="171" y="14"/>
                    </a:lnTo>
                    <a:lnTo>
                      <a:pt x="176" y="8"/>
                    </a:lnTo>
                    <a:lnTo>
                      <a:pt x="181" y="5"/>
                    </a:lnTo>
                    <a:lnTo>
                      <a:pt x="182" y="3"/>
                    </a:lnTo>
                    <a:lnTo>
                      <a:pt x="171" y="0"/>
                    </a:lnTo>
                    <a:close/>
                  </a:path>
                </a:pathLst>
              </a:custGeom>
              <a:solidFill>
                <a:srgbClr val="000000"/>
              </a:solidFill>
              <a:ln w="9525">
                <a:noFill/>
                <a:round/>
                <a:headEnd/>
                <a:tailEnd/>
              </a:ln>
            </p:spPr>
            <p:txBody>
              <a:bodyPr/>
              <a:lstStyle/>
              <a:p>
                <a:endParaRPr lang="en-US"/>
              </a:p>
            </p:txBody>
          </p:sp>
          <p:sp>
            <p:nvSpPr>
              <p:cNvPr id="18524" name="Freeform 41"/>
              <p:cNvSpPr>
                <a:spLocks/>
              </p:cNvSpPr>
              <p:nvPr/>
            </p:nvSpPr>
            <p:spPr bwMode="auto">
              <a:xfrm>
                <a:off x="3079" y="2124"/>
                <a:ext cx="91" cy="45"/>
              </a:xfrm>
              <a:custGeom>
                <a:avLst/>
                <a:gdLst>
                  <a:gd name="T0" fmla="*/ 3 w 182"/>
                  <a:gd name="T1" fmla="*/ 0 h 91"/>
                  <a:gd name="T2" fmla="*/ 3 w 182"/>
                  <a:gd name="T3" fmla="*/ 0 h 91"/>
                  <a:gd name="T4" fmla="*/ 3 w 182"/>
                  <a:gd name="T5" fmla="*/ 0 h 91"/>
                  <a:gd name="T6" fmla="*/ 3 w 182"/>
                  <a:gd name="T7" fmla="*/ 0 h 91"/>
                  <a:gd name="T8" fmla="*/ 3 w 182"/>
                  <a:gd name="T9" fmla="*/ 0 h 91"/>
                  <a:gd name="T10" fmla="*/ 3 w 182"/>
                  <a:gd name="T11" fmla="*/ 0 h 91"/>
                  <a:gd name="T12" fmla="*/ 3 w 182"/>
                  <a:gd name="T13" fmla="*/ 0 h 91"/>
                  <a:gd name="T14" fmla="*/ 3 w 182"/>
                  <a:gd name="T15" fmla="*/ 0 h 91"/>
                  <a:gd name="T16" fmla="*/ 2 w 182"/>
                  <a:gd name="T17" fmla="*/ 0 h 91"/>
                  <a:gd name="T18" fmla="*/ 2 w 182"/>
                  <a:gd name="T19" fmla="*/ 0 h 91"/>
                  <a:gd name="T20" fmla="*/ 2 w 182"/>
                  <a:gd name="T21" fmla="*/ 0 h 91"/>
                  <a:gd name="T22" fmla="*/ 2 w 182"/>
                  <a:gd name="T23" fmla="*/ 0 h 91"/>
                  <a:gd name="T24" fmla="*/ 2 w 182"/>
                  <a:gd name="T25" fmla="*/ 0 h 91"/>
                  <a:gd name="T26" fmla="*/ 2 w 182"/>
                  <a:gd name="T27" fmla="*/ 0 h 91"/>
                  <a:gd name="T28" fmla="*/ 2 w 182"/>
                  <a:gd name="T29" fmla="*/ 0 h 91"/>
                  <a:gd name="T30" fmla="*/ 1 w 182"/>
                  <a:gd name="T31" fmla="*/ 0 h 91"/>
                  <a:gd name="T32" fmla="*/ 1 w 182"/>
                  <a:gd name="T33" fmla="*/ 0 h 91"/>
                  <a:gd name="T34" fmla="*/ 1 w 182"/>
                  <a:gd name="T35" fmla="*/ 0 h 91"/>
                  <a:gd name="T36" fmla="*/ 1 w 182"/>
                  <a:gd name="T37" fmla="*/ 1 h 91"/>
                  <a:gd name="T38" fmla="*/ 1 w 182"/>
                  <a:gd name="T39" fmla="*/ 1 h 91"/>
                  <a:gd name="T40" fmla="*/ 1 w 182"/>
                  <a:gd name="T41" fmla="*/ 1 h 91"/>
                  <a:gd name="T42" fmla="*/ 1 w 182"/>
                  <a:gd name="T43" fmla="*/ 1 h 91"/>
                  <a:gd name="T44" fmla="*/ 1 w 182"/>
                  <a:gd name="T45" fmla="*/ 1 h 91"/>
                  <a:gd name="T46" fmla="*/ 1 w 182"/>
                  <a:gd name="T47" fmla="*/ 1 h 91"/>
                  <a:gd name="T48" fmla="*/ 0 w 182"/>
                  <a:gd name="T49" fmla="*/ 1 h 91"/>
                  <a:gd name="T50" fmla="*/ 1 w 182"/>
                  <a:gd name="T51" fmla="*/ 1 h 91"/>
                  <a:gd name="T52" fmla="*/ 1 w 182"/>
                  <a:gd name="T53" fmla="*/ 1 h 91"/>
                  <a:gd name="T54" fmla="*/ 1 w 182"/>
                  <a:gd name="T55" fmla="*/ 1 h 91"/>
                  <a:gd name="T56" fmla="*/ 1 w 182"/>
                  <a:gd name="T57" fmla="*/ 1 h 91"/>
                  <a:gd name="T58" fmla="*/ 1 w 182"/>
                  <a:gd name="T59" fmla="*/ 1 h 91"/>
                  <a:gd name="T60" fmla="*/ 1 w 182"/>
                  <a:gd name="T61" fmla="*/ 1 h 91"/>
                  <a:gd name="T62" fmla="*/ 1 w 182"/>
                  <a:gd name="T63" fmla="*/ 1 h 91"/>
                  <a:gd name="T64" fmla="*/ 1 w 182"/>
                  <a:gd name="T65" fmla="*/ 1 h 91"/>
                  <a:gd name="T66" fmla="*/ 1 w 182"/>
                  <a:gd name="T67" fmla="*/ 0 h 91"/>
                  <a:gd name="T68" fmla="*/ 2 w 182"/>
                  <a:gd name="T69" fmla="*/ 0 h 91"/>
                  <a:gd name="T70" fmla="*/ 3 w 182"/>
                  <a:gd name="T71" fmla="*/ 0 h 91"/>
                  <a:gd name="T72" fmla="*/ 3 w 182"/>
                  <a:gd name="T73" fmla="*/ 0 h 91"/>
                  <a:gd name="T74" fmla="*/ 3 w 182"/>
                  <a:gd name="T75" fmla="*/ 0 h 91"/>
                  <a:gd name="T76" fmla="*/ 3 w 182"/>
                  <a:gd name="T77" fmla="*/ 0 h 91"/>
                  <a:gd name="T78" fmla="*/ 3 w 182"/>
                  <a:gd name="T79" fmla="*/ 0 h 91"/>
                  <a:gd name="T80" fmla="*/ 3 w 182"/>
                  <a:gd name="T81" fmla="*/ 0 h 91"/>
                  <a:gd name="T82" fmla="*/ 3 w 182"/>
                  <a:gd name="T83" fmla="*/ 0 h 91"/>
                  <a:gd name="T84" fmla="*/ 3 w 182"/>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2"/>
                  <a:gd name="T130" fmla="*/ 0 h 91"/>
                  <a:gd name="T131" fmla="*/ 182 w 182"/>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2" h="91">
                    <a:moveTo>
                      <a:pt x="170" y="0"/>
                    </a:moveTo>
                    <a:lnTo>
                      <a:pt x="169" y="0"/>
                    </a:lnTo>
                    <a:lnTo>
                      <a:pt x="167" y="2"/>
                    </a:lnTo>
                    <a:lnTo>
                      <a:pt x="162" y="4"/>
                    </a:lnTo>
                    <a:lnTo>
                      <a:pt x="155" y="6"/>
                    </a:lnTo>
                    <a:lnTo>
                      <a:pt x="148" y="10"/>
                    </a:lnTo>
                    <a:lnTo>
                      <a:pt x="140" y="14"/>
                    </a:lnTo>
                    <a:lnTo>
                      <a:pt x="132" y="19"/>
                    </a:lnTo>
                    <a:lnTo>
                      <a:pt x="123" y="25"/>
                    </a:lnTo>
                    <a:lnTo>
                      <a:pt x="116" y="29"/>
                    </a:lnTo>
                    <a:lnTo>
                      <a:pt x="113" y="32"/>
                    </a:lnTo>
                    <a:lnTo>
                      <a:pt x="110" y="33"/>
                    </a:lnTo>
                    <a:lnTo>
                      <a:pt x="109" y="33"/>
                    </a:lnTo>
                    <a:lnTo>
                      <a:pt x="107" y="34"/>
                    </a:lnTo>
                    <a:lnTo>
                      <a:pt x="103" y="36"/>
                    </a:lnTo>
                    <a:lnTo>
                      <a:pt x="95" y="41"/>
                    </a:lnTo>
                    <a:lnTo>
                      <a:pt x="84" y="48"/>
                    </a:lnTo>
                    <a:lnTo>
                      <a:pt x="69" y="57"/>
                    </a:lnTo>
                    <a:lnTo>
                      <a:pt x="54" y="65"/>
                    </a:lnTo>
                    <a:lnTo>
                      <a:pt x="40" y="72"/>
                    </a:lnTo>
                    <a:lnTo>
                      <a:pt x="26" y="79"/>
                    </a:lnTo>
                    <a:lnTo>
                      <a:pt x="16" y="85"/>
                    </a:lnTo>
                    <a:lnTo>
                      <a:pt x="7" y="88"/>
                    </a:lnTo>
                    <a:lnTo>
                      <a:pt x="2" y="90"/>
                    </a:lnTo>
                    <a:lnTo>
                      <a:pt x="0" y="91"/>
                    </a:lnTo>
                    <a:lnTo>
                      <a:pt x="44" y="91"/>
                    </a:lnTo>
                    <a:lnTo>
                      <a:pt x="42" y="90"/>
                    </a:lnTo>
                    <a:lnTo>
                      <a:pt x="41" y="89"/>
                    </a:lnTo>
                    <a:lnTo>
                      <a:pt x="44" y="86"/>
                    </a:lnTo>
                    <a:lnTo>
                      <a:pt x="48" y="82"/>
                    </a:lnTo>
                    <a:lnTo>
                      <a:pt x="56" y="76"/>
                    </a:lnTo>
                    <a:lnTo>
                      <a:pt x="70" y="70"/>
                    </a:lnTo>
                    <a:lnTo>
                      <a:pt x="91" y="60"/>
                    </a:lnTo>
                    <a:lnTo>
                      <a:pt x="113" y="50"/>
                    </a:lnTo>
                    <a:lnTo>
                      <a:pt x="132" y="40"/>
                    </a:lnTo>
                    <a:lnTo>
                      <a:pt x="147" y="30"/>
                    </a:lnTo>
                    <a:lnTo>
                      <a:pt x="160" y="22"/>
                    </a:lnTo>
                    <a:lnTo>
                      <a:pt x="170" y="15"/>
                    </a:lnTo>
                    <a:lnTo>
                      <a:pt x="176" y="10"/>
                    </a:lnTo>
                    <a:lnTo>
                      <a:pt x="181" y="6"/>
                    </a:lnTo>
                    <a:lnTo>
                      <a:pt x="182" y="5"/>
                    </a:lnTo>
                    <a:lnTo>
                      <a:pt x="170" y="0"/>
                    </a:lnTo>
                    <a:close/>
                  </a:path>
                </a:pathLst>
              </a:custGeom>
              <a:solidFill>
                <a:srgbClr val="000000"/>
              </a:solidFill>
              <a:ln w="9525">
                <a:noFill/>
                <a:round/>
                <a:headEnd/>
                <a:tailEnd/>
              </a:ln>
            </p:spPr>
            <p:txBody>
              <a:bodyPr/>
              <a:lstStyle/>
              <a:p>
                <a:endParaRPr lang="en-US"/>
              </a:p>
            </p:txBody>
          </p:sp>
          <p:sp>
            <p:nvSpPr>
              <p:cNvPr id="18525" name="Freeform 42"/>
              <p:cNvSpPr>
                <a:spLocks/>
              </p:cNvSpPr>
              <p:nvPr/>
            </p:nvSpPr>
            <p:spPr bwMode="auto">
              <a:xfrm>
                <a:off x="3100" y="2149"/>
                <a:ext cx="91" cy="45"/>
              </a:xfrm>
              <a:custGeom>
                <a:avLst/>
                <a:gdLst>
                  <a:gd name="T0" fmla="*/ 3 w 182"/>
                  <a:gd name="T1" fmla="*/ 0 h 90"/>
                  <a:gd name="T2" fmla="*/ 3 w 182"/>
                  <a:gd name="T3" fmla="*/ 0 h 90"/>
                  <a:gd name="T4" fmla="*/ 3 w 182"/>
                  <a:gd name="T5" fmla="*/ 1 h 90"/>
                  <a:gd name="T6" fmla="*/ 3 w 182"/>
                  <a:gd name="T7" fmla="*/ 1 h 90"/>
                  <a:gd name="T8" fmla="*/ 3 w 182"/>
                  <a:gd name="T9" fmla="*/ 1 h 90"/>
                  <a:gd name="T10" fmla="*/ 3 w 182"/>
                  <a:gd name="T11" fmla="*/ 1 h 90"/>
                  <a:gd name="T12" fmla="*/ 3 w 182"/>
                  <a:gd name="T13" fmla="*/ 1 h 90"/>
                  <a:gd name="T14" fmla="*/ 3 w 182"/>
                  <a:gd name="T15" fmla="*/ 1 h 90"/>
                  <a:gd name="T16" fmla="*/ 2 w 182"/>
                  <a:gd name="T17" fmla="*/ 1 h 90"/>
                  <a:gd name="T18" fmla="*/ 2 w 182"/>
                  <a:gd name="T19" fmla="*/ 1 h 90"/>
                  <a:gd name="T20" fmla="*/ 2 w 182"/>
                  <a:gd name="T21" fmla="*/ 1 h 90"/>
                  <a:gd name="T22" fmla="*/ 2 w 182"/>
                  <a:gd name="T23" fmla="*/ 1 h 90"/>
                  <a:gd name="T24" fmla="*/ 2 w 182"/>
                  <a:gd name="T25" fmla="*/ 1 h 90"/>
                  <a:gd name="T26" fmla="*/ 2 w 182"/>
                  <a:gd name="T27" fmla="*/ 1 h 90"/>
                  <a:gd name="T28" fmla="*/ 2 w 182"/>
                  <a:gd name="T29" fmla="*/ 1 h 90"/>
                  <a:gd name="T30" fmla="*/ 1 w 182"/>
                  <a:gd name="T31" fmla="*/ 1 h 90"/>
                  <a:gd name="T32" fmla="*/ 1 w 182"/>
                  <a:gd name="T33" fmla="*/ 1 h 90"/>
                  <a:gd name="T34" fmla="*/ 1 w 182"/>
                  <a:gd name="T35" fmla="*/ 1 h 90"/>
                  <a:gd name="T36" fmla="*/ 1 w 182"/>
                  <a:gd name="T37" fmla="*/ 1 h 90"/>
                  <a:gd name="T38" fmla="*/ 1 w 182"/>
                  <a:gd name="T39" fmla="*/ 1 h 90"/>
                  <a:gd name="T40" fmla="*/ 1 w 182"/>
                  <a:gd name="T41" fmla="*/ 1 h 90"/>
                  <a:gd name="T42" fmla="*/ 1 w 182"/>
                  <a:gd name="T43" fmla="*/ 1 h 90"/>
                  <a:gd name="T44" fmla="*/ 1 w 182"/>
                  <a:gd name="T45" fmla="*/ 1 h 90"/>
                  <a:gd name="T46" fmla="*/ 1 w 182"/>
                  <a:gd name="T47" fmla="*/ 1 h 90"/>
                  <a:gd name="T48" fmla="*/ 0 w 182"/>
                  <a:gd name="T49" fmla="*/ 1 h 90"/>
                  <a:gd name="T50" fmla="*/ 1 w 182"/>
                  <a:gd name="T51" fmla="*/ 1 h 90"/>
                  <a:gd name="T52" fmla="*/ 1 w 182"/>
                  <a:gd name="T53" fmla="*/ 1 h 90"/>
                  <a:gd name="T54" fmla="*/ 1 w 182"/>
                  <a:gd name="T55" fmla="*/ 1 h 90"/>
                  <a:gd name="T56" fmla="*/ 1 w 182"/>
                  <a:gd name="T57" fmla="*/ 1 h 90"/>
                  <a:gd name="T58" fmla="*/ 1 w 182"/>
                  <a:gd name="T59" fmla="*/ 1 h 90"/>
                  <a:gd name="T60" fmla="*/ 1 w 182"/>
                  <a:gd name="T61" fmla="*/ 1 h 90"/>
                  <a:gd name="T62" fmla="*/ 1 w 182"/>
                  <a:gd name="T63" fmla="*/ 1 h 90"/>
                  <a:gd name="T64" fmla="*/ 1 w 182"/>
                  <a:gd name="T65" fmla="*/ 1 h 90"/>
                  <a:gd name="T66" fmla="*/ 1 w 182"/>
                  <a:gd name="T67" fmla="*/ 1 h 90"/>
                  <a:gd name="T68" fmla="*/ 2 w 182"/>
                  <a:gd name="T69" fmla="*/ 1 h 90"/>
                  <a:gd name="T70" fmla="*/ 3 w 182"/>
                  <a:gd name="T71" fmla="*/ 1 h 90"/>
                  <a:gd name="T72" fmla="*/ 3 w 182"/>
                  <a:gd name="T73" fmla="*/ 1 h 90"/>
                  <a:gd name="T74" fmla="*/ 3 w 182"/>
                  <a:gd name="T75" fmla="*/ 1 h 90"/>
                  <a:gd name="T76" fmla="*/ 3 w 182"/>
                  <a:gd name="T77" fmla="*/ 1 h 90"/>
                  <a:gd name="T78" fmla="*/ 3 w 182"/>
                  <a:gd name="T79" fmla="*/ 1 h 90"/>
                  <a:gd name="T80" fmla="*/ 3 w 182"/>
                  <a:gd name="T81" fmla="*/ 1 h 90"/>
                  <a:gd name="T82" fmla="*/ 3 w 182"/>
                  <a:gd name="T83" fmla="*/ 1 h 90"/>
                  <a:gd name="T84" fmla="*/ 3 w 182"/>
                  <a:gd name="T85" fmla="*/ 0 h 90"/>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2"/>
                  <a:gd name="T130" fmla="*/ 0 h 90"/>
                  <a:gd name="T131" fmla="*/ 182 w 182"/>
                  <a:gd name="T132" fmla="*/ 90 h 90"/>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2" h="90">
                    <a:moveTo>
                      <a:pt x="171" y="0"/>
                    </a:moveTo>
                    <a:lnTo>
                      <a:pt x="169" y="0"/>
                    </a:lnTo>
                    <a:lnTo>
                      <a:pt x="166" y="1"/>
                    </a:lnTo>
                    <a:lnTo>
                      <a:pt x="161" y="4"/>
                    </a:lnTo>
                    <a:lnTo>
                      <a:pt x="156" y="6"/>
                    </a:lnTo>
                    <a:lnTo>
                      <a:pt x="149" y="9"/>
                    </a:lnTo>
                    <a:lnTo>
                      <a:pt x="141" y="14"/>
                    </a:lnTo>
                    <a:lnTo>
                      <a:pt x="133" y="19"/>
                    </a:lnTo>
                    <a:lnTo>
                      <a:pt x="123" y="24"/>
                    </a:lnTo>
                    <a:lnTo>
                      <a:pt x="116" y="29"/>
                    </a:lnTo>
                    <a:lnTo>
                      <a:pt x="113" y="31"/>
                    </a:lnTo>
                    <a:lnTo>
                      <a:pt x="111" y="32"/>
                    </a:lnTo>
                    <a:lnTo>
                      <a:pt x="110" y="34"/>
                    </a:lnTo>
                    <a:lnTo>
                      <a:pt x="107" y="35"/>
                    </a:lnTo>
                    <a:lnTo>
                      <a:pt x="103" y="36"/>
                    </a:lnTo>
                    <a:lnTo>
                      <a:pt x="96" y="40"/>
                    </a:lnTo>
                    <a:lnTo>
                      <a:pt x="83" y="47"/>
                    </a:lnTo>
                    <a:lnTo>
                      <a:pt x="68" y="55"/>
                    </a:lnTo>
                    <a:lnTo>
                      <a:pt x="53" y="63"/>
                    </a:lnTo>
                    <a:lnTo>
                      <a:pt x="39" y="70"/>
                    </a:lnTo>
                    <a:lnTo>
                      <a:pt x="27" y="77"/>
                    </a:lnTo>
                    <a:lnTo>
                      <a:pt x="16" y="83"/>
                    </a:lnTo>
                    <a:lnTo>
                      <a:pt x="7" y="87"/>
                    </a:lnTo>
                    <a:lnTo>
                      <a:pt x="2" y="89"/>
                    </a:lnTo>
                    <a:lnTo>
                      <a:pt x="0" y="90"/>
                    </a:lnTo>
                    <a:lnTo>
                      <a:pt x="44" y="90"/>
                    </a:lnTo>
                    <a:lnTo>
                      <a:pt x="43" y="89"/>
                    </a:lnTo>
                    <a:lnTo>
                      <a:pt x="42" y="88"/>
                    </a:lnTo>
                    <a:lnTo>
                      <a:pt x="44" y="84"/>
                    </a:lnTo>
                    <a:lnTo>
                      <a:pt x="49" y="81"/>
                    </a:lnTo>
                    <a:lnTo>
                      <a:pt x="57" y="75"/>
                    </a:lnTo>
                    <a:lnTo>
                      <a:pt x="70" y="68"/>
                    </a:lnTo>
                    <a:lnTo>
                      <a:pt x="91" y="59"/>
                    </a:lnTo>
                    <a:lnTo>
                      <a:pt x="113" y="49"/>
                    </a:lnTo>
                    <a:lnTo>
                      <a:pt x="133" y="39"/>
                    </a:lnTo>
                    <a:lnTo>
                      <a:pt x="148" y="30"/>
                    </a:lnTo>
                    <a:lnTo>
                      <a:pt x="160" y="22"/>
                    </a:lnTo>
                    <a:lnTo>
                      <a:pt x="171" y="15"/>
                    </a:lnTo>
                    <a:lnTo>
                      <a:pt x="176" y="9"/>
                    </a:lnTo>
                    <a:lnTo>
                      <a:pt x="181" y="6"/>
                    </a:lnTo>
                    <a:lnTo>
                      <a:pt x="182" y="5"/>
                    </a:lnTo>
                    <a:lnTo>
                      <a:pt x="171" y="0"/>
                    </a:lnTo>
                    <a:close/>
                  </a:path>
                </a:pathLst>
              </a:custGeom>
              <a:solidFill>
                <a:srgbClr val="000000"/>
              </a:solidFill>
              <a:ln w="9525">
                <a:noFill/>
                <a:round/>
                <a:headEnd/>
                <a:tailEnd/>
              </a:ln>
            </p:spPr>
            <p:txBody>
              <a:bodyPr/>
              <a:lstStyle/>
              <a:p>
                <a:endParaRPr lang="en-US"/>
              </a:p>
            </p:txBody>
          </p:sp>
          <p:sp>
            <p:nvSpPr>
              <p:cNvPr id="18526" name="Freeform 43"/>
              <p:cNvSpPr>
                <a:spLocks/>
              </p:cNvSpPr>
              <p:nvPr/>
            </p:nvSpPr>
            <p:spPr bwMode="auto">
              <a:xfrm>
                <a:off x="3110" y="2162"/>
                <a:ext cx="91" cy="45"/>
              </a:xfrm>
              <a:custGeom>
                <a:avLst/>
                <a:gdLst>
                  <a:gd name="T0" fmla="*/ 3 w 182"/>
                  <a:gd name="T1" fmla="*/ 0 h 90"/>
                  <a:gd name="T2" fmla="*/ 3 w 182"/>
                  <a:gd name="T3" fmla="*/ 0 h 90"/>
                  <a:gd name="T4" fmla="*/ 3 w 182"/>
                  <a:gd name="T5" fmla="*/ 1 h 90"/>
                  <a:gd name="T6" fmla="*/ 3 w 182"/>
                  <a:gd name="T7" fmla="*/ 1 h 90"/>
                  <a:gd name="T8" fmla="*/ 3 w 182"/>
                  <a:gd name="T9" fmla="*/ 1 h 90"/>
                  <a:gd name="T10" fmla="*/ 3 w 182"/>
                  <a:gd name="T11" fmla="*/ 1 h 90"/>
                  <a:gd name="T12" fmla="*/ 3 w 182"/>
                  <a:gd name="T13" fmla="*/ 1 h 90"/>
                  <a:gd name="T14" fmla="*/ 3 w 182"/>
                  <a:gd name="T15" fmla="*/ 1 h 90"/>
                  <a:gd name="T16" fmla="*/ 2 w 182"/>
                  <a:gd name="T17" fmla="*/ 1 h 90"/>
                  <a:gd name="T18" fmla="*/ 2 w 182"/>
                  <a:gd name="T19" fmla="*/ 1 h 90"/>
                  <a:gd name="T20" fmla="*/ 2 w 182"/>
                  <a:gd name="T21" fmla="*/ 1 h 90"/>
                  <a:gd name="T22" fmla="*/ 2 w 182"/>
                  <a:gd name="T23" fmla="*/ 1 h 90"/>
                  <a:gd name="T24" fmla="*/ 2 w 182"/>
                  <a:gd name="T25" fmla="*/ 1 h 90"/>
                  <a:gd name="T26" fmla="*/ 2 w 182"/>
                  <a:gd name="T27" fmla="*/ 1 h 90"/>
                  <a:gd name="T28" fmla="*/ 2 w 182"/>
                  <a:gd name="T29" fmla="*/ 1 h 90"/>
                  <a:gd name="T30" fmla="*/ 1 w 182"/>
                  <a:gd name="T31" fmla="*/ 1 h 90"/>
                  <a:gd name="T32" fmla="*/ 1 w 182"/>
                  <a:gd name="T33" fmla="*/ 1 h 90"/>
                  <a:gd name="T34" fmla="*/ 1 w 182"/>
                  <a:gd name="T35" fmla="*/ 1 h 90"/>
                  <a:gd name="T36" fmla="*/ 1 w 182"/>
                  <a:gd name="T37" fmla="*/ 1 h 90"/>
                  <a:gd name="T38" fmla="*/ 1 w 182"/>
                  <a:gd name="T39" fmla="*/ 1 h 90"/>
                  <a:gd name="T40" fmla="*/ 1 w 182"/>
                  <a:gd name="T41" fmla="*/ 1 h 90"/>
                  <a:gd name="T42" fmla="*/ 1 w 182"/>
                  <a:gd name="T43" fmla="*/ 1 h 90"/>
                  <a:gd name="T44" fmla="*/ 1 w 182"/>
                  <a:gd name="T45" fmla="*/ 1 h 90"/>
                  <a:gd name="T46" fmla="*/ 1 w 182"/>
                  <a:gd name="T47" fmla="*/ 1 h 90"/>
                  <a:gd name="T48" fmla="*/ 0 w 182"/>
                  <a:gd name="T49" fmla="*/ 1 h 90"/>
                  <a:gd name="T50" fmla="*/ 1 w 182"/>
                  <a:gd name="T51" fmla="*/ 1 h 90"/>
                  <a:gd name="T52" fmla="*/ 1 w 182"/>
                  <a:gd name="T53" fmla="*/ 1 h 90"/>
                  <a:gd name="T54" fmla="*/ 1 w 182"/>
                  <a:gd name="T55" fmla="*/ 1 h 90"/>
                  <a:gd name="T56" fmla="*/ 1 w 182"/>
                  <a:gd name="T57" fmla="*/ 1 h 90"/>
                  <a:gd name="T58" fmla="*/ 1 w 182"/>
                  <a:gd name="T59" fmla="*/ 1 h 90"/>
                  <a:gd name="T60" fmla="*/ 1 w 182"/>
                  <a:gd name="T61" fmla="*/ 1 h 90"/>
                  <a:gd name="T62" fmla="*/ 1 w 182"/>
                  <a:gd name="T63" fmla="*/ 1 h 90"/>
                  <a:gd name="T64" fmla="*/ 1 w 182"/>
                  <a:gd name="T65" fmla="*/ 1 h 90"/>
                  <a:gd name="T66" fmla="*/ 1 w 182"/>
                  <a:gd name="T67" fmla="*/ 1 h 90"/>
                  <a:gd name="T68" fmla="*/ 2 w 182"/>
                  <a:gd name="T69" fmla="*/ 1 h 90"/>
                  <a:gd name="T70" fmla="*/ 3 w 182"/>
                  <a:gd name="T71" fmla="*/ 1 h 90"/>
                  <a:gd name="T72" fmla="*/ 3 w 182"/>
                  <a:gd name="T73" fmla="*/ 1 h 90"/>
                  <a:gd name="T74" fmla="*/ 3 w 182"/>
                  <a:gd name="T75" fmla="*/ 1 h 90"/>
                  <a:gd name="T76" fmla="*/ 3 w 182"/>
                  <a:gd name="T77" fmla="*/ 1 h 90"/>
                  <a:gd name="T78" fmla="*/ 3 w 182"/>
                  <a:gd name="T79" fmla="*/ 1 h 90"/>
                  <a:gd name="T80" fmla="*/ 3 w 182"/>
                  <a:gd name="T81" fmla="*/ 1 h 90"/>
                  <a:gd name="T82" fmla="*/ 3 w 182"/>
                  <a:gd name="T83" fmla="*/ 1 h 90"/>
                  <a:gd name="T84" fmla="*/ 3 w 182"/>
                  <a:gd name="T85" fmla="*/ 0 h 90"/>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2"/>
                  <a:gd name="T130" fmla="*/ 0 h 90"/>
                  <a:gd name="T131" fmla="*/ 182 w 182"/>
                  <a:gd name="T132" fmla="*/ 90 h 90"/>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2" h="90">
                    <a:moveTo>
                      <a:pt x="169" y="0"/>
                    </a:moveTo>
                    <a:lnTo>
                      <a:pt x="168" y="0"/>
                    </a:lnTo>
                    <a:lnTo>
                      <a:pt x="166" y="2"/>
                    </a:lnTo>
                    <a:lnTo>
                      <a:pt x="161" y="4"/>
                    </a:lnTo>
                    <a:lnTo>
                      <a:pt x="154" y="6"/>
                    </a:lnTo>
                    <a:lnTo>
                      <a:pt x="147" y="10"/>
                    </a:lnTo>
                    <a:lnTo>
                      <a:pt x="139" y="13"/>
                    </a:lnTo>
                    <a:lnTo>
                      <a:pt x="131" y="18"/>
                    </a:lnTo>
                    <a:lnTo>
                      <a:pt x="122" y="24"/>
                    </a:lnTo>
                    <a:lnTo>
                      <a:pt x="115" y="28"/>
                    </a:lnTo>
                    <a:lnTo>
                      <a:pt x="112" y="30"/>
                    </a:lnTo>
                    <a:lnTo>
                      <a:pt x="109" y="32"/>
                    </a:lnTo>
                    <a:lnTo>
                      <a:pt x="108" y="33"/>
                    </a:lnTo>
                    <a:lnTo>
                      <a:pt x="106" y="34"/>
                    </a:lnTo>
                    <a:lnTo>
                      <a:pt x="102" y="36"/>
                    </a:lnTo>
                    <a:lnTo>
                      <a:pt x="94" y="41"/>
                    </a:lnTo>
                    <a:lnTo>
                      <a:pt x="83" y="48"/>
                    </a:lnTo>
                    <a:lnTo>
                      <a:pt x="68" y="56"/>
                    </a:lnTo>
                    <a:lnTo>
                      <a:pt x="53" y="64"/>
                    </a:lnTo>
                    <a:lnTo>
                      <a:pt x="39" y="71"/>
                    </a:lnTo>
                    <a:lnTo>
                      <a:pt x="26" y="78"/>
                    </a:lnTo>
                    <a:lnTo>
                      <a:pt x="16" y="83"/>
                    </a:lnTo>
                    <a:lnTo>
                      <a:pt x="7" y="87"/>
                    </a:lnTo>
                    <a:lnTo>
                      <a:pt x="2" y="89"/>
                    </a:lnTo>
                    <a:lnTo>
                      <a:pt x="0" y="90"/>
                    </a:lnTo>
                    <a:lnTo>
                      <a:pt x="42" y="90"/>
                    </a:lnTo>
                    <a:lnTo>
                      <a:pt x="41" y="89"/>
                    </a:lnTo>
                    <a:lnTo>
                      <a:pt x="41" y="88"/>
                    </a:lnTo>
                    <a:lnTo>
                      <a:pt x="42" y="85"/>
                    </a:lnTo>
                    <a:lnTo>
                      <a:pt x="48" y="81"/>
                    </a:lnTo>
                    <a:lnTo>
                      <a:pt x="56" y="75"/>
                    </a:lnTo>
                    <a:lnTo>
                      <a:pt x="70" y="68"/>
                    </a:lnTo>
                    <a:lnTo>
                      <a:pt x="91" y="59"/>
                    </a:lnTo>
                    <a:lnTo>
                      <a:pt x="113" y="49"/>
                    </a:lnTo>
                    <a:lnTo>
                      <a:pt x="132" y="40"/>
                    </a:lnTo>
                    <a:lnTo>
                      <a:pt x="147" y="30"/>
                    </a:lnTo>
                    <a:lnTo>
                      <a:pt x="160" y="21"/>
                    </a:lnTo>
                    <a:lnTo>
                      <a:pt x="170" y="15"/>
                    </a:lnTo>
                    <a:lnTo>
                      <a:pt x="176" y="10"/>
                    </a:lnTo>
                    <a:lnTo>
                      <a:pt x="181" y="6"/>
                    </a:lnTo>
                    <a:lnTo>
                      <a:pt x="182" y="5"/>
                    </a:lnTo>
                    <a:lnTo>
                      <a:pt x="169" y="0"/>
                    </a:lnTo>
                    <a:close/>
                  </a:path>
                </a:pathLst>
              </a:custGeom>
              <a:solidFill>
                <a:srgbClr val="000000"/>
              </a:solidFill>
              <a:ln w="9525">
                <a:noFill/>
                <a:round/>
                <a:headEnd/>
                <a:tailEnd/>
              </a:ln>
            </p:spPr>
            <p:txBody>
              <a:bodyPr/>
              <a:lstStyle/>
              <a:p>
                <a:endParaRPr lang="en-US"/>
              </a:p>
            </p:txBody>
          </p:sp>
          <p:sp>
            <p:nvSpPr>
              <p:cNvPr id="18527" name="Freeform 44"/>
              <p:cNvSpPr>
                <a:spLocks/>
              </p:cNvSpPr>
              <p:nvPr/>
            </p:nvSpPr>
            <p:spPr bwMode="auto">
              <a:xfrm>
                <a:off x="3120" y="2174"/>
                <a:ext cx="91" cy="46"/>
              </a:xfrm>
              <a:custGeom>
                <a:avLst/>
                <a:gdLst>
                  <a:gd name="T0" fmla="*/ 3 w 182"/>
                  <a:gd name="T1" fmla="*/ 0 h 92"/>
                  <a:gd name="T2" fmla="*/ 3 w 182"/>
                  <a:gd name="T3" fmla="*/ 0 h 92"/>
                  <a:gd name="T4" fmla="*/ 3 w 182"/>
                  <a:gd name="T5" fmla="*/ 1 h 92"/>
                  <a:gd name="T6" fmla="*/ 3 w 182"/>
                  <a:gd name="T7" fmla="*/ 1 h 92"/>
                  <a:gd name="T8" fmla="*/ 3 w 182"/>
                  <a:gd name="T9" fmla="*/ 1 h 92"/>
                  <a:gd name="T10" fmla="*/ 3 w 182"/>
                  <a:gd name="T11" fmla="*/ 1 h 92"/>
                  <a:gd name="T12" fmla="*/ 3 w 182"/>
                  <a:gd name="T13" fmla="*/ 1 h 92"/>
                  <a:gd name="T14" fmla="*/ 3 w 182"/>
                  <a:gd name="T15" fmla="*/ 1 h 92"/>
                  <a:gd name="T16" fmla="*/ 2 w 182"/>
                  <a:gd name="T17" fmla="*/ 1 h 92"/>
                  <a:gd name="T18" fmla="*/ 2 w 182"/>
                  <a:gd name="T19" fmla="*/ 1 h 92"/>
                  <a:gd name="T20" fmla="*/ 2 w 182"/>
                  <a:gd name="T21" fmla="*/ 1 h 92"/>
                  <a:gd name="T22" fmla="*/ 2 w 182"/>
                  <a:gd name="T23" fmla="*/ 1 h 92"/>
                  <a:gd name="T24" fmla="*/ 2 w 182"/>
                  <a:gd name="T25" fmla="*/ 1 h 92"/>
                  <a:gd name="T26" fmla="*/ 2 w 182"/>
                  <a:gd name="T27" fmla="*/ 1 h 92"/>
                  <a:gd name="T28" fmla="*/ 2 w 182"/>
                  <a:gd name="T29" fmla="*/ 1 h 92"/>
                  <a:gd name="T30" fmla="*/ 1 w 182"/>
                  <a:gd name="T31" fmla="*/ 1 h 92"/>
                  <a:gd name="T32" fmla="*/ 1 w 182"/>
                  <a:gd name="T33" fmla="*/ 1 h 92"/>
                  <a:gd name="T34" fmla="*/ 1 w 182"/>
                  <a:gd name="T35" fmla="*/ 1 h 92"/>
                  <a:gd name="T36" fmla="*/ 1 w 182"/>
                  <a:gd name="T37" fmla="*/ 1 h 92"/>
                  <a:gd name="T38" fmla="*/ 1 w 182"/>
                  <a:gd name="T39" fmla="*/ 1 h 92"/>
                  <a:gd name="T40" fmla="*/ 1 w 182"/>
                  <a:gd name="T41" fmla="*/ 1 h 92"/>
                  <a:gd name="T42" fmla="*/ 1 w 182"/>
                  <a:gd name="T43" fmla="*/ 1 h 92"/>
                  <a:gd name="T44" fmla="*/ 1 w 182"/>
                  <a:gd name="T45" fmla="*/ 1 h 92"/>
                  <a:gd name="T46" fmla="*/ 1 w 182"/>
                  <a:gd name="T47" fmla="*/ 1 h 92"/>
                  <a:gd name="T48" fmla="*/ 0 w 182"/>
                  <a:gd name="T49" fmla="*/ 1 h 92"/>
                  <a:gd name="T50" fmla="*/ 1 w 182"/>
                  <a:gd name="T51" fmla="*/ 1 h 92"/>
                  <a:gd name="T52" fmla="*/ 1 w 182"/>
                  <a:gd name="T53" fmla="*/ 1 h 92"/>
                  <a:gd name="T54" fmla="*/ 1 w 182"/>
                  <a:gd name="T55" fmla="*/ 1 h 92"/>
                  <a:gd name="T56" fmla="*/ 1 w 182"/>
                  <a:gd name="T57" fmla="*/ 1 h 92"/>
                  <a:gd name="T58" fmla="*/ 1 w 182"/>
                  <a:gd name="T59" fmla="*/ 1 h 92"/>
                  <a:gd name="T60" fmla="*/ 1 w 182"/>
                  <a:gd name="T61" fmla="*/ 1 h 92"/>
                  <a:gd name="T62" fmla="*/ 1 w 182"/>
                  <a:gd name="T63" fmla="*/ 1 h 92"/>
                  <a:gd name="T64" fmla="*/ 1 w 182"/>
                  <a:gd name="T65" fmla="*/ 1 h 92"/>
                  <a:gd name="T66" fmla="*/ 1 w 182"/>
                  <a:gd name="T67" fmla="*/ 1 h 92"/>
                  <a:gd name="T68" fmla="*/ 2 w 182"/>
                  <a:gd name="T69" fmla="*/ 1 h 92"/>
                  <a:gd name="T70" fmla="*/ 3 w 182"/>
                  <a:gd name="T71" fmla="*/ 1 h 92"/>
                  <a:gd name="T72" fmla="*/ 3 w 182"/>
                  <a:gd name="T73" fmla="*/ 1 h 92"/>
                  <a:gd name="T74" fmla="*/ 3 w 182"/>
                  <a:gd name="T75" fmla="*/ 1 h 92"/>
                  <a:gd name="T76" fmla="*/ 3 w 182"/>
                  <a:gd name="T77" fmla="*/ 1 h 92"/>
                  <a:gd name="T78" fmla="*/ 3 w 182"/>
                  <a:gd name="T79" fmla="*/ 1 h 92"/>
                  <a:gd name="T80" fmla="*/ 3 w 182"/>
                  <a:gd name="T81" fmla="*/ 1 h 92"/>
                  <a:gd name="T82" fmla="*/ 3 w 182"/>
                  <a:gd name="T83" fmla="*/ 1 h 92"/>
                  <a:gd name="T84" fmla="*/ 3 w 182"/>
                  <a:gd name="T85" fmla="*/ 0 h 92"/>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2"/>
                  <a:gd name="T130" fmla="*/ 0 h 92"/>
                  <a:gd name="T131" fmla="*/ 182 w 182"/>
                  <a:gd name="T132" fmla="*/ 92 h 92"/>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2" h="92">
                    <a:moveTo>
                      <a:pt x="171" y="0"/>
                    </a:moveTo>
                    <a:lnTo>
                      <a:pt x="170" y="0"/>
                    </a:lnTo>
                    <a:lnTo>
                      <a:pt x="166" y="1"/>
                    </a:lnTo>
                    <a:lnTo>
                      <a:pt x="162" y="3"/>
                    </a:lnTo>
                    <a:lnTo>
                      <a:pt x="156" y="5"/>
                    </a:lnTo>
                    <a:lnTo>
                      <a:pt x="149" y="9"/>
                    </a:lnTo>
                    <a:lnTo>
                      <a:pt x="141" y="13"/>
                    </a:lnTo>
                    <a:lnTo>
                      <a:pt x="133" y="18"/>
                    </a:lnTo>
                    <a:lnTo>
                      <a:pt x="124" y="24"/>
                    </a:lnTo>
                    <a:lnTo>
                      <a:pt x="117" y="28"/>
                    </a:lnTo>
                    <a:lnTo>
                      <a:pt x="113" y="31"/>
                    </a:lnTo>
                    <a:lnTo>
                      <a:pt x="111" y="32"/>
                    </a:lnTo>
                    <a:lnTo>
                      <a:pt x="110" y="33"/>
                    </a:lnTo>
                    <a:lnTo>
                      <a:pt x="108" y="34"/>
                    </a:lnTo>
                    <a:lnTo>
                      <a:pt x="103" y="37"/>
                    </a:lnTo>
                    <a:lnTo>
                      <a:pt x="96" y="41"/>
                    </a:lnTo>
                    <a:lnTo>
                      <a:pt x="83" y="48"/>
                    </a:lnTo>
                    <a:lnTo>
                      <a:pt x="68" y="56"/>
                    </a:lnTo>
                    <a:lnTo>
                      <a:pt x="53" y="64"/>
                    </a:lnTo>
                    <a:lnTo>
                      <a:pt x="40" y="72"/>
                    </a:lnTo>
                    <a:lnTo>
                      <a:pt x="27" y="78"/>
                    </a:lnTo>
                    <a:lnTo>
                      <a:pt x="17" y="84"/>
                    </a:lnTo>
                    <a:lnTo>
                      <a:pt x="7" y="88"/>
                    </a:lnTo>
                    <a:lnTo>
                      <a:pt x="3" y="91"/>
                    </a:lnTo>
                    <a:lnTo>
                      <a:pt x="0" y="92"/>
                    </a:lnTo>
                    <a:lnTo>
                      <a:pt x="44" y="92"/>
                    </a:lnTo>
                    <a:lnTo>
                      <a:pt x="43" y="91"/>
                    </a:lnTo>
                    <a:lnTo>
                      <a:pt x="42" y="88"/>
                    </a:lnTo>
                    <a:lnTo>
                      <a:pt x="44" y="86"/>
                    </a:lnTo>
                    <a:lnTo>
                      <a:pt x="49" y="82"/>
                    </a:lnTo>
                    <a:lnTo>
                      <a:pt x="57" y="76"/>
                    </a:lnTo>
                    <a:lnTo>
                      <a:pt x="71" y="69"/>
                    </a:lnTo>
                    <a:lnTo>
                      <a:pt x="91" y="60"/>
                    </a:lnTo>
                    <a:lnTo>
                      <a:pt x="113" y="49"/>
                    </a:lnTo>
                    <a:lnTo>
                      <a:pt x="133" y="39"/>
                    </a:lnTo>
                    <a:lnTo>
                      <a:pt x="148" y="30"/>
                    </a:lnTo>
                    <a:lnTo>
                      <a:pt x="160" y="22"/>
                    </a:lnTo>
                    <a:lnTo>
                      <a:pt x="171" y="15"/>
                    </a:lnTo>
                    <a:lnTo>
                      <a:pt x="177" y="9"/>
                    </a:lnTo>
                    <a:lnTo>
                      <a:pt x="181" y="5"/>
                    </a:lnTo>
                    <a:lnTo>
                      <a:pt x="182" y="4"/>
                    </a:lnTo>
                    <a:lnTo>
                      <a:pt x="171" y="0"/>
                    </a:lnTo>
                    <a:close/>
                  </a:path>
                </a:pathLst>
              </a:custGeom>
              <a:solidFill>
                <a:srgbClr val="000000"/>
              </a:solidFill>
              <a:ln w="9525">
                <a:noFill/>
                <a:round/>
                <a:headEnd/>
                <a:tailEnd/>
              </a:ln>
            </p:spPr>
            <p:txBody>
              <a:bodyPr/>
              <a:lstStyle/>
              <a:p>
                <a:endParaRPr lang="en-US"/>
              </a:p>
            </p:txBody>
          </p:sp>
          <p:sp>
            <p:nvSpPr>
              <p:cNvPr id="18528" name="Freeform 45"/>
              <p:cNvSpPr>
                <a:spLocks/>
              </p:cNvSpPr>
              <p:nvPr/>
            </p:nvSpPr>
            <p:spPr bwMode="auto">
              <a:xfrm>
                <a:off x="3130" y="2187"/>
                <a:ext cx="90" cy="46"/>
              </a:xfrm>
              <a:custGeom>
                <a:avLst/>
                <a:gdLst>
                  <a:gd name="T0" fmla="*/ 2 w 182"/>
                  <a:gd name="T1" fmla="*/ 0 h 91"/>
                  <a:gd name="T2" fmla="*/ 2 w 182"/>
                  <a:gd name="T3" fmla="*/ 0 h 91"/>
                  <a:gd name="T4" fmla="*/ 2 w 182"/>
                  <a:gd name="T5" fmla="*/ 1 h 91"/>
                  <a:gd name="T6" fmla="*/ 2 w 182"/>
                  <a:gd name="T7" fmla="*/ 1 h 91"/>
                  <a:gd name="T8" fmla="*/ 2 w 182"/>
                  <a:gd name="T9" fmla="*/ 1 h 91"/>
                  <a:gd name="T10" fmla="*/ 2 w 182"/>
                  <a:gd name="T11" fmla="*/ 1 h 91"/>
                  <a:gd name="T12" fmla="*/ 2 w 182"/>
                  <a:gd name="T13" fmla="*/ 1 h 91"/>
                  <a:gd name="T14" fmla="*/ 2 w 182"/>
                  <a:gd name="T15" fmla="*/ 1 h 91"/>
                  <a:gd name="T16" fmla="*/ 1 w 182"/>
                  <a:gd name="T17" fmla="*/ 1 h 91"/>
                  <a:gd name="T18" fmla="*/ 1 w 182"/>
                  <a:gd name="T19" fmla="*/ 1 h 91"/>
                  <a:gd name="T20" fmla="*/ 1 w 182"/>
                  <a:gd name="T21" fmla="*/ 1 h 91"/>
                  <a:gd name="T22" fmla="*/ 1 w 182"/>
                  <a:gd name="T23" fmla="*/ 1 h 91"/>
                  <a:gd name="T24" fmla="*/ 1 w 182"/>
                  <a:gd name="T25" fmla="*/ 1 h 91"/>
                  <a:gd name="T26" fmla="*/ 1 w 182"/>
                  <a:gd name="T27" fmla="*/ 1 h 91"/>
                  <a:gd name="T28" fmla="*/ 1 w 182"/>
                  <a:gd name="T29" fmla="*/ 1 h 91"/>
                  <a:gd name="T30" fmla="*/ 1 w 182"/>
                  <a:gd name="T31" fmla="*/ 1 h 91"/>
                  <a:gd name="T32" fmla="*/ 1 w 182"/>
                  <a:gd name="T33" fmla="*/ 1 h 91"/>
                  <a:gd name="T34" fmla="*/ 1 w 182"/>
                  <a:gd name="T35" fmla="*/ 1 h 91"/>
                  <a:gd name="T36" fmla="*/ 0 w 182"/>
                  <a:gd name="T37" fmla="*/ 1 h 91"/>
                  <a:gd name="T38" fmla="*/ 0 w 182"/>
                  <a:gd name="T39" fmla="*/ 2 h 91"/>
                  <a:gd name="T40" fmla="*/ 0 w 182"/>
                  <a:gd name="T41" fmla="*/ 2 h 91"/>
                  <a:gd name="T42" fmla="*/ 0 w 182"/>
                  <a:gd name="T43" fmla="*/ 2 h 91"/>
                  <a:gd name="T44" fmla="*/ 0 w 182"/>
                  <a:gd name="T45" fmla="*/ 2 h 91"/>
                  <a:gd name="T46" fmla="*/ 0 w 182"/>
                  <a:gd name="T47" fmla="*/ 2 h 91"/>
                  <a:gd name="T48" fmla="*/ 0 w 182"/>
                  <a:gd name="T49" fmla="*/ 2 h 91"/>
                  <a:gd name="T50" fmla="*/ 0 w 182"/>
                  <a:gd name="T51" fmla="*/ 2 h 91"/>
                  <a:gd name="T52" fmla="*/ 0 w 182"/>
                  <a:gd name="T53" fmla="*/ 2 h 91"/>
                  <a:gd name="T54" fmla="*/ 0 w 182"/>
                  <a:gd name="T55" fmla="*/ 2 h 91"/>
                  <a:gd name="T56" fmla="*/ 0 w 182"/>
                  <a:gd name="T57" fmla="*/ 2 h 91"/>
                  <a:gd name="T58" fmla="*/ 0 w 182"/>
                  <a:gd name="T59" fmla="*/ 2 h 91"/>
                  <a:gd name="T60" fmla="*/ 0 w 182"/>
                  <a:gd name="T61" fmla="*/ 2 h 91"/>
                  <a:gd name="T62" fmla="*/ 0 w 182"/>
                  <a:gd name="T63" fmla="*/ 2 h 91"/>
                  <a:gd name="T64" fmla="*/ 1 w 182"/>
                  <a:gd name="T65" fmla="*/ 2 h 91"/>
                  <a:gd name="T66" fmla="*/ 1 w 182"/>
                  <a:gd name="T67" fmla="*/ 1 h 91"/>
                  <a:gd name="T68" fmla="*/ 1 w 182"/>
                  <a:gd name="T69" fmla="*/ 1 h 91"/>
                  <a:gd name="T70" fmla="*/ 2 w 182"/>
                  <a:gd name="T71" fmla="*/ 1 h 91"/>
                  <a:gd name="T72" fmla="*/ 2 w 182"/>
                  <a:gd name="T73" fmla="*/ 1 h 91"/>
                  <a:gd name="T74" fmla="*/ 2 w 182"/>
                  <a:gd name="T75" fmla="*/ 1 h 91"/>
                  <a:gd name="T76" fmla="*/ 2 w 182"/>
                  <a:gd name="T77" fmla="*/ 1 h 91"/>
                  <a:gd name="T78" fmla="*/ 2 w 182"/>
                  <a:gd name="T79" fmla="*/ 1 h 91"/>
                  <a:gd name="T80" fmla="*/ 2 w 182"/>
                  <a:gd name="T81" fmla="*/ 1 h 91"/>
                  <a:gd name="T82" fmla="*/ 2 w 182"/>
                  <a:gd name="T83" fmla="*/ 1 h 91"/>
                  <a:gd name="T84" fmla="*/ 2 w 182"/>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2"/>
                  <a:gd name="T130" fmla="*/ 0 h 91"/>
                  <a:gd name="T131" fmla="*/ 182 w 182"/>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2" h="91">
                    <a:moveTo>
                      <a:pt x="170" y="0"/>
                    </a:moveTo>
                    <a:lnTo>
                      <a:pt x="169" y="0"/>
                    </a:lnTo>
                    <a:lnTo>
                      <a:pt x="167" y="1"/>
                    </a:lnTo>
                    <a:lnTo>
                      <a:pt x="162" y="4"/>
                    </a:lnTo>
                    <a:lnTo>
                      <a:pt x="155" y="6"/>
                    </a:lnTo>
                    <a:lnTo>
                      <a:pt x="149" y="9"/>
                    </a:lnTo>
                    <a:lnTo>
                      <a:pt x="140" y="13"/>
                    </a:lnTo>
                    <a:lnTo>
                      <a:pt x="132" y="17"/>
                    </a:lnTo>
                    <a:lnTo>
                      <a:pt x="123" y="23"/>
                    </a:lnTo>
                    <a:lnTo>
                      <a:pt x="116" y="28"/>
                    </a:lnTo>
                    <a:lnTo>
                      <a:pt x="113" y="30"/>
                    </a:lnTo>
                    <a:lnTo>
                      <a:pt x="111" y="31"/>
                    </a:lnTo>
                    <a:lnTo>
                      <a:pt x="109" y="32"/>
                    </a:lnTo>
                    <a:lnTo>
                      <a:pt x="107" y="34"/>
                    </a:lnTo>
                    <a:lnTo>
                      <a:pt x="104" y="36"/>
                    </a:lnTo>
                    <a:lnTo>
                      <a:pt x="96" y="41"/>
                    </a:lnTo>
                    <a:lnTo>
                      <a:pt x="84" y="47"/>
                    </a:lnTo>
                    <a:lnTo>
                      <a:pt x="69" y="56"/>
                    </a:lnTo>
                    <a:lnTo>
                      <a:pt x="54" y="64"/>
                    </a:lnTo>
                    <a:lnTo>
                      <a:pt x="40" y="72"/>
                    </a:lnTo>
                    <a:lnTo>
                      <a:pt x="26" y="77"/>
                    </a:lnTo>
                    <a:lnTo>
                      <a:pt x="16" y="83"/>
                    </a:lnTo>
                    <a:lnTo>
                      <a:pt x="7" y="88"/>
                    </a:lnTo>
                    <a:lnTo>
                      <a:pt x="2" y="90"/>
                    </a:lnTo>
                    <a:lnTo>
                      <a:pt x="0" y="91"/>
                    </a:lnTo>
                    <a:lnTo>
                      <a:pt x="44" y="91"/>
                    </a:lnTo>
                    <a:lnTo>
                      <a:pt x="43" y="90"/>
                    </a:lnTo>
                    <a:lnTo>
                      <a:pt x="41" y="88"/>
                    </a:lnTo>
                    <a:lnTo>
                      <a:pt x="44" y="85"/>
                    </a:lnTo>
                    <a:lnTo>
                      <a:pt x="48" y="81"/>
                    </a:lnTo>
                    <a:lnTo>
                      <a:pt x="56" y="75"/>
                    </a:lnTo>
                    <a:lnTo>
                      <a:pt x="70" y="68"/>
                    </a:lnTo>
                    <a:lnTo>
                      <a:pt x="91" y="59"/>
                    </a:lnTo>
                    <a:lnTo>
                      <a:pt x="113" y="49"/>
                    </a:lnTo>
                    <a:lnTo>
                      <a:pt x="132" y="38"/>
                    </a:lnTo>
                    <a:lnTo>
                      <a:pt x="147" y="29"/>
                    </a:lnTo>
                    <a:lnTo>
                      <a:pt x="160" y="21"/>
                    </a:lnTo>
                    <a:lnTo>
                      <a:pt x="170" y="14"/>
                    </a:lnTo>
                    <a:lnTo>
                      <a:pt x="176" y="8"/>
                    </a:lnTo>
                    <a:lnTo>
                      <a:pt x="181" y="5"/>
                    </a:lnTo>
                    <a:lnTo>
                      <a:pt x="182" y="4"/>
                    </a:lnTo>
                    <a:lnTo>
                      <a:pt x="170" y="0"/>
                    </a:lnTo>
                    <a:close/>
                  </a:path>
                </a:pathLst>
              </a:custGeom>
              <a:solidFill>
                <a:srgbClr val="000000"/>
              </a:solidFill>
              <a:ln w="9525">
                <a:noFill/>
                <a:round/>
                <a:headEnd/>
                <a:tailEnd/>
              </a:ln>
            </p:spPr>
            <p:txBody>
              <a:bodyPr/>
              <a:lstStyle/>
              <a:p>
                <a:endParaRPr lang="en-US"/>
              </a:p>
            </p:txBody>
          </p:sp>
          <p:sp>
            <p:nvSpPr>
              <p:cNvPr id="18529" name="Freeform 46"/>
              <p:cNvSpPr>
                <a:spLocks/>
              </p:cNvSpPr>
              <p:nvPr/>
            </p:nvSpPr>
            <p:spPr bwMode="auto">
              <a:xfrm>
                <a:off x="3140" y="2200"/>
                <a:ext cx="91" cy="45"/>
              </a:xfrm>
              <a:custGeom>
                <a:avLst/>
                <a:gdLst>
                  <a:gd name="T0" fmla="*/ 3 w 182"/>
                  <a:gd name="T1" fmla="*/ 0 h 91"/>
                  <a:gd name="T2" fmla="*/ 3 w 182"/>
                  <a:gd name="T3" fmla="*/ 0 h 91"/>
                  <a:gd name="T4" fmla="*/ 3 w 182"/>
                  <a:gd name="T5" fmla="*/ 0 h 91"/>
                  <a:gd name="T6" fmla="*/ 3 w 182"/>
                  <a:gd name="T7" fmla="*/ 0 h 91"/>
                  <a:gd name="T8" fmla="*/ 3 w 182"/>
                  <a:gd name="T9" fmla="*/ 0 h 91"/>
                  <a:gd name="T10" fmla="*/ 3 w 182"/>
                  <a:gd name="T11" fmla="*/ 0 h 91"/>
                  <a:gd name="T12" fmla="*/ 3 w 182"/>
                  <a:gd name="T13" fmla="*/ 0 h 91"/>
                  <a:gd name="T14" fmla="*/ 3 w 182"/>
                  <a:gd name="T15" fmla="*/ 0 h 91"/>
                  <a:gd name="T16" fmla="*/ 2 w 182"/>
                  <a:gd name="T17" fmla="*/ 0 h 91"/>
                  <a:gd name="T18" fmla="*/ 2 w 182"/>
                  <a:gd name="T19" fmla="*/ 0 h 91"/>
                  <a:gd name="T20" fmla="*/ 2 w 182"/>
                  <a:gd name="T21" fmla="*/ 0 h 91"/>
                  <a:gd name="T22" fmla="*/ 2 w 182"/>
                  <a:gd name="T23" fmla="*/ 0 h 91"/>
                  <a:gd name="T24" fmla="*/ 2 w 182"/>
                  <a:gd name="T25" fmla="*/ 0 h 91"/>
                  <a:gd name="T26" fmla="*/ 2 w 182"/>
                  <a:gd name="T27" fmla="*/ 0 h 91"/>
                  <a:gd name="T28" fmla="*/ 2 w 182"/>
                  <a:gd name="T29" fmla="*/ 0 h 91"/>
                  <a:gd name="T30" fmla="*/ 1 w 182"/>
                  <a:gd name="T31" fmla="*/ 0 h 91"/>
                  <a:gd name="T32" fmla="*/ 1 w 182"/>
                  <a:gd name="T33" fmla="*/ 0 h 91"/>
                  <a:gd name="T34" fmla="*/ 1 w 182"/>
                  <a:gd name="T35" fmla="*/ 0 h 91"/>
                  <a:gd name="T36" fmla="*/ 1 w 182"/>
                  <a:gd name="T37" fmla="*/ 1 h 91"/>
                  <a:gd name="T38" fmla="*/ 1 w 182"/>
                  <a:gd name="T39" fmla="*/ 1 h 91"/>
                  <a:gd name="T40" fmla="*/ 1 w 182"/>
                  <a:gd name="T41" fmla="*/ 1 h 91"/>
                  <a:gd name="T42" fmla="*/ 1 w 182"/>
                  <a:gd name="T43" fmla="*/ 1 h 91"/>
                  <a:gd name="T44" fmla="*/ 1 w 182"/>
                  <a:gd name="T45" fmla="*/ 1 h 91"/>
                  <a:gd name="T46" fmla="*/ 1 w 182"/>
                  <a:gd name="T47" fmla="*/ 1 h 91"/>
                  <a:gd name="T48" fmla="*/ 0 w 182"/>
                  <a:gd name="T49" fmla="*/ 1 h 91"/>
                  <a:gd name="T50" fmla="*/ 1 w 182"/>
                  <a:gd name="T51" fmla="*/ 1 h 91"/>
                  <a:gd name="T52" fmla="*/ 1 w 182"/>
                  <a:gd name="T53" fmla="*/ 1 h 91"/>
                  <a:gd name="T54" fmla="*/ 1 w 182"/>
                  <a:gd name="T55" fmla="*/ 1 h 91"/>
                  <a:gd name="T56" fmla="*/ 1 w 182"/>
                  <a:gd name="T57" fmla="*/ 1 h 91"/>
                  <a:gd name="T58" fmla="*/ 1 w 182"/>
                  <a:gd name="T59" fmla="*/ 1 h 91"/>
                  <a:gd name="T60" fmla="*/ 1 w 182"/>
                  <a:gd name="T61" fmla="*/ 1 h 91"/>
                  <a:gd name="T62" fmla="*/ 1 w 182"/>
                  <a:gd name="T63" fmla="*/ 1 h 91"/>
                  <a:gd name="T64" fmla="*/ 1 w 182"/>
                  <a:gd name="T65" fmla="*/ 1 h 91"/>
                  <a:gd name="T66" fmla="*/ 1 w 182"/>
                  <a:gd name="T67" fmla="*/ 0 h 91"/>
                  <a:gd name="T68" fmla="*/ 2 w 182"/>
                  <a:gd name="T69" fmla="*/ 0 h 91"/>
                  <a:gd name="T70" fmla="*/ 3 w 182"/>
                  <a:gd name="T71" fmla="*/ 0 h 91"/>
                  <a:gd name="T72" fmla="*/ 3 w 182"/>
                  <a:gd name="T73" fmla="*/ 0 h 91"/>
                  <a:gd name="T74" fmla="*/ 3 w 182"/>
                  <a:gd name="T75" fmla="*/ 0 h 91"/>
                  <a:gd name="T76" fmla="*/ 3 w 182"/>
                  <a:gd name="T77" fmla="*/ 0 h 91"/>
                  <a:gd name="T78" fmla="*/ 3 w 182"/>
                  <a:gd name="T79" fmla="*/ 0 h 91"/>
                  <a:gd name="T80" fmla="*/ 3 w 182"/>
                  <a:gd name="T81" fmla="*/ 0 h 91"/>
                  <a:gd name="T82" fmla="*/ 3 w 182"/>
                  <a:gd name="T83" fmla="*/ 0 h 91"/>
                  <a:gd name="T84" fmla="*/ 3 w 182"/>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2"/>
                  <a:gd name="T130" fmla="*/ 0 h 91"/>
                  <a:gd name="T131" fmla="*/ 182 w 182"/>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2" h="91">
                    <a:moveTo>
                      <a:pt x="170" y="0"/>
                    </a:moveTo>
                    <a:lnTo>
                      <a:pt x="169" y="0"/>
                    </a:lnTo>
                    <a:lnTo>
                      <a:pt x="166" y="1"/>
                    </a:lnTo>
                    <a:lnTo>
                      <a:pt x="161" y="3"/>
                    </a:lnTo>
                    <a:lnTo>
                      <a:pt x="155" y="5"/>
                    </a:lnTo>
                    <a:lnTo>
                      <a:pt x="148" y="9"/>
                    </a:lnTo>
                    <a:lnTo>
                      <a:pt x="139" y="12"/>
                    </a:lnTo>
                    <a:lnTo>
                      <a:pt x="131" y="17"/>
                    </a:lnTo>
                    <a:lnTo>
                      <a:pt x="122" y="23"/>
                    </a:lnTo>
                    <a:lnTo>
                      <a:pt x="115" y="27"/>
                    </a:lnTo>
                    <a:lnTo>
                      <a:pt x="111" y="30"/>
                    </a:lnTo>
                    <a:lnTo>
                      <a:pt x="109" y="31"/>
                    </a:lnTo>
                    <a:lnTo>
                      <a:pt x="108" y="32"/>
                    </a:lnTo>
                    <a:lnTo>
                      <a:pt x="106" y="33"/>
                    </a:lnTo>
                    <a:lnTo>
                      <a:pt x="102" y="35"/>
                    </a:lnTo>
                    <a:lnTo>
                      <a:pt x="94" y="40"/>
                    </a:lnTo>
                    <a:lnTo>
                      <a:pt x="83" y="47"/>
                    </a:lnTo>
                    <a:lnTo>
                      <a:pt x="68" y="56"/>
                    </a:lnTo>
                    <a:lnTo>
                      <a:pt x="53" y="64"/>
                    </a:lnTo>
                    <a:lnTo>
                      <a:pt x="39" y="71"/>
                    </a:lnTo>
                    <a:lnTo>
                      <a:pt x="26" y="78"/>
                    </a:lnTo>
                    <a:lnTo>
                      <a:pt x="16" y="84"/>
                    </a:lnTo>
                    <a:lnTo>
                      <a:pt x="7" y="87"/>
                    </a:lnTo>
                    <a:lnTo>
                      <a:pt x="2" y="89"/>
                    </a:lnTo>
                    <a:lnTo>
                      <a:pt x="0" y="91"/>
                    </a:lnTo>
                    <a:lnTo>
                      <a:pt x="43" y="91"/>
                    </a:lnTo>
                    <a:lnTo>
                      <a:pt x="42" y="89"/>
                    </a:lnTo>
                    <a:lnTo>
                      <a:pt x="41" y="87"/>
                    </a:lnTo>
                    <a:lnTo>
                      <a:pt x="43" y="85"/>
                    </a:lnTo>
                    <a:lnTo>
                      <a:pt x="48" y="80"/>
                    </a:lnTo>
                    <a:lnTo>
                      <a:pt x="56" y="74"/>
                    </a:lnTo>
                    <a:lnTo>
                      <a:pt x="70" y="68"/>
                    </a:lnTo>
                    <a:lnTo>
                      <a:pt x="91" y="58"/>
                    </a:lnTo>
                    <a:lnTo>
                      <a:pt x="113" y="48"/>
                    </a:lnTo>
                    <a:lnTo>
                      <a:pt x="132" y="38"/>
                    </a:lnTo>
                    <a:lnTo>
                      <a:pt x="147" y="28"/>
                    </a:lnTo>
                    <a:lnTo>
                      <a:pt x="160" y="20"/>
                    </a:lnTo>
                    <a:lnTo>
                      <a:pt x="170" y="13"/>
                    </a:lnTo>
                    <a:lnTo>
                      <a:pt x="176" y="8"/>
                    </a:lnTo>
                    <a:lnTo>
                      <a:pt x="180" y="4"/>
                    </a:lnTo>
                    <a:lnTo>
                      <a:pt x="182" y="3"/>
                    </a:lnTo>
                    <a:lnTo>
                      <a:pt x="170" y="0"/>
                    </a:lnTo>
                    <a:close/>
                  </a:path>
                </a:pathLst>
              </a:custGeom>
              <a:solidFill>
                <a:srgbClr val="000000"/>
              </a:solidFill>
              <a:ln w="9525">
                <a:noFill/>
                <a:round/>
                <a:headEnd/>
                <a:tailEnd/>
              </a:ln>
            </p:spPr>
            <p:txBody>
              <a:bodyPr/>
              <a:lstStyle/>
              <a:p>
                <a:endParaRPr lang="en-US"/>
              </a:p>
            </p:txBody>
          </p:sp>
          <p:sp>
            <p:nvSpPr>
              <p:cNvPr id="18530" name="Freeform 47"/>
              <p:cNvSpPr>
                <a:spLocks/>
              </p:cNvSpPr>
              <p:nvPr/>
            </p:nvSpPr>
            <p:spPr bwMode="auto">
              <a:xfrm>
                <a:off x="3150" y="2212"/>
                <a:ext cx="91" cy="46"/>
              </a:xfrm>
              <a:custGeom>
                <a:avLst/>
                <a:gdLst>
                  <a:gd name="T0" fmla="*/ 3 w 182"/>
                  <a:gd name="T1" fmla="*/ 0 h 91"/>
                  <a:gd name="T2" fmla="*/ 3 w 182"/>
                  <a:gd name="T3" fmla="*/ 0 h 91"/>
                  <a:gd name="T4" fmla="*/ 3 w 182"/>
                  <a:gd name="T5" fmla="*/ 1 h 91"/>
                  <a:gd name="T6" fmla="*/ 3 w 182"/>
                  <a:gd name="T7" fmla="*/ 1 h 91"/>
                  <a:gd name="T8" fmla="*/ 3 w 182"/>
                  <a:gd name="T9" fmla="*/ 1 h 91"/>
                  <a:gd name="T10" fmla="*/ 3 w 182"/>
                  <a:gd name="T11" fmla="*/ 1 h 91"/>
                  <a:gd name="T12" fmla="*/ 3 w 182"/>
                  <a:gd name="T13" fmla="*/ 1 h 91"/>
                  <a:gd name="T14" fmla="*/ 3 w 182"/>
                  <a:gd name="T15" fmla="*/ 1 h 91"/>
                  <a:gd name="T16" fmla="*/ 2 w 182"/>
                  <a:gd name="T17" fmla="*/ 1 h 91"/>
                  <a:gd name="T18" fmla="*/ 2 w 182"/>
                  <a:gd name="T19" fmla="*/ 1 h 91"/>
                  <a:gd name="T20" fmla="*/ 2 w 182"/>
                  <a:gd name="T21" fmla="*/ 1 h 91"/>
                  <a:gd name="T22" fmla="*/ 2 w 182"/>
                  <a:gd name="T23" fmla="*/ 1 h 91"/>
                  <a:gd name="T24" fmla="*/ 2 w 182"/>
                  <a:gd name="T25" fmla="*/ 1 h 91"/>
                  <a:gd name="T26" fmla="*/ 2 w 182"/>
                  <a:gd name="T27" fmla="*/ 1 h 91"/>
                  <a:gd name="T28" fmla="*/ 2 w 182"/>
                  <a:gd name="T29" fmla="*/ 1 h 91"/>
                  <a:gd name="T30" fmla="*/ 1 w 182"/>
                  <a:gd name="T31" fmla="*/ 1 h 91"/>
                  <a:gd name="T32" fmla="*/ 1 w 182"/>
                  <a:gd name="T33" fmla="*/ 1 h 91"/>
                  <a:gd name="T34" fmla="*/ 1 w 182"/>
                  <a:gd name="T35" fmla="*/ 1 h 91"/>
                  <a:gd name="T36" fmla="*/ 1 w 182"/>
                  <a:gd name="T37" fmla="*/ 1 h 91"/>
                  <a:gd name="T38" fmla="*/ 1 w 182"/>
                  <a:gd name="T39" fmla="*/ 2 h 91"/>
                  <a:gd name="T40" fmla="*/ 1 w 182"/>
                  <a:gd name="T41" fmla="*/ 2 h 91"/>
                  <a:gd name="T42" fmla="*/ 1 w 182"/>
                  <a:gd name="T43" fmla="*/ 2 h 91"/>
                  <a:gd name="T44" fmla="*/ 1 w 182"/>
                  <a:gd name="T45" fmla="*/ 2 h 91"/>
                  <a:gd name="T46" fmla="*/ 1 w 182"/>
                  <a:gd name="T47" fmla="*/ 2 h 91"/>
                  <a:gd name="T48" fmla="*/ 0 w 182"/>
                  <a:gd name="T49" fmla="*/ 2 h 91"/>
                  <a:gd name="T50" fmla="*/ 1 w 182"/>
                  <a:gd name="T51" fmla="*/ 2 h 91"/>
                  <a:gd name="T52" fmla="*/ 1 w 182"/>
                  <a:gd name="T53" fmla="*/ 2 h 91"/>
                  <a:gd name="T54" fmla="*/ 1 w 182"/>
                  <a:gd name="T55" fmla="*/ 2 h 91"/>
                  <a:gd name="T56" fmla="*/ 1 w 182"/>
                  <a:gd name="T57" fmla="*/ 2 h 91"/>
                  <a:gd name="T58" fmla="*/ 1 w 182"/>
                  <a:gd name="T59" fmla="*/ 2 h 91"/>
                  <a:gd name="T60" fmla="*/ 1 w 182"/>
                  <a:gd name="T61" fmla="*/ 2 h 91"/>
                  <a:gd name="T62" fmla="*/ 1 w 182"/>
                  <a:gd name="T63" fmla="*/ 2 h 91"/>
                  <a:gd name="T64" fmla="*/ 1 w 182"/>
                  <a:gd name="T65" fmla="*/ 2 h 91"/>
                  <a:gd name="T66" fmla="*/ 1 w 182"/>
                  <a:gd name="T67" fmla="*/ 1 h 91"/>
                  <a:gd name="T68" fmla="*/ 2 w 182"/>
                  <a:gd name="T69" fmla="*/ 1 h 91"/>
                  <a:gd name="T70" fmla="*/ 3 w 182"/>
                  <a:gd name="T71" fmla="*/ 1 h 91"/>
                  <a:gd name="T72" fmla="*/ 3 w 182"/>
                  <a:gd name="T73" fmla="*/ 1 h 91"/>
                  <a:gd name="T74" fmla="*/ 3 w 182"/>
                  <a:gd name="T75" fmla="*/ 1 h 91"/>
                  <a:gd name="T76" fmla="*/ 3 w 182"/>
                  <a:gd name="T77" fmla="*/ 1 h 91"/>
                  <a:gd name="T78" fmla="*/ 3 w 182"/>
                  <a:gd name="T79" fmla="*/ 1 h 91"/>
                  <a:gd name="T80" fmla="*/ 3 w 182"/>
                  <a:gd name="T81" fmla="*/ 1 h 91"/>
                  <a:gd name="T82" fmla="*/ 3 w 182"/>
                  <a:gd name="T83" fmla="*/ 1 h 91"/>
                  <a:gd name="T84" fmla="*/ 3 w 182"/>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2"/>
                  <a:gd name="T130" fmla="*/ 0 h 91"/>
                  <a:gd name="T131" fmla="*/ 182 w 182"/>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2" h="91">
                    <a:moveTo>
                      <a:pt x="171" y="0"/>
                    </a:moveTo>
                    <a:lnTo>
                      <a:pt x="170" y="0"/>
                    </a:lnTo>
                    <a:lnTo>
                      <a:pt x="166" y="1"/>
                    </a:lnTo>
                    <a:lnTo>
                      <a:pt x="161" y="3"/>
                    </a:lnTo>
                    <a:lnTo>
                      <a:pt x="156" y="6"/>
                    </a:lnTo>
                    <a:lnTo>
                      <a:pt x="149" y="9"/>
                    </a:lnTo>
                    <a:lnTo>
                      <a:pt x="141" y="13"/>
                    </a:lnTo>
                    <a:lnTo>
                      <a:pt x="133" y="17"/>
                    </a:lnTo>
                    <a:lnTo>
                      <a:pt x="123" y="23"/>
                    </a:lnTo>
                    <a:lnTo>
                      <a:pt x="117" y="28"/>
                    </a:lnTo>
                    <a:lnTo>
                      <a:pt x="113" y="30"/>
                    </a:lnTo>
                    <a:lnTo>
                      <a:pt x="111" y="31"/>
                    </a:lnTo>
                    <a:lnTo>
                      <a:pt x="110" y="32"/>
                    </a:lnTo>
                    <a:lnTo>
                      <a:pt x="107" y="33"/>
                    </a:lnTo>
                    <a:lnTo>
                      <a:pt x="103" y="36"/>
                    </a:lnTo>
                    <a:lnTo>
                      <a:pt x="96" y="40"/>
                    </a:lnTo>
                    <a:lnTo>
                      <a:pt x="83" y="47"/>
                    </a:lnTo>
                    <a:lnTo>
                      <a:pt x="68" y="56"/>
                    </a:lnTo>
                    <a:lnTo>
                      <a:pt x="53" y="64"/>
                    </a:lnTo>
                    <a:lnTo>
                      <a:pt x="39" y="71"/>
                    </a:lnTo>
                    <a:lnTo>
                      <a:pt x="27" y="78"/>
                    </a:lnTo>
                    <a:lnTo>
                      <a:pt x="16" y="84"/>
                    </a:lnTo>
                    <a:lnTo>
                      <a:pt x="7" y="88"/>
                    </a:lnTo>
                    <a:lnTo>
                      <a:pt x="3" y="90"/>
                    </a:lnTo>
                    <a:lnTo>
                      <a:pt x="0" y="91"/>
                    </a:lnTo>
                    <a:lnTo>
                      <a:pt x="44" y="91"/>
                    </a:lnTo>
                    <a:lnTo>
                      <a:pt x="43" y="90"/>
                    </a:lnTo>
                    <a:lnTo>
                      <a:pt x="42" y="88"/>
                    </a:lnTo>
                    <a:lnTo>
                      <a:pt x="44" y="85"/>
                    </a:lnTo>
                    <a:lnTo>
                      <a:pt x="49" y="81"/>
                    </a:lnTo>
                    <a:lnTo>
                      <a:pt x="57" y="75"/>
                    </a:lnTo>
                    <a:lnTo>
                      <a:pt x="71" y="68"/>
                    </a:lnTo>
                    <a:lnTo>
                      <a:pt x="91" y="59"/>
                    </a:lnTo>
                    <a:lnTo>
                      <a:pt x="113" y="48"/>
                    </a:lnTo>
                    <a:lnTo>
                      <a:pt x="133" y="38"/>
                    </a:lnTo>
                    <a:lnTo>
                      <a:pt x="148" y="29"/>
                    </a:lnTo>
                    <a:lnTo>
                      <a:pt x="160" y="21"/>
                    </a:lnTo>
                    <a:lnTo>
                      <a:pt x="171" y="14"/>
                    </a:lnTo>
                    <a:lnTo>
                      <a:pt x="176" y="8"/>
                    </a:lnTo>
                    <a:lnTo>
                      <a:pt x="181" y="5"/>
                    </a:lnTo>
                    <a:lnTo>
                      <a:pt x="182" y="3"/>
                    </a:lnTo>
                    <a:lnTo>
                      <a:pt x="171" y="0"/>
                    </a:lnTo>
                    <a:close/>
                  </a:path>
                </a:pathLst>
              </a:custGeom>
              <a:solidFill>
                <a:srgbClr val="000000"/>
              </a:solidFill>
              <a:ln w="9525">
                <a:noFill/>
                <a:round/>
                <a:headEnd/>
                <a:tailEnd/>
              </a:ln>
            </p:spPr>
            <p:txBody>
              <a:bodyPr/>
              <a:lstStyle/>
              <a:p>
                <a:endParaRPr lang="en-US"/>
              </a:p>
            </p:txBody>
          </p:sp>
          <p:sp>
            <p:nvSpPr>
              <p:cNvPr id="18531" name="Freeform 48"/>
              <p:cNvSpPr>
                <a:spLocks/>
              </p:cNvSpPr>
              <p:nvPr/>
            </p:nvSpPr>
            <p:spPr bwMode="auto">
              <a:xfrm>
                <a:off x="3160" y="2225"/>
                <a:ext cx="91" cy="46"/>
              </a:xfrm>
              <a:custGeom>
                <a:avLst/>
                <a:gdLst>
                  <a:gd name="T0" fmla="*/ 3 w 182"/>
                  <a:gd name="T1" fmla="*/ 0 h 91"/>
                  <a:gd name="T2" fmla="*/ 3 w 182"/>
                  <a:gd name="T3" fmla="*/ 0 h 91"/>
                  <a:gd name="T4" fmla="*/ 3 w 182"/>
                  <a:gd name="T5" fmla="*/ 1 h 91"/>
                  <a:gd name="T6" fmla="*/ 3 w 182"/>
                  <a:gd name="T7" fmla="*/ 1 h 91"/>
                  <a:gd name="T8" fmla="*/ 3 w 182"/>
                  <a:gd name="T9" fmla="*/ 1 h 91"/>
                  <a:gd name="T10" fmla="*/ 3 w 182"/>
                  <a:gd name="T11" fmla="*/ 1 h 91"/>
                  <a:gd name="T12" fmla="*/ 3 w 182"/>
                  <a:gd name="T13" fmla="*/ 1 h 91"/>
                  <a:gd name="T14" fmla="*/ 3 w 182"/>
                  <a:gd name="T15" fmla="*/ 1 h 91"/>
                  <a:gd name="T16" fmla="*/ 2 w 182"/>
                  <a:gd name="T17" fmla="*/ 1 h 91"/>
                  <a:gd name="T18" fmla="*/ 2 w 182"/>
                  <a:gd name="T19" fmla="*/ 1 h 91"/>
                  <a:gd name="T20" fmla="*/ 2 w 182"/>
                  <a:gd name="T21" fmla="*/ 1 h 91"/>
                  <a:gd name="T22" fmla="*/ 2 w 182"/>
                  <a:gd name="T23" fmla="*/ 1 h 91"/>
                  <a:gd name="T24" fmla="*/ 2 w 182"/>
                  <a:gd name="T25" fmla="*/ 1 h 91"/>
                  <a:gd name="T26" fmla="*/ 2 w 182"/>
                  <a:gd name="T27" fmla="*/ 1 h 91"/>
                  <a:gd name="T28" fmla="*/ 2 w 182"/>
                  <a:gd name="T29" fmla="*/ 1 h 91"/>
                  <a:gd name="T30" fmla="*/ 1 w 182"/>
                  <a:gd name="T31" fmla="*/ 1 h 91"/>
                  <a:gd name="T32" fmla="*/ 1 w 182"/>
                  <a:gd name="T33" fmla="*/ 1 h 91"/>
                  <a:gd name="T34" fmla="*/ 1 w 182"/>
                  <a:gd name="T35" fmla="*/ 1 h 91"/>
                  <a:gd name="T36" fmla="*/ 1 w 182"/>
                  <a:gd name="T37" fmla="*/ 2 h 91"/>
                  <a:gd name="T38" fmla="*/ 1 w 182"/>
                  <a:gd name="T39" fmla="*/ 2 h 91"/>
                  <a:gd name="T40" fmla="*/ 1 w 182"/>
                  <a:gd name="T41" fmla="*/ 2 h 91"/>
                  <a:gd name="T42" fmla="*/ 1 w 182"/>
                  <a:gd name="T43" fmla="*/ 2 h 91"/>
                  <a:gd name="T44" fmla="*/ 1 w 182"/>
                  <a:gd name="T45" fmla="*/ 2 h 91"/>
                  <a:gd name="T46" fmla="*/ 1 w 182"/>
                  <a:gd name="T47" fmla="*/ 2 h 91"/>
                  <a:gd name="T48" fmla="*/ 0 w 182"/>
                  <a:gd name="T49" fmla="*/ 2 h 91"/>
                  <a:gd name="T50" fmla="*/ 1 w 182"/>
                  <a:gd name="T51" fmla="*/ 2 h 91"/>
                  <a:gd name="T52" fmla="*/ 1 w 182"/>
                  <a:gd name="T53" fmla="*/ 2 h 91"/>
                  <a:gd name="T54" fmla="*/ 1 w 182"/>
                  <a:gd name="T55" fmla="*/ 2 h 91"/>
                  <a:gd name="T56" fmla="*/ 1 w 182"/>
                  <a:gd name="T57" fmla="*/ 2 h 91"/>
                  <a:gd name="T58" fmla="*/ 1 w 182"/>
                  <a:gd name="T59" fmla="*/ 2 h 91"/>
                  <a:gd name="T60" fmla="*/ 1 w 182"/>
                  <a:gd name="T61" fmla="*/ 2 h 91"/>
                  <a:gd name="T62" fmla="*/ 1 w 182"/>
                  <a:gd name="T63" fmla="*/ 2 h 91"/>
                  <a:gd name="T64" fmla="*/ 1 w 182"/>
                  <a:gd name="T65" fmla="*/ 2 h 91"/>
                  <a:gd name="T66" fmla="*/ 1 w 182"/>
                  <a:gd name="T67" fmla="*/ 1 h 91"/>
                  <a:gd name="T68" fmla="*/ 2 w 182"/>
                  <a:gd name="T69" fmla="*/ 1 h 91"/>
                  <a:gd name="T70" fmla="*/ 3 w 182"/>
                  <a:gd name="T71" fmla="*/ 1 h 91"/>
                  <a:gd name="T72" fmla="*/ 3 w 182"/>
                  <a:gd name="T73" fmla="*/ 1 h 91"/>
                  <a:gd name="T74" fmla="*/ 3 w 182"/>
                  <a:gd name="T75" fmla="*/ 1 h 91"/>
                  <a:gd name="T76" fmla="*/ 3 w 182"/>
                  <a:gd name="T77" fmla="*/ 1 h 91"/>
                  <a:gd name="T78" fmla="*/ 3 w 182"/>
                  <a:gd name="T79" fmla="*/ 1 h 91"/>
                  <a:gd name="T80" fmla="*/ 3 w 182"/>
                  <a:gd name="T81" fmla="*/ 1 h 91"/>
                  <a:gd name="T82" fmla="*/ 3 w 182"/>
                  <a:gd name="T83" fmla="*/ 1 h 91"/>
                  <a:gd name="T84" fmla="*/ 3 w 182"/>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2"/>
                  <a:gd name="T130" fmla="*/ 0 h 91"/>
                  <a:gd name="T131" fmla="*/ 182 w 182"/>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2" h="91">
                    <a:moveTo>
                      <a:pt x="169" y="0"/>
                    </a:moveTo>
                    <a:lnTo>
                      <a:pt x="168" y="0"/>
                    </a:lnTo>
                    <a:lnTo>
                      <a:pt x="166" y="1"/>
                    </a:lnTo>
                    <a:lnTo>
                      <a:pt x="161" y="4"/>
                    </a:lnTo>
                    <a:lnTo>
                      <a:pt x="154" y="6"/>
                    </a:lnTo>
                    <a:lnTo>
                      <a:pt x="147" y="9"/>
                    </a:lnTo>
                    <a:lnTo>
                      <a:pt x="139" y="13"/>
                    </a:lnTo>
                    <a:lnTo>
                      <a:pt x="131" y="18"/>
                    </a:lnTo>
                    <a:lnTo>
                      <a:pt x="122" y="23"/>
                    </a:lnTo>
                    <a:lnTo>
                      <a:pt x="115" y="28"/>
                    </a:lnTo>
                    <a:lnTo>
                      <a:pt x="112" y="30"/>
                    </a:lnTo>
                    <a:lnTo>
                      <a:pt x="109" y="31"/>
                    </a:lnTo>
                    <a:lnTo>
                      <a:pt x="108" y="33"/>
                    </a:lnTo>
                    <a:lnTo>
                      <a:pt x="106" y="34"/>
                    </a:lnTo>
                    <a:lnTo>
                      <a:pt x="102" y="36"/>
                    </a:lnTo>
                    <a:lnTo>
                      <a:pt x="94" y="41"/>
                    </a:lnTo>
                    <a:lnTo>
                      <a:pt x="83" y="48"/>
                    </a:lnTo>
                    <a:lnTo>
                      <a:pt x="68" y="57"/>
                    </a:lnTo>
                    <a:lnTo>
                      <a:pt x="53" y="65"/>
                    </a:lnTo>
                    <a:lnTo>
                      <a:pt x="39" y="72"/>
                    </a:lnTo>
                    <a:lnTo>
                      <a:pt x="27" y="79"/>
                    </a:lnTo>
                    <a:lnTo>
                      <a:pt x="16" y="84"/>
                    </a:lnTo>
                    <a:lnTo>
                      <a:pt x="7" y="88"/>
                    </a:lnTo>
                    <a:lnTo>
                      <a:pt x="2" y="90"/>
                    </a:lnTo>
                    <a:lnTo>
                      <a:pt x="0" y="91"/>
                    </a:lnTo>
                    <a:lnTo>
                      <a:pt x="43" y="91"/>
                    </a:lnTo>
                    <a:lnTo>
                      <a:pt x="41" y="90"/>
                    </a:lnTo>
                    <a:lnTo>
                      <a:pt x="41" y="88"/>
                    </a:lnTo>
                    <a:lnTo>
                      <a:pt x="43" y="86"/>
                    </a:lnTo>
                    <a:lnTo>
                      <a:pt x="48" y="81"/>
                    </a:lnTo>
                    <a:lnTo>
                      <a:pt x="56" y="75"/>
                    </a:lnTo>
                    <a:lnTo>
                      <a:pt x="70" y="68"/>
                    </a:lnTo>
                    <a:lnTo>
                      <a:pt x="91" y="59"/>
                    </a:lnTo>
                    <a:lnTo>
                      <a:pt x="113" y="49"/>
                    </a:lnTo>
                    <a:lnTo>
                      <a:pt x="132" y="38"/>
                    </a:lnTo>
                    <a:lnTo>
                      <a:pt x="147" y="29"/>
                    </a:lnTo>
                    <a:lnTo>
                      <a:pt x="160" y="21"/>
                    </a:lnTo>
                    <a:lnTo>
                      <a:pt x="170" y="14"/>
                    </a:lnTo>
                    <a:lnTo>
                      <a:pt x="176" y="8"/>
                    </a:lnTo>
                    <a:lnTo>
                      <a:pt x="181" y="5"/>
                    </a:lnTo>
                    <a:lnTo>
                      <a:pt x="182" y="4"/>
                    </a:lnTo>
                    <a:lnTo>
                      <a:pt x="169" y="0"/>
                    </a:lnTo>
                    <a:close/>
                  </a:path>
                </a:pathLst>
              </a:custGeom>
              <a:solidFill>
                <a:srgbClr val="000000"/>
              </a:solidFill>
              <a:ln w="9525">
                <a:noFill/>
                <a:round/>
                <a:headEnd/>
                <a:tailEnd/>
              </a:ln>
            </p:spPr>
            <p:txBody>
              <a:bodyPr/>
              <a:lstStyle/>
              <a:p>
                <a:endParaRPr lang="en-US"/>
              </a:p>
            </p:txBody>
          </p:sp>
          <p:sp>
            <p:nvSpPr>
              <p:cNvPr id="18532" name="Freeform 49"/>
              <p:cNvSpPr>
                <a:spLocks/>
              </p:cNvSpPr>
              <p:nvPr/>
            </p:nvSpPr>
            <p:spPr bwMode="auto">
              <a:xfrm>
                <a:off x="3170" y="2238"/>
                <a:ext cx="91" cy="45"/>
              </a:xfrm>
              <a:custGeom>
                <a:avLst/>
                <a:gdLst>
                  <a:gd name="T0" fmla="*/ 3 w 181"/>
                  <a:gd name="T1" fmla="*/ 0 h 91"/>
                  <a:gd name="T2" fmla="*/ 3 w 181"/>
                  <a:gd name="T3" fmla="*/ 0 h 91"/>
                  <a:gd name="T4" fmla="*/ 3 w 181"/>
                  <a:gd name="T5" fmla="*/ 0 h 91"/>
                  <a:gd name="T6" fmla="*/ 3 w 181"/>
                  <a:gd name="T7" fmla="*/ 0 h 91"/>
                  <a:gd name="T8" fmla="*/ 3 w 181"/>
                  <a:gd name="T9" fmla="*/ 0 h 91"/>
                  <a:gd name="T10" fmla="*/ 3 w 181"/>
                  <a:gd name="T11" fmla="*/ 0 h 91"/>
                  <a:gd name="T12" fmla="*/ 3 w 181"/>
                  <a:gd name="T13" fmla="*/ 0 h 91"/>
                  <a:gd name="T14" fmla="*/ 3 w 181"/>
                  <a:gd name="T15" fmla="*/ 0 h 91"/>
                  <a:gd name="T16" fmla="*/ 2 w 181"/>
                  <a:gd name="T17" fmla="*/ 0 h 91"/>
                  <a:gd name="T18" fmla="*/ 2 w 181"/>
                  <a:gd name="T19" fmla="*/ 0 h 91"/>
                  <a:gd name="T20" fmla="*/ 2 w 181"/>
                  <a:gd name="T21" fmla="*/ 0 h 91"/>
                  <a:gd name="T22" fmla="*/ 2 w 181"/>
                  <a:gd name="T23" fmla="*/ 0 h 91"/>
                  <a:gd name="T24" fmla="*/ 2 w 181"/>
                  <a:gd name="T25" fmla="*/ 0 h 91"/>
                  <a:gd name="T26" fmla="*/ 2 w 181"/>
                  <a:gd name="T27" fmla="*/ 0 h 91"/>
                  <a:gd name="T28" fmla="*/ 2 w 181"/>
                  <a:gd name="T29" fmla="*/ 0 h 91"/>
                  <a:gd name="T30" fmla="*/ 2 w 181"/>
                  <a:gd name="T31" fmla="*/ 0 h 91"/>
                  <a:gd name="T32" fmla="*/ 2 w 181"/>
                  <a:gd name="T33" fmla="*/ 0 h 91"/>
                  <a:gd name="T34" fmla="*/ 2 w 181"/>
                  <a:gd name="T35" fmla="*/ 0 h 91"/>
                  <a:gd name="T36" fmla="*/ 1 w 181"/>
                  <a:gd name="T37" fmla="*/ 1 h 91"/>
                  <a:gd name="T38" fmla="*/ 1 w 181"/>
                  <a:gd name="T39" fmla="*/ 1 h 91"/>
                  <a:gd name="T40" fmla="*/ 1 w 181"/>
                  <a:gd name="T41" fmla="*/ 1 h 91"/>
                  <a:gd name="T42" fmla="*/ 1 w 181"/>
                  <a:gd name="T43" fmla="*/ 1 h 91"/>
                  <a:gd name="T44" fmla="*/ 1 w 181"/>
                  <a:gd name="T45" fmla="*/ 1 h 91"/>
                  <a:gd name="T46" fmla="*/ 1 w 181"/>
                  <a:gd name="T47" fmla="*/ 1 h 91"/>
                  <a:gd name="T48" fmla="*/ 0 w 181"/>
                  <a:gd name="T49" fmla="*/ 1 h 91"/>
                  <a:gd name="T50" fmla="*/ 1 w 181"/>
                  <a:gd name="T51" fmla="*/ 1 h 91"/>
                  <a:gd name="T52" fmla="*/ 1 w 181"/>
                  <a:gd name="T53" fmla="*/ 1 h 91"/>
                  <a:gd name="T54" fmla="*/ 1 w 181"/>
                  <a:gd name="T55" fmla="*/ 1 h 91"/>
                  <a:gd name="T56" fmla="*/ 1 w 181"/>
                  <a:gd name="T57" fmla="*/ 1 h 91"/>
                  <a:gd name="T58" fmla="*/ 1 w 181"/>
                  <a:gd name="T59" fmla="*/ 1 h 91"/>
                  <a:gd name="T60" fmla="*/ 1 w 181"/>
                  <a:gd name="T61" fmla="*/ 1 h 91"/>
                  <a:gd name="T62" fmla="*/ 1 w 181"/>
                  <a:gd name="T63" fmla="*/ 1 h 91"/>
                  <a:gd name="T64" fmla="*/ 2 w 181"/>
                  <a:gd name="T65" fmla="*/ 1 h 91"/>
                  <a:gd name="T66" fmla="*/ 2 w 181"/>
                  <a:gd name="T67" fmla="*/ 0 h 91"/>
                  <a:gd name="T68" fmla="*/ 2 w 181"/>
                  <a:gd name="T69" fmla="*/ 0 h 91"/>
                  <a:gd name="T70" fmla="*/ 3 w 181"/>
                  <a:gd name="T71" fmla="*/ 0 h 91"/>
                  <a:gd name="T72" fmla="*/ 3 w 181"/>
                  <a:gd name="T73" fmla="*/ 0 h 91"/>
                  <a:gd name="T74" fmla="*/ 3 w 181"/>
                  <a:gd name="T75" fmla="*/ 0 h 91"/>
                  <a:gd name="T76" fmla="*/ 3 w 181"/>
                  <a:gd name="T77" fmla="*/ 0 h 91"/>
                  <a:gd name="T78" fmla="*/ 3 w 181"/>
                  <a:gd name="T79" fmla="*/ 0 h 91"/>
                  <a:gd name="T80" fmla="*/ 3 w 181"/>
                  <a:gd name="T81" fmla="*/ 0 h 91"/>
                  <a:gd name="T82" fmla="*/ 3 w 181"/>
                  <a:gd name="T83" fmla="*/ 0 h 91"/>
                  <a:gd name="T84" fmla="*/ 3 w 181"/>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1"/>
                  <a:gd name="T130" fmla="*/ 0 h 91"/>
                  <a:gd name="T131" fmla="*/ 181 w 181"/>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1" h="91">
                    <a:moveTo>
                      <a:pt x="170" y="0"/>
                    </a:moveTo>
                    <a:lnTo>
                      <a:pt x="169" y="0"/>
                    </a:lnTo>
                    <a:lnTo>
                      <a:pt x="165" y="1"/>
                    </a:lnTo>
                    <a:lnTo>
                      <a:pt x="161" y="3"/>
                    </a:lnTo>
                    <a:lnTo>
                      <a:pt x="155" y="5"/>
                    </a:lnTo>
                    <a:lnTo>
                      <a:pt x="148" y="9"/>
                    </a:lnTo>
                    <a:lnTo>
                      <a:pt x="140" y="13"/>
                    </a:lnTo>
                    <a:lnTo>
                      <a:pt x="132" y="18"/>
                    </a:lnTo>
                    <a:lnTo>
                      <a:pt x="123" y="24"/>
                    </a:lnTo>
                    <a:lnTo>
                      <a:pt x="116" y="28"/>
                    </a:lnTo>
                    <a:lnTo>
                      <a:pt x="112" y="31"/>
                    </a:lnTo>
                    <a:lnTo>
                      <a:pt x="110" y="32"/>
                    </a:lnTo>
                    <a:lnTo>
                      <a:pt x="109" y="32"/>
                    </a:lnTo>
                    <a:lnTo>
                      <a:pt x="107" y="33"/>
                    </a:lnTo>
                    <a:lnTo>
                      <a:pt x="102" y="35"/>
                    </a:lnTo>
                    <a:lnTo>
                      <a:pt x="95" y="40"/>
                    </a:lnTo>
                    <a:lnTo>
                      <a:pt x="82" y="47"/>
                    </a:lnTo>
                    <a:lnTo>
                      <a:pt x="68" y="56"/>
                    </a:lnTo>
                    <a:lnTo>
                      <a:pt x="53" y="64"/>
                    </a:lnTo>
                    <a:lnTo>
                      <a:pt x="39" y="71"/>
                    </a:lnTo>
                    <a:lnTo>
                      <a:pt x="26" y="78"/>
                    </a:lnTo>
                    <a:lnTo>
                      <a:pt x="16" y="84"/>
                    </a:lnTo>
                    <a:lnTo>
                      <a:pt x="7" y="87"/>
                    </a:lnTo>
                    <a:lnTo>
                      <a:pt x="2" y="90"/>
                    </a:lnTo>
                    <a:lnTo>
                      <a:pt x="0" y="91"/>
                    </a:lnTo>
                    <a:lnTo>
                      <a:pt x="43" y="91"/>
                    </a:lnTo>
                    <a:lnTo>
                      <a:pt x="42" y="90"/>
                    </a:lnTo>
                    <a:lnTo>
                      <a:pt x="41" y="88"/>
                    </a:lnTo>
                    <a:lnTo>
                      <a:pt x="43" y="85"/>
                    </a:lnTo>
                    <a:lnTo>
                      <a:pt x="48" y="81"/>
                    </a:lnTo>
                    <a:lnTo>
                      <a:pt x="56" y="76"/>
                    </a:lnTo>
                    <a:lnTo>
                      <a:pt x="70" y="69"/>
                    </a:lnTo>
                    <a:lnTo>
                      <a:pt x="91" y="60"/>
                    </a:lnTo>
                    <a:lnTo>
                      <a:pt x="112" y="49"/>
                    </a:lnTo>
                    <a:lnTo>
                      <a:pt x="132" y="39"/>
                    </a:lnTo>
                    <a:lnTo>
                      <a:pt x="147" y="30"/>
                    </a:lnTo>
                    <a:lnTo>
                      <a:pt x="160" y="20"/>
                    </a:lnTo>
                    <a:lnTo>
                      <a:pt x="170" y="13"/>
                    </a:lnTo>
                    <a:lnTo>
                      <a:pt x="176" y="8"/>
                    </a:lnTo>
                    <a:lnTo>
                      <a:pt x="180" y="4"/>
                    </a:lnTo>
                    <a:lnTo>
                      <a:pt x="181" y="3"/>
                    </a:lnTo>
                    <a:lnTo>
                      <a:pt x="170" y="0"/>
                    </a:lnTo>
                    <a:close/>
                  </a:path>
                </a:pathLst>
              </a:custGeom>
              <a:solidFill>
                <a:srgbClr val="000000"/>
              </a:solidFill>
              <a:ln w="9525">
                <a:noFill/>
                <a:round/>
                <a:headEnd/>
                <a:tailEnd/>
              </a:ln>
            </p:spPr>
            <p:txBody>
              <a:bodyPr/>
              <a:lstStyle/>
              <a:p>
                <a:endParaRPr lang="en-US"/>
              </a:p>
            </p:txBody>
          </p:sp>
          <p:sp>
            <p:nvSpPr>
              <p:cNvPr id="18533" name="Freeform 50"/>
              <p:cNvSpPr>
                <a:spLocks/>
              </p:cNvSpPr>
              <p:nvPr/>
            </p:nvSpPr>
            <p:spPr bwMode="auto">
              <a:xfrm>
                <a:off x="3180" y="2250"/>
                <a:ext cx="91" cy="46"/>
              </a:xfrm>
              <a:custGeom>
                <a:avLst/>
                <a:gdLst>
                  <a:gd name="T0" fmla="*/ 2 w 183"/>
                  <a:gd name="T1" fmla="*/ 0 h 91"/>
                  <a:gd name="T2" fmla="*/ 2 w 183"/>
                  <a:gd name="T3" fmla="*/ 0 h 91"/>
                  <a:gd name="T4" fmla="*/ 2 w 183"/>
                  <a:gd name="T5" fmla="*/ 1 h 91"/>
                  <a:gd name="T6" fmla="*/ 2 w 183"/>
                  <a:gd name="T7" fmla="*/ 1 h 91"/>
                  <a:gd name="T8" fmla="*/ 2 w 183"/>
                  <a:gd name="T9" fmla="*/ 1 h 91"/>
                  <a:gd name="T10" fmla="*/ 2 w 183"/>
                  <a:gd name="T11" fmla="*/ 1 h 91"/>
                  <a:gd name="T12" fmla="*/ 2 w 183"/>
                  <a:gd name="T13" fmla="*/ 1 h 91"/>
                  <a:gd name="T14" fmla="*/ 2 w 183"/>
                  <a:gd name="T15" fmla="*/ 1 h 91"/>
                  <a:gd name="T16" fmla="*/ 1 w 183"/>
                  <a:gd name="T17" fmla="*/ 1 h 91"/>
                  <a:gd name="T18" fmla="*/ 1 w 183"/>
                  <a:gd name="T19" fmla="*/ 1 h 91"/>
                  <a:gd name="T20" fmla="*/ 1 w 183"/>
                  <a:gd name="T21" fmla="*/ 1 h 91"/>
                  <a:gd name="T22" fmla="*/ 1 w 183"/>
                  <a:gd name="T23" fmla="*/ 1 h 91"/>
                  <a:gd name="T24" fmla="*/ 1 w 183"/>
                  <a:gd name="T25" fmla="*/ 1 h 91"/>
                  <a:gd name="T26" fmla="*/ 1 w 183"/>
                  <a:gd name="T27" fmla="*/ 1 h 91"/>
                  <a:gd name="T28" fmla="*/ 1 w 183"/>
                  <a:gd name="T29" fmla="*/ 1 h 91"/>
                  <a:gd name="T30" fmla="*/ 1 w 183"/>
                  <a:gd name="T31" fmla="*/ 1 h 91"/>
                  <a:gd name="T32" fmla="*/ 1 w 183"/>
                  <a:gd name="T33" fmla="*/ 1 h 91"/>
                  <a:gd name="T34" fmla="*/ 1 w 183"/>
                  <a:gd name="T35" fmla="*/ 1 h 91"/>
                  <a:gd name="T36" fmla="*/ 0 w 183"/>
                  <a:gd name="T37" fmla="*/ 2 h 91"/>
                  <a:gd name="T38" fmla="*/ 0 w 183"/>
                  <a:gd name="T39" fmla="*/ 2 h 91"/>
                  <a:gd name="T40" fmla="*/ 0 w 183"/>
                  <a:gd name="T41" fmla="*/ 2 h 91"/>
                  <a:gd name="T42" fmla="*/ 0 w 183"/>
                  <a:gd name="T43" fmla="*/ 2 h 91"/>
                  <a:gd name="T44" fmla="*/ 0 w 183"/>
                  <a:gd name="T45" fmla="*/ 2 h 91"/>
                  <a:gd name="T46" fmla="*/ 0 w 183"/>
                  <a:gd name="T47" fmla="*/ 2 h 91"/>
                  <a:gd name="T48" fmla="*/ 0 w 183"/>
                  <a:gd name="T49" fmla="*/ 2 h 91"/>
                  <a:gd name="T50" fmla="*/ 0 w 183"/>
                  <a:gd name="T51" fmla="*/ 2 h 91"/>
                  <a:gd name="T52" fmla="*/ 0 w 183"/>
                  <a:gd name="T53" fmla="*/ 2 h 91"/>
                  <a:gd name="T54" fmla="*/ 0 w 183"/>
                  <a:gd name="T55" fmla="*/ 2 h 91"/>
                  <a:gd name="T56" fmla="*/ 0 w 183"/>
                  <a:gd name="T57" fmla="*/ 2 h 91"/>
                  <a:gd name="T58" fmla="*/ 0 w 183"/>
                  <a:gd name="T59" fmla="*/ 2 h 91"/>
                  <a:gd name="T60" fmla="*/ 0 w 183"/>
                  <a:gd name="T61" fmla="*/ 2 h 91"/>
                  <a:gd name="T62" fmla="*/ 0 w 183"/>
                  <a:gd name="T63" fmla="*/ 2 h 91"/>
                  <a:gd name="T64" fmla="*/ 1 w 183"/>
                  <a:gd name="T65" fmla="*/ 2 h 91"/>
                  <a:gd name="T66" fmla="*/ 1 w 183"/>
                  <a:gd name="T67" fmla="*/ 1 h 91"/>
                  <a:gd name="T68" fmla="*/ 1 w 183"/>
                  <a:gd name="T69" fmla="*/ 1 h 91"/>
                  <a:gd name="T70" fmla="*/ 2 w 183"/>
                  <a:gd name="T71" fmla="*/ 1 h 91"/>
                  <a:gd name="T72" fmla="*/ 2 w 183"/>
                  <a:gd name="T73" fmla="*/ 1 h 91"/>
                  <a:gd name="T74" fmla="*/ 2 w 183"/>
                  <a:gd name="T75" fmla="*/ 1 h 91"/>
                  <a:gd name="T76" fmla="*/ 2 w 183"/>
                  <a:gd name="T77" fmla="*/ 1 h 91"/>
                  <a:gd name="T78" fmla="*/ 2 w 183"/>
                  <a:gd name="T79" fmla="*/ 1 h 91"/>
                  <a:gd name="T80" fmla="*/ 2 w 183"/>
                  <a:gd name="T81" fmla="*/ 1 h 91"/>
                  <a:gd name="T82" fmla="*/ 2 w 183"/>
                  <a:gd name="T83" fmla="*/ 1 h 91"/>
                  <a:gd name="T84" fmla="*/ 2 w 183"/>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3"/>
                  <a:gd name="T130" fmla="*/ 0 h 91"/>
                  <a:gd name="T131" fmla="*/ 183 w 183"/>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3" h="91">
                    <a:moveTo>
                      <a:pt x="171" y="0"/>
                    </a:moveTo>
                    <a:lnTo>
                      <a:pt x="169" y="0"/>
                    </a:lnTo>
                    <a:lnTo>
                      <a:pt x="167" y="1"/>
                    </a:lnTo>
                    <a:lnTo>
                      <a:pt x="162" y="3"/>
                    </a:lnTo>
                    <a:lnTo>
                      <a:pt x="156" y="6"/>
                    </a:lnTo>
                    <a:lnTo>
                      <a:pt x="149" y="9"/>
                    </a:lnTo>
                    <a:lnTo>
                      <a:pt x="141" y="14"/>
                    </a:lnTo>
                    <a:lnTo>
                      <a:pt x="133" y="18"/>
                    </a:lnTo>
                    <a:lnTo>
                      <a:pt x="123" y="24"/>
                    </a:lnTo>
                    <a:lnTo>
                      <a:pt x="116" y="29"/>
                    </a:lnTo>
                    <a:lnTo>
                      <a:pt x="113" y="31"/>
                    </a:lnTo>
                    <a:lnTo>
                      <a:pt x="111" y="32"/>
                    </a:lnTo>
                    <a:lnTo>
                      <a:pt x="110" y="32"/>
                    </a:lnTo>
                    <a:lnTo>
                      <a:pt x="107" y="33"/>
                    </a:lnTo>
                    <a:lnTo>
                      <a:pt x="104" y="36"/>
                    </a:lnTo>
                    <a:lnTo>
                      <a:pt x="96" y="40"/>
                    </a:lnTo>
                    <a:lnTo>
                      <a:pt x="84" y="47"/>
                    </a:lnTo>
                    <a:lnTo>
                      <a:pt x="69" y="56"/>
                    </a:lnTo>
                    <a:lnTo>
                      <a:pt x="54" y="65"/>
                    </a:lnTo>
                    <a:lnTo>
                      <a:pt x="40" y="71"/>
                    </a:lnTo>
                    <a:lnTo>
                      <a:pt x="27" y="78"/>
                    </a:lnTo>
                    <a:lnTo>
                      <a:pt x="16" y="84"/>
                    </a:lnTo>
                    <a:lnTo>
                      <a:pt x="7" y="88"/>
                    </a:lnTo>
                    <a:lnTo>
                      <a:pt x="2" y="90"/>
                    </a:lnTo>
                    <a:lnTo>
                      <a:pt x="0" y="91"/>
                    </a:lnTo>
                    <a:lnTo>
                      <a:pt x="44" y="91"/>
                    </a:lnTo>
                    <a:lnTo>
                      <a:pt x="43" y="90"/>
                    </a:lnTo>
                    <a:lnTo>
                      <a:pt x="42" y="89"/>
                    </a:lnTo>
                    <a:lnTo>
                      <a:pt x="44" y="85"/>
                    </a:lnTo>
                    <a:lnTo>
                      <a:pt x="49" y="82"/>
                    </a:lnTo>
                    <a:lnTo>
                      <a:pt x="57" y="76"/>
                    </a:lnTo>
                    <a:lnTo>
                      <a:pt x="70" y="69"/>
                    </a:lnTo>
                    <a:lnTo>
                      <a:pt x="91" y="60"/>
                    </a:lnTo>
                    <a:lnTo>
                      <a:pt x="113" y="50"/>
                    </a:lnTo>
                    <a:lnTo>
                      <a:pt x="133" y="39"/>
                    </a:lnTo>
                    <a:lnTo>
                      <a:pt x="148" y="30"/>
                    </a:lnTo>
                    <a:lnTo>
                      <a:pt x="161" y="22"/>
                    </a:lnTo>
                    <a:lnTo>
                      <a:pt x="171" y="15"/>
                    </a:lnTo>
                    <a:lnTo>
                      <a:pt x="177" y="9"/>
                    </a:lnTo>
                    <a:lnTo>
                      <a:pt x="182" y="6"/>
                    </a:lnTo>
                    <a:lnTo>
                      <a:pt x="183" y="5"/>
                    </a:lnTo>
                    <a:lnTo>
                      <a:pt x="171" y="0"/>
                    </a:lnTo>
                    <a:close/>
                  </a:path>
                </a:pathLst>
              </a:custGeom>
              <a:solidFill>
                <a:srgbClr val="000000"/>
              </a:solidFill>
              <a:ln w="9525">
                <a:noFill/>
                <a:round/>
                <a:headEnd/>
                <a:tailEnd/>
              </a:ln>
            </p:spPr>
            <p:txBody>
              <a:bodyPr/>
              <a:lstStyle/>
              <a:p>
                <a:endParaRPr lang="en-US"/>
              </a:p>
            </p:txBody>
          </p:sp>
          <p:sp>
            <p:nvSpPr>
              <p:cNvPr id="18534" name="Freeform 51"/>
              <p:cNvSpPr>
                <a:spLocks/>
              </p:cNvSpPr>
              <p:nvPr/>
            </p:nvSpPr>
            <p:spPr bwMode="auto">
              <a:xfrm>
                <a:off x="3190" y="2263"/>
                <a:ext cx="91" cy="46"/>
              </a:xfrm>
              <a:custGeom>
                <a:avLst/>
                <a:gdLst>
                  <a:gd name="T0" fmla="*/ 3 w 182"/>
                  <a:gd name="T1" fmla="*/ 0 h 91"/>
                  <a:gd name="T2" fmla="*/ 3 w 182"/>
                  <a:gd name="T3" fmla="*/ 0 h 91"/>
                  <a:gd name="T4" fmla="*/ 3 w 182"/>
                  <a:gd name="T5" fmla="*/ 1 h 91"/>
                  <a:gd name="T6" fmla="*/ 3 w 182"/>
                  <a:gd name="T7" fmla="*/ 1 h 91"/>
                  <a:gd name="T8" fmla="*/ 3 w 182"/>
                  <a:gd name="T9" fmla="*/ 1 h 91"/>
                  <a:gd name="T10" fmla="*/ 3 w 182"/>
                  <a:gd name="T11" fmla="*/ 1 h 91"/>
                  <a:gd name="T12" fmla="*/ 3 w 182"/>
                  <a:gd name="T13" fmla="*/ 1 h 91"/>
                  <a:gd name="T14" fmla="*/ 3 w 182"/>
                  <a:gd name="T15" fmla="*/ 1 h 91"/>
                  <a:gd name="T16" fmla="*/ 2 w 182"/>
                  <a:gd name="T17" fmla="*/ 1 h 91"/>
                  <a:gd name="T18" fmla="*/ 2 w 182"/>
                  <a:gd name="T19" fmla="*/ 1 h 91"/>
                  <a:gd name="T20" fmla="*/ 2 w 182"/>
                  <a:gd name="T21" fmla="*/ 1 h 91"/>
                  <a:gd name="T22" fmla="*/ 2 w 182"/>
                  <a:gd name="T23" fmla="*/ 1 h 91"/>
                  <a:gd name="T24" fmla="*/ 2 w 182"/>
                  <a:gd name="T25" fmla="*/ 1 h 91"/>
                  <a:gd name="T26" fmla="*/ 2 w 182"/>
                  <a:gd name="T27" fmla="*/ 1 h 91"/>
                  <a:gd name="T28" fmla="*/ 2 w 182"/>
                  <a:gd name="T29" fmla="*/ 1 h 91"/>
                  <a:gd name="T30" fmla="*/ 1 w 182"/>
                  <a:gd name="T31" fmla="*/ 1 h 91"/>
                  <a:gd name="T32" fmla="*/ 1 w 182"/>
                  <a:gd name="T33" fmla="*/ 1 h 91"/>
                  <a:gd name="T34" fmla="*/ 1 w 182"/>
                  <a:gd name="T35" fmla="*/ 1 h 91"/>
                  <a:gd name="T36" fmla="*/ 1 w 182"/>
                  <a:gd name="T37" fmla="*/ 2 h 91"/>
                  <a:gd name="T38" fmla="*/ 1 w 182"/>
                  <a:gd name="T39" fmla="*/ 2 h 91"/>
                  <a:gd name="T40" fmla="*/ 1 w 182"/>
                  <a:gd name="T41" fmla="*/ 2 h 91"/>
                  <a:gd name="T42" fmla="*/ 1 w 182"/>
                  <a:gd name="T43" fmla="*/ 2 h 91"/>
                  <a:gd name="T44" fmla="*/ 1 w 182"/>
                  <a:gd name="T45" fmla="*/ 2 h 91"/>
                  <a:gd name="T46" fmla="*/ 1 w 182"/>
                  <a:gd name="T47" fmla="*/ 2 h 91"/>
                  <a:gd name="T48" fmla="*/ 0 w 182"/>
                  <a:gd name="T49" fmla="*/ 2 h 91"/>
                  <a:gd name="T50" fmla="*/ 1 w 182"/>
                  <a:gd name="T51" fmla="*/ 2 h 91"/>
                  <a:gd name="T52" fmla="*/ 1 w 182"/>
                  <a:gd name="T53" fmla="*/ 2 h 91"/>
                  <a:gd name="T54" fmla="*/ 1 w 182"/>
                  <a:gd name="T55" fmla="*/ 2 h 91"/>
                  <a:gd name="T56" fmla="*/ 1 w 182"/>
                  <a:gd name="T57" fmla="*/ 2 h 91"/>
                  <a:gd name="T58" fmla="*/ 1 w 182"/>
                  <a:gd name="T59" fmla="*/ 2 h 91"/>
                  <a:gd name="T60" fmla="*/ 1 w 182"/>
                  <a:gd name="T61" fmla="*/ 2 h 91"/>
                  <a:gd name="T62" fmla="*/ 1 w 182"/>
                  <a:gd name="T63" fmla="*/ 2 h 91"/>
                  <a:gd name="T64" fmla="*/ 1 w 182"/>
                  <a:gd name="T65" fmla="*/ 2 h 91"/>
                  <a:gd name="T66" fmla="*/ 1 w 182"/>
                  <a:gd name="T67" fmla="*/ 1 h 91"/>
                  <a:gd name="T68" fmla="*/ 2 w 182"/>
                  <a:gd name="T69" fmla="*/ 1 h 91"/>
                  <a:gd name="T70" fmla="*/ 3 w 182"/>
                  <a:gd name="T71" fmla="*/ 1 h 91"/>
                  <a:gd name="T72" fmla="*/ 3 w 182"/>
                  <a:gd name="T73" fmla="*/ 1 h 91"/>
                  <a:gd name="T74" fmla="*/ 3 w 182"/>
                  <a:gd name="T75" fmla="*/ 1 h 91"/>
                  <a:gd name="T76" fmla="*/ 3 w 182"/>
                  <a:gd name="T77" fmla="*/ 1 h 91"/>
                  <a:gd name="T78" fmla="*/ 3 w 182"/>
                  <a:gd name="T79" fmla="*/ 1 h 91"/>
                  <a:gd name="T80" fmla="*/ 3 w 182"/>
                  <a:gd name="T81" fmla="*/ 1 h 91"/>
                  <a:gd name="T82" fmla="*/ 3 w 182"/>
                  <a:gd name="T83" fmla="*/ 1 h 91"/>
                  <a:gd name="T84" fmla="*/ 3 w 182"/>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2"/>
                  <a:gd name="T130" fmla="*/ 0 h 91"/>
                  <a:gd name="T131" fmla="*/ 182 w 182"/>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2" h="91">
                    <a:moveTo>
                      <a:pt x="170" y="0"/>
                    </a:moveTo>
                    <a:lnTo>
                      <a:pt x="169" y="0"/>
                    </a:lnTo>
                    <a:lnTo>
                      <a:pt x="166" y="1"/>
                    </a:lnTo>
                    <a:lnTo>
                      <a:pt x="161" y="4"/>
                    </a:lnTo>
                    <a:lnTo>
                      <a:pt x="155" y="6"/>
                    </a:lnTo>
                    <a:lnTo>
                      <a:pt x="148" y="10"/>
                    </a:lnTo>
                    <a:lnTo>
                      <a:pt x="139" y="14"/>
                    </a:lnTo>
                    <a:lnTo>
                      <a:pt x="131" y="19"/>
                    </a:lnTo>
                    <a:lnTo>
                      <a:pt x="122" y="25"/>
                    </a:lnTo>
                    <a:lnTo>
                      <a:pt x="115" y="29"/>
                    </a:lnTo>
                    <a:lnTo>
                      <a:pt x="112" y="31"/>
                    </a:lnTo>
                    <a:lnTo>
                      <a:pt x="109" y="33"/>
                    </a:lnTo>
                    <a:lnTo>
                      <a:pt x="108" y="34"/>
                    </a:lnTo>
                    <a:lnTo>
                      <a:pt x="106" y="35"/>
                    </a:lnTo>
                    <a:lnTo>
                      <a:pt x="102" y="36"/>
                    </a:lnTo>
                    <a:lnTo>
                      <a:pt x="94" y="41"/>
                    </a:lnTo>
                    <a:lnTo>
                      <a:pt x="83" y="48"/>
                    </a:lnTo>
                    <a:lnTo>
                      <a:pt x="68" y="57"/>
                    </a:lnTo>
                    <a:lnTo>
                      <a:pt x="53" y="65"/>
                    </a:lnTo>
                    <a:lnTo>
                      <a:pt x="39" y="72"/>
                    </a:lnTo>
                    <a:lnTo>
                      <a:pt x="26" y="79"/>
                    </a:lnTo>
                    <a:lnTo>
                      <a:pt x="16" y="84"/>
                    </a:lnTo>
                    <a:lnTo>
                      <a:pt x="7" y="88"/>
                    </a:lnTo>
                    <a:lnTo>
                      <a:pt x="2" y="90"/>
                    </a:lnTo>
                    <a:lnTo>
                      <a:pt x="0" y="91"/>
                    </a:lnTo>
                    <a:lnTo>
                      <a:pt x="44" y="91"/>
                    </a:lnTo>
                    <a:lnTo>
                      <a:pt x="42" y="90"/>
                    </a:lnTo>
                    <a:lnTo>
                      <a:pt x="41" y="89"/>
                    </a:lnTo>
                    <a:lnTo>
                      <a:pt x="44" y="86"/>
                    </a:lnTo>
                    <a:lnTo>
                      <a:pt x="48" y="82"/>
                    </a:lnTo>
                    <a:lnTo>
                      <a:pt x="56" y="76"/>
                    </a:lnTo>
                    <a:lnTo>
                      <a:pt x="70" y="70"/>
                    </a:lnTo>
                    <a:lnTo>
                      <a:pt x="91" y="60"/>
                    </a:lnTo>
                    <a:lnTo>
                      <a:pt x="113" y="50"/>
                    </a:lnTo>
                    <a:lnTo>
                      <a:pt x="132" y="40"/>
                    </a:lnTo>
                    <a:lnTo>
                      <a:pt x="147" y="30"/>
                    </a:lnTo>
                    <a:lnTo>
                      <a:pt x="160" y="22"/>
                    </a:lnTo>
                    <a:lnTo>
                      <a:pt x="170" y="15"/>
                    </a:lnTo>
                    <a:lnTo>
                      <a:pt x="176" y="10"/>
                    </a:lnTo>
                    <a:lnTo>
                      <a:pt x="181" y="6"/>
                    </a:lnTo>
                    <a:lnTo>
                      <a:pt x="182" y="5"/>
                    </a:lnTo>
                    <a:lnTo>
                      <a:pt x="170" y="0"/>
                    </a:lnTo>
                    <a:close/>
                  </a:path>
                </a:pathLst>
              </a:custGeom>
              <a:solidFill>
                <a:srgbClr val="000000"/>
              </a:solidFill>
              <a:ln w="9525">
                <a:noFill/>
                <a:round/>
                <a:headEnd/>
                <a:tailEnd/>
              </a:ln>
            </p:spPr>
            <p:txBody>
              <a:bodyPr/>
              <a:lstStyle/>
              <a:p>
                <a:endParaRPr lang="en-US"/>
              </a:p>
            </p:txBody>
          </p:sp>
          <p:sp>
            <p:nvSpPr>
              <p:cNvPr id="18535" name="Freeform 52"/>
              <p:cNvSpPr>
                <a:spLocks/>
              </p:cNvSpPr>
              <p:nvPr/>
            </p:nvSpPr>
            <p:spPr bwMode="auto">
              <a:xfrm>
                <a:off x="3200" y="2276"/>
                <a:ext cx="91" cy="45"/>
              </a:xfrm>
              <a:custGeom>
                <a:avLst/>
                <a:gdLst>
                  <a:gd name="T0" fmla="*/ 3 w 182"/>
                  <a:gd name="T1" fmla="*/ 0 h 91"/>
                  <a:gd name="T2" fmla="*/ 3 w 182"/>
                  <a:gd name="T3" fmla="*/ 0 h 91"/>
                  <a:gd name="T4" fmla="*/ 3 w 182"/>
                  <a:gd name="T5" fmla="*/ 0 h 91"/>
                  <a:gd name="T6" fmla="*/ 3 w 182"/>
                  <a:gd name="T7" fmla="*/ 0 h 91"/>
                  <a:gd name="T8" fmla="*/ 3 w 182"/>
                  <a:gd name="T9" fmla="*/ 0 h 91"/>
                  <a:gd name="T10" fmla="*/ 3 w 182"/>
                  <a:gd name="T11" fmla="*/ 0 h 91"/>
                  <a:gd name="T12" fmla="*/ 3 w 182"/>
                  <a:gd name="T13" fmla="*/ 0 h 91"/>
                  <a:gd name="T14" fmla="*/ 3 w 182"/>
                  <a:gd name="T15" fmla="*/ 0 h 91"/>
                  <a:gd name="T16" fmla="*/ 2 w 182"/>
                  <a:gd name="T17" fmla="*/ 0 h 91"/>
                  <a:gd name="T18" fmla="*/ 2 w 182"/>
                  <a:gd name="T19" fmla="*/ 0 h 91"/>
                  <a:gd name="T20" fmla="*/ 2 w 182"/>
                  <a:gd name="T21" fmla="*/ 0 h 91"/>
                  <a:gd name="T22" fmla="*/ 2 w 182"/>
                  <a:gd name="T23" fmla="*/ 0 h 91"/>
                  <a:gd name="T24" fmla="*/ 2 w 182"/>
                  <a:gd name="T25" fmla="*/ 0 h 91"/>
                  <a:gd name="T26" fmla="*/ 2 w 182"/>
                  <a:gd name="T27" fmla="*/ 0 h 91"/>
                  <a:gd name="T28" fmla="*/ 2 w 182"/>
                  <a:gd name="T29" fmla="*/ 0 h 91"/>
                  <a:gd name="T30" fmla="*/ 1 w 182"/>
                  <a:gd name="T31" fmla="*/ 0 h 91"/>
                  <a:gd name="T32" fmla="*/ 1 w 182"/>
                  <a:gd name="T33" fmla="*/ 0 h 91"/>
                  <a:gd name="T34" fmla="*/ 1 w 182"/>
                  <a:gd name="T35" fmla="*/ 0 h 91"/>
                  <a:gd name="T36" fmla="*/ 1 w 182"/>
                  <a:gd name="T37" fmla="*/ 1 h 91"/>
                  <a:gd name="T38" fmla="*/ 1 w 182"/>
                  <a:gd name="T39" fmla="*/ 1 h 91"/>
                  <a:gd name="T40" fmla="*/ 1 w 182"/>
                  <a:gd name="T41" fmla="*/ 1 h 91"/>
                  <a:gd name="T42" fmla="*/ 1 w 182"/>
                  <a:gd name="T43" fmla="*/ 1 h 91"/>
                  <a:gd name="T44" fmla="*/ 1 w 182"/>
                  <a:gd name="T45" fmla="*/ 1 h 91"/>
                  <a:gd name="T46" fmla="*/ 1 w 182"/>
                  <a:gd name="T47" fmla="*/ 1 h 91"/>
                  <a:gd name="T48" fmla="*/ 0 w 182"/>
                  <a:gd name="T49" fmla="*/ 1 h 91"/>
                  <a:gd name="T50" fmla="*/ 1 w 182"/>
                  <a:gd name="T51" fmla="*/ 1 h 91"/>
                  <a:gd name="T52" fmla="*/ 1 w 182"/>
                  <a:gd name="T53" fmla="*/ 1 h 91"/>
                  <a:gd name="T54" fmla="*/ 1 w 182"/>
                  <a:gd name="T55" fmla="*/ 1 h 91"/>
                  <a:gd name="T56" fmla="*/ 1 w 182"/>
                  <a:gd name="T57" fmla="*/ 1 h 91"/>
                  <a:gd name="T58" fmla="*/ 1 w 182"/>
                  <a:gd name="T59" fmla="*/ 1 h 91"/>
                  <a:gd name="T60" fmla="*/ 1 w 182"/>
                  <a:gd name="T61" fmla="*/ 1 h 91"/>
                  <a:gd name="T62" fmla="*/ 1 w 182"/>
                  <a:gd name="T63" fmla="*/ 1 h 91"/>
                  <a:gd name="T64" fmla="*/ 1 w 182"/>
                  <a:gd name="T65" fmla="*/ 1 h 91"/>
                  <a:gd name="T66" fmla="*/ 1 w 182"/>
                  <a:gd name="T67" fmla="*/ 0 h 91"/>
                  <a:gd name="T68" fmla="*/ 2 w 182"/>
                  <a:gd name="T69" fmla="*/ 0 h 91"/>
                  <a:gd name="T70" fmla="*/ 3 w 182"/>
                  <a:gd name="T71" fmla="*/ 0 h 91"/>
                  <a:gd name="T72" fmla="*/ 3 w 182"/>
                  <a:gd name="T73" fmla="*/ 0 h 91"/>
                  <a:gd name="T74" fmla="*/ 3 w 182"/>
                  <a:gd name="T75" fmla="*/ 0 h 91"/>
                  <a:gd name="T76" fmla="*/ 3 w 182"/>
                  <a:gd name="T77" fmla="*/ 0 h 91"/>
                  <a:gd name="T78" fmla="*/ 3 w 182"/>
                  <a:gd name="T79" fmla="*/ 0 h 91"/>
                  <a:gd name="T80" fmla="*/ 3 w 182"/>
                  <a:gd name="T81" fmla="*/ 0 h 91"/>
                  <a:gd name="T82" fmla="*/ 3 w 182"/>
                  <a:gd name="T83" fmla="*/ 0 h 91"/>
                  <a:gd name="T84" fmla="*/ 3 w 182"/>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2"/>
                  <a:gd name="T130" fmla="*/ 0 h 91"/>
                  <a:gd name="T131" fmla="*/ 182 w 182"/>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2" h="91">
                    <a:moveTo>
                      <a:pt x="171" y="0"/>
                    </a:moveTo>
                    <a:lnTo>
                      <a:pt x="170" y="0"/>
                    </a:lnTo>
                    <a:lnTo>
                      <a:pt x="166" y="1"/>
                    </a:lnTo>
                    <a:lnTo>
                      <a:pt x="162" y="3"/>
                    </a:lnTo>
                    <a:lnTo>
                      <a:pt x="156" y="5"/>
                    </a:lnTo>
                    <a:lnTo>
                      <a:pt x="149" y="9"/>
                    </a:lnTo>
                    <a:lnTo>
                      <a:pt x="141" y="14"/>
                    </a:lnTo>
                    <a:lnTo>
                      <a:pt x="133" y="18"/>
                    </a:lnTo>
                    <a:lnTo>
                      <a:pt x="124" y="24"/>
                    </a:lnTo>
                    <a:lnTo>
                      <a:pt x="117" y="29"/>
                    </a:lnTo>
                    <a:lnTo>
                      <a:pt x="113" y="31"/>
                    </a:lnTo>
                    <a:lnTo>
                      <a:pt x="111" y="32"/>
                    </a:lnTo>
                    <a:lnTo>
                      <a:pt x="110" y="33"/>
                    </a:lnTo>
                    <a:lnTo>
                      <a:pt x="108" y="34"/>
                    </a:lnTo>
                    <a:lnTo>
                      <a:pt x="103" y="37"/>
                    </a:lnTo>
                    <a:lnTo>
                      <a:pt x="96" y="41"/>
                    </a:lnTo>
                    <a:lnTo>
                      <a:pt x="83" y="48"/>
                    </a:lnTo>
                    <a:lnTo>
                      <a:pt x="68" y="56"/>
                    </a:lnTo>
                    <a:lnTo>
                      <a:pt x="53" y="64"/>
                    </a:lnTo>
                    <a:lnTo>
                      <a:pt x="40" y="71"/>
                    </a:lnTo>
                    <a:lnTo>
                      <a:pt x="27" y="78"/>
                    </a:lnTo>
                    <a:lnTo>
                      <a:pt x="17" y="84"/>
                    </a:lnTo>
                    <a:lnTo>
                      <a:pt x="7" y="87"/>
                    </a:lnTo>
                    <a:lnTo>
                      <a:pt x="3" y="90"/>
                    </a:lnTo>
                    <a:lnTo>
                      <a:pt x="0" y="91"/>
                    </a:lnTo>
                    <a:lnTo>
                      <a:pt x="44" y="91"/>
                    </a:lnTo>
                    <a:lnTo>
                      <a:pt x="43" y="90"/>
                    </a:lnTo>
                    <a:lnTo>
                      <a:pt x="42" y="88"/>
                    </a:lnTo>
                    <a:lnTo>
                      <a:pt x="44" y="85"/>
                    </a:lnTo>
                    <a:lnTo>
                      <a:pt x="49" y="82"/>
                    </a:lnTo>
                    <a:lnTo>
                      <a:pt x="57" y="76"/>
                    </a:lnTo>
                    <a:lnTo>
                      <a:pt x="71" y="69"/>
                    </a:lnTo>
                    <a:lnTo>
                      <a:pt x="91" y="60"/>
                    </a:lnTo>
                    <a:lnTo>
                      <a:pt x="113" y="49"/>
                    </a:lnTo>
                    <a:lnTo>
                      <a:pt x="133" y="39"/>
                    </a:lnTo>
                    <a:lnTo>
                      <a:pt x="148" y="30"/>
                    </a:lnTo>
                    <a:lnTo>
                      <a:pt x="160" y="22"/>
                    </a:lnTo>
                    <a:lnTo>
                      <a:pt x="171" y="15"/>
                    </a:lnTo>
                    <a:lnTo>
                      <a:pt x="177" y="9"/>
                    </a:lnTo>
                    <a:lnTo>
                      <a:pt x="181" y="5"/>
                    </a:lnTo>
                    <a:lnTo>
                      <a:pt x="182" y="4"/>
                    </a:lnTo>
                    <a:lnTo>
                      <a:pt x="171" y="0"/>
                    </a:lnTo>
                    <a:close/>
                  </a:path>
                </a:pathLst>
              </a:custGeom>
              <a:solidFill>
                <a:srgbClr val="000000"/>
              </a:solidFill>
              <a:ln w="9525">
                <a:noFill/>
                <a:round/>
                <a:headEnd/>
                <a:tailEnd/>
              </a:ln>
            </p:spPr>
            <p:txBody>
              <a:bodyPr/>
              <a:lstStyle/>
              <a:p>
                <a:endParaRPr lang="en-US"/>
              </a:p>
            </p:txBody>
          </p:sp>
          <p:sp>
            <p:nvSpPr>
              <p:cNvPr id="18536" name="Freeform 53"/>
              <p:cNvSpPr>
                <a:spLocks/>
              </p:cNvSpPr>
              <p:nvPr/>
            </p:nvSpPr>
            <p:spPr bwMode="auto">
              <a:xfrm>
                <a:off x="3210" y="2289"/>
                <a:ext cx="91" cy="45"/>
              </a:xfrm>
              <a:custGeom>
                <a:avLst/>
                <a:gdLst>
                  <a:gd name="T0" fmla="*/ 3 w 182"/>
                  <a:gd name="T1" fmla="*/ 0 h 91"/>
                  <a:gd name="T2" fmla="*/ 3 w 182"/>
                  <a:gd name="T3" fmla="*/ 0 h 91"/>
                  <a:gd name="T4" fmla="*/ 3 w 182"/>
                  <a:gd name="T5" fmla="*/ 0 h 91"/>
                  <a:gd name="T6" fmla="*/ 3 w 182"/>
                  <a:gd name="T7" fmla="*/ 0 h 91"/>
                  <a:gd name="T8" fmla="*/ 3 w 182"/>
                  <a:gd name="T9" fmla="*/ 0 h 91"/>
                  <a:gd name="T10" fmla="*/ 3 w 182"/>
                  <a:gd name="T11" fmla="*/ 0 h 91"/>
                  <a:gd name="T12" fmla="*/ 3 w 182"/>
                  <a:gd name="T13" fmla="*/ 0 h 91"/>
                  <a:gd name="T14" fmla="*/ 3 w 182"/>
                  <a:gd name="T15" fmla="*/ 0 h 91"/>
                  <a:gd name="T16" fmla="*/ 2 w 182"/>
                  <a:gd name="T17" fmla="*/ 0 h 91"/>
                  <a:gd name="T18" fmla="*/ 2 w 182"/>
                  <a:gd name="T19" fmla="*/ 0 h 91"/>
                  <a:gd name="T20" fmla="*/ 2 w 182"/>
                  <a:gd name="T21" fmla="*/ 0 h 91"/>
                  <a:gd name="T22" fmla="*/ 2 w 182"/>
                  <a:gd name="T23" fmla="*/ 0 h 91"/>
                  <a:gd name="T24" fmla="*/ 2 w 182"/>
                  <a:gd name="T25" fmla="*/ 0 h 91"/>
                  <a:gd name="T26" fmla="*/ 2 w 182"/>
                  <a:gd name="T27" fmla="*/ 0 h 91"/>
                  <a:gd name="T28" fmla="*/ 2 w 182"/>
                  <a:gd name="T29" fmla="*/ 0 h 91"/>
                  <a:gd name="T30" fmla="*/ 1 w 182"/>
                  <a:gd name="T31" fmla="*/ 0 h 91"/>
                  <a:gd name="T32" fmla="*/ 1 w 182"/>
                  <a:gd name="T33" fmla="*/ 0 h 91"/>
                  <a:gd name="T34" fmla="*/ 1 w 182"/>
                  <a:gd name="T35" fmla="*/ 0 h 91"/>
                  <a:gd name="T36" fmla="*/ 1 w 182"/>
                  <a:gd name="T37" fmla="*/ 1 h 91"/>
                  <a:gd name="T38" fmla="*/ 1 w 182"/>
                  <a:gd name="T39" fmla="*/ 1 h 91"/>
                  <a:gd name="T40" fmla="*/ 1 w 182"/>
                  <a:gd name="T41" fmla="*/ 1 h 91"/>
                  <a:gd name="T42" fmla="*/ 1 w 182"/>
                  <a:gd name="T43" fmla="*/ 1 h 91"/>
                  <a:gd name="T44" fmla="*/ 1 w 182"/>
                  <a:gd name="T45" fmla="*/ 1 h 91"/>
                  <a:gd name="T46" fmla="*/ 1 w 182"/>
                  <a:gd name="T47" fmla="*/ 1 h 91"/>
                  <a:gd name="T48" fmla="*/ 0 w 182"/>
                  <a:gd name="T49" fmla="*/ 1 h 91"/>
                  <a:gd name="T50" fmla="*/ 1 w 182"/>
                  <a:gd name="T51" fmla="*/ 1 h 91"/>
                  <a:gd name="T52" fmla="*/ 1 w 182"/>
                  <a:gd name="T53" fmla="*/ 1 h 91"/>
                  <a:gd name="T54" fmla="*/ 1 w 182"/>
                  <a:gd name="T55" fmla="*/ 1 h 91"/>
                  <a:gd name="T56" fmla="*/ 1 w 182"/>
                  <a:gd name="T57" fmla="*/ 1 h 91"/>
                  <a:gd name="T58" fmla="*/ 1 w 182"/>
                  <a:gd name="T59" fmla="*/ 1 h 91"/>
                  <a:gd name="T60" fmla="*/ 1 w 182"/>
                  <a:gd name="T61" fmla="*/ 1 h 91"/>
                  <a:gd name="T62" fmla="*/ 1 w 182"/>
                  <a:gd name="T63" fmla="*/ 1 h 91"/>
                  <a:gd name="T64" fmla="*/ 1 w 182"/>
                  <a:gd name="T65" fmla="*/ 1 h 91"/>
                  <a:gd name="T66" fmla="*/ 1 w 182"/>
                  <a:gd name="T67" fmla="*/ 0 h 91"/>
                  <a:gd name="T68" fmla="*/ 2 w 182"/>
                  <a:gd name="T69" fmla="*/ 0 h 91"/>
                  <a:gd name="T70" fmla="*/ 3 w 182"/>
                  <a:gd name="T71" fmla="*/ 0 h 91"/>
                  <a:gd name="T72" fmla="*/ 3 w 182"/>
                  <a:gd name="T73" fmla="*/ 0 h 91"/>
                  <a:gd name="T74" fmla="*/ 3 w 182"/>
                  <a:gd name="T75" fmla="*/ 0 h 91"/>
                  <a:gd name="T76" fmla="*/ 3 w 182"/>
                  <a:gd name="T77" fmla="*/ 0 h 91"/>
                  <a:gd name="T78" fmla="*/ 3 w 182"/>
                  <a:gd name="T79" fmla="*/ 0 h 91"/>
                  <a:gd name="T80" fmla="*/ 3 w 182"/>
                  <a:gd name="T81" fmla="*/ 0 h 91"/>
                  <a:gd name="T82" fmla="*/ 3 w 182"/>
                  <a:gd name="T83" fmla="*/ 0 h 91"/>
                  <a:gd name="T84" fmla="*/ 3 w 182"/>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2"/>
                  <a:gd name="T130" fmla="*/ 0 h 91"/>
                  <a:gd name="T131" fmla="*/ 182 w 182"/>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2" h="91">
                    <a:moveTo>
                      <a:pt x="169" y="0"/>
                    </a:moveTo>
                    <a:lnTo>
                      <a:pt x="168" y="0"/>
                    </a:lnTo>
                    <a:lnTo>
                      <a:pt x="166" y="1"/>
                    </a:lnTo>
                    <a:lnTo>
                      <a:pt x="161" y="4"/>
                    </a:lnTo>
                    <a:lnTo>
                      <a:pt x="154" y="6"/>
                    </a:lnTo>
                    <a:lnTo>
                      <a:pt x="148" y="9"/>
                    </a:lnTo>
                    <a:lnTo>
                      <a:pt x="139" y="14"/>
                    </a:lnTo>
                    <a:lnTo>
                      <a:pt x="131" y="19"/>
                    </a:lnTo>
                    <a:lnTo>
                      <a:pt x="122" y="24"/>
                    </a:lnTo>
                    <a:lnTo>
                      <a:pt x="115" y="29"/>
                    </a:lnTo>
                    <a:lnTo>
                      <a:pt x="112" y="31"/>
                    </a:lnTo>
                    <a:lnTo>
                      <a:pt x="110" y="32"/>
                    </a:lnTo>
                    <a:lnTo>
                      <a:pt x="108" y="33"/>
                    </a:lnTo>
                    <a:lnTo>
                      <a:pt x="106" y="35"/>
                    </a:lnTo>
                    <a:lnTo>
                      <a:pt x="103" y="37"/>
                    </a:lnTo>
                    <a:lnTo>
                      <a:pt x="95" y="42"/>
                    </a:lnTo>
                    <a:lnTo>
                      <a:pt x="83" y="48"/>
                    </a:lnTo>
                    <a:lnTo>
                      <a:pt x="68" y="57"/>
                    </a:lnTo>
                    <a:lnTo>
                      <a:pt x="53" y="65"/>
                    </a:lnTo>
                    <a:lnTo>
                      <a:pt x="39" y="72"/>
                    </a:lnTo>
                    <a:lnTo>
                      <a:pt x="27" y="78"/>
                    </a:lnTo>
                    <a:lnTo>
                      <a:pt x="16" y="84"/>
                    </a:lnTo>
                    <a:lnTo>
                      <a:pt x="7" y="88"/>
                    </a:lnTo>
                    <a:lnTo>
                      <a:pt x="2" y="90"/>
                    </a:lnTo>
                    <a:lnTo>
                      <a:pt x="0" y="91"/>
                    </a:lnTo>
                    <a:lnTo>
                      <a:pt x="43" y="91"/>
                    </a:lnTo>
                    <a:lnTo>
                      <a:pt x="42" y="90"/>
                    </a:lnTo>
                    <a:lnTo>
                      <a:pt x="42" y="89"/>
                    </a:lnTo>
                    <a:lnTo>
                      <a:pt x="43" y="85"/>
                    </a:lnTo>
                    <a:lnTo>
                      <a:pt x="49" y="82"/>
                    </a:lnTo>
                    <a:lnTo>
                      <a:pt x="57" y="76"/>
                    </a:lnTo>
                    <a:lnTo>
                      <a:pt x="70" y="69"/>
                    </a:lnTo>
                    <a:lnTo>
                      <a:pt x="91" y="60"/>
                    </a:lnTo>
                    <a:lnTo>
                      <a:pt x="113" y="50"/>
                    </a:lnTo>
                    <a:lnTo>
                      <a:pt x="133" y="39"/>
                    </a:lnTo>
                    <a:lnTo>
                      <a:pt x="148" y="30"/>
                    </a:lnTo>
                    <a:lnTo>
                      <a:pt x="160" y="22"/>
                    </a:lnTo>
                    <a:lnTo>
                      <a:pt x="171" y="15"/>
                    </a:lnTo>
                    <a:lnTo>
                      <a:pt x="176" y="9"/>
                    </a:lnTo>
                    <a:lnTo>
                      <a:pt x="181" y="6"/>
                    </a:lnTo>
                    <a:lnTo>
                      <a:pt x="182" y="5"/>
                    </a:lnTo>
                    <a:lnTo>
                      <a:pt x="169" y="0"/>
                    </a:lnTo>
                    <a:close/>
                  </a:path>
                </a:pathLst>
              </a:custGeom>
              <a:solidFill>
                <a:srgbClr val="000000"/>
              </a:solidFill>
              <a:ln w="9525">
                <a:noFill/>
                <a:round/>
                <a:headEnd/>
                <a:tailEnd/>
              </a:ln>
            </p:spPr>
            <p:txBody>
              <a:bodyPr/>
              <a:lstStyle/>
              <a:p>
                <a:endParaRPr lang="en-US"/>
              </a:p>
            </p:txBody>
          </p:sp>
          <p:sp>
            <p:nvSpPr>
              <p:cNvPr id="18537" name="Freeform 54"/>
              <p:cNvSpPr>
                <a:spLocks/>
              </p:cNvSpPr>
              <p:nvPr/>
            </p:nvSpPr>
            <p:spPr bwMode="auto">
              <a:xfrm>
                <a:off x="3220" y="2301"/>
                <a:ext cx="91" cy="46"/>
              </a:xfrm>
              <a:custGeom>
                <a:avLst/>
                <a:gdLst>
                  <a:gd name="T0" fmla="*/ 3 w 182"/>
                  <a:gd name="T1" fmla="*/ 0 h 93"/>
                  <a:gd name="T2" fmla="*/ 3 w 182"/>
                  <a:gd name="T3" fmla="*/ 0 h 93"/>
                  <a:gd name="T4" fmla="*/ 3 w 182"/>
                  <a:gd name="T5" fmla="*/ 0 h 93"/>
                  <a:gd name="T6" fmla="*/ 3 w 182"/>
                  <a:gd name="T7" fmla="*/ 0 h 93"/>
                  <a:gd name="T8" fmla="*/ 3 w 182"/>
                  <a:gd name="T9" fmla="*/ 0 h 93"/>
                  <a:gd name="T10" fmla="*/ 3 w 182"/>
                  <a:gd name="T11" fmla="*/ 0 h 93"/>
                  <a:gd name="T12" fmla="*/ 3 w 182"/>
                  <a:gd name="T13" fmla="*/ 0 h 93"/>
                  <a:gd name="T14" fmla="*/ 3 w 182"/>
                  <a:gd name="T15" fmla="*/ 0 h 93"/>
                  <a:gd name="T16" fmla="*/ 2 w 182"/>
                  <a:gd name="T17" fmla="*/ 0 h 93"/>
                  <a:gd name="T18" fmla="*/ 2 w 182"/>
                  <a:gd name="T19" fmla="*/ 0 h 93"/>
                  <a:gd name="T20" fmla="*/ 2 w 182"/>
                  <a:gd name="T21" fmla="*/ 0 h 93"/>
                  <a:gd name="T22" fmla="*/ 2 w 182"/>
                  <a:gd name="T23" fmla="*/ 0 h 93"/>
                  <a:gd name="T24" fmla="*/ 2 w 182"/>
                  <a:gd name="T25" fmla="*/ 0 h 93"/>
                  <a:gd name="T26" fmla="*/ 2 w 182"/>
                  <a:gd name="T27" fmla="*/ 0 h 93"/>
                  <a:gd name="T28" fmla="*/ 2 w 182"/>
                  <a:gd name="T29" fmla="*/ 0 h 93"/>
                  <a:gd name="T30" fmla="*/ 1 w 182"/>
                  <a:gd name="T31" fmla="*/ 0 h 93"/>
                  <a:gd name="T32" fmla="*/ 1 w 182"/>
                  <a:gd name="T33" fmla="*/ 0 h 93"/>
                  <a:gd name="T34" fmla="*/ 1 w 182"/>
                  <a:gd name="T35" fmla="*/ 0 h 93"/>
                  <a:gd name="T36" fmla="*/ 1 w 182"/>
                  <a:gd name="T37" fmla="*/ 1 h 93"/>
                  <a:gd name="T38" fmla="*/ 1 w 182"/>
                  <a:gd name="T39" fmla="*/ 1 h 93"/>
                  <a:gd name="T40" fmla="*/ 1 w 182"/>
                  <a:gd name="T41" fmla="*/ 1 h 93"/>
                  <a:gd name="T42" fmla="*/ 1 w 182"/>
                  <a:gd name="T43" fmla="*/ 1 h 93"/>
                  <a:gd name="T44" fmla="*/ 1 w 182"/>
                  <a:gd name="T45" fmla="*/ 1 h 93"/>
                  <a:gd name="T46" fmla="*/ 1 w 182"/>
                  <a:gd name="T47" fmla="*/ 1 h 93"/>
                  <a:gd name="T48" fmla="*/ 0 w 182"/>
                  <a:gd name="T49" fmla="*/ 1 h 93"/>
                  <a:gd name="T50" fmla="*/ 1 w 182"/>
                  <a:gd name="T51" fmla="*/ 1 h 93"/>
                  <a:gd name="T52" fmla="*/ 1 w 182"/>
                  <a:gd name="T53" fmla="*/ 1 h 93"/>
                  <a:gd name="T54" fmla="*/ 1 w 182"/>
                  <a:gd name="T55" fmla="*/ 1 h 93"/>
                  <a:gd name="T56" fmla="*/ 1 w 182"/>
                  <a:gd name="T57" fmla="*/ 1 h 93"/>
                  <a:gd name="T58" fmla="*/ 1 w 182"/>
                  <a:gd name="T59" fmla="*/ 1 h 93"/>
                  <a:gd name="T60" fmla="*/ 1 w 182"/>
                  <a:gd name="T61" fmla="*/ 1 h 93"/>
                  <a:gd name="T62" fmla="*/ 1 w 182"/>
                  <a:gd name="T63" fmla="*/ 1 h 93"/>
                  <a:gd name="T64" fmla="*/ 1 w 182"/>
                  <a:gd name="T65" fmla="*/ 1 h 93"/>
                  <a:gd name="T66" fmla="*/ 1 w 182"/>
                  <a:gd name="T67" fmla="*/ 0 h 93"/>
                  <a:gd name="T68" fmla="*/ 2 w 182"/>
                  <a:gd name="T69" fmla="*/ 0 h 93"/>
                  <a:gd name="T70" fmla="*/ 3 w 182"/>
                  <a:gd name="T71" fmla="*/ 0 h 93"/>
                  <a:gd name="T72" fmla="*/ 3 w 182"/>
                  <a:gd name="T73" fmla="*/ 0 h 93"/>
                  <a:gd name="T74" fmla="*/ 3 w 182"/>
                  <a:gd name="T75" fmla="*/ 0 h 93"/>
                  <a:gd name="T76" fmla="*/ 3 w 182"/>
                  <a:gd name="T77" fmla="*/ 0 h 93"/>
                  <a:gd name="T78" fmla="*/ 3 w 182"/>
                  <a:gd name="T79" fmla="*/ 0 h 93"/>
                  <a:gd name="T80" fmla="*/ 3 w 182"/>
                  <a:gd name="T81" fmla="*/ 0 h 93"/>
                  <a:gd name="T82" fmla="*/ 3 w 182"/>
                  <a:gd name="T83" fmla="*/ 0 h 93"/>
                  <a:gd name="T84" fmla="*/ 3 w 182"/>
                  <a:gd name="T85" fmla="*/ 0 h 93"/>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2"/>
                  <a:gd name="T130" fmla="*/ 0 h 93"/>
                  <a:gd name="T131" fmla="*/ 182 w 182"/>
                  <a:gd name="T132" fmla="*/ 93 h 93"/>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2" h="93">
                    <a:moveTo>
                      <a:pt x="170" y="0"/>
                    </a:moveTo>
                    <a:lnTo>
                      <a:pt x="169" y="0"/>
                    </a:lnTo>
                    <a:lnTo>
                      <a:pt x="166" y="2"/>
                    </a:lnTo>
                    <a:lnTo>
                      <a:pt x="161" y="4"/>
                    </a:lnTo>
                    <a:lnTo>
                      <a:pt x="155" y="6"/>
                    </a:lnTo>
                    <a:lnTo>
                      <a:pt x="148" y="10"/>
                    </a:lnTo>
                    <a:lnTo>
                      <a:pt x="140" y="14"/>
                    </a:lnTo>
                    <a:lnTo>
                      <a:pt x="132" y="19"/>
                    </a:lnTo>
                    <a:lnTo>
                      <a:pt x="123" y="25"/>
                    </a:lnTo>
                    <a:lnTo>
                      <a:pt x="116" y="29"/>
                    </a:lnTo>
                    <a:lnTo>
                      <a:pt x="113" y="32"/>
                    </a:lnTo>
                    <a:lnTo>
                      <a:pt x="110" y="33"/>
                    </a:lnTo>
                    <a:lnTo>
                      <a:pt x="109" y="34"/>
                    </a:lnTo>
                    <a:lnTo>
                      <a:pt x="107" y="35"/>
                    </a:lnTo>
                    <a:lnTo>
                      <a:pt x="102" y="37"/>
                    </a:lnTo>
                    <a:lnTo>
                      <a:pt x="95" y="42"/>
                    </a:lnTo>
                    <a:lnTo>
                      <a:pt x="83" y="49"/>
                    </a:lnTo>
                    <a:lnTo>
                      <a:pt x="68" y="57"/>
                    </a:lnTo>
                    <a:lnTo>
                      <a:pt x="53" y="65"/>
                    </a:lnTo>
                    <a:lnTo>
                      <a:pt x="39" y="73"/>
                    </a:lnTo>
                    <a:lnTo>
                      <a:pt x="26" y="79"/>
                    </a:lnTo>
                    <a:lnTo>
                      <a:pt x="16" y="85"/>
                    </a:lnTo>
                    <a:lnTo>
                      <a:pt x="7" y="89"/>
                    </a:lnTo>
                    <a:lnTo>
                      <a:pt x="2" y="91"/>
                    </a:lnTo>
                    <a:lnTo>
                      <a:pt x="0" y="93"/>
                    </a:lnTo>
                    <a:lnTo>
                      <a:pt x="43" y="93"/>
                    </a:lnTo>
                    <a:lnTo>
                      <a:pt x="42" y="91"/>
                    </a:lnTo>
                    <a:lnTo>
                      <a:pt x="41" y="89"/>
                    </a:lnTo>
                    <a:lnTo>
                      <a:pt x="43" y="87"/>
                    </a:lnTo>
                    <a:lnTo>
                      <a:pt x="48" y="82"/>
                    </a:lnTo>
                    <a:lnTo>
                      <a:pt x="56" y="77"/>
                    </a:lnTo>
                    <a:lnTo>
                      <a:pt x="70" y="70"/>
                    </a:lnTo>
                    <a:lnTo>
                      <a:pt x="91" y="60"/>
                    </a:lnTo>
                    <a:lnTo>
                      <a:pt x="113" y="50"/>
                    </a:lnTo>
                    <a:lnTo>
                      <a:pt x="132" y="40"/>
                    </a:lnTo>
                    <a:lnTo>
                      <a:pt x="147" y="30"/>
                    </a:lnTo>
                    <a:lnTo>
                      <a:pt x="160" y="22"/>
                    </a:lnTo>
                    <a:lnTo>
                      <a:pt x="170" y="15"/>
                    </a:lnTo>
                    <a:lnTo>
                      <a:pt x="176" y="10"/>
                    </a:lnTo>
                    <a:lnTo>
                      <a:pt x="180" y="6"/>
                    </a:lnTo>
                    <a:lnTo>
                      <a:pt x="182" y="5"/>
                    </a:lnTo>
                    <a:lnTo>
                      <a:pt x="170" y="0"/>
                    </a:lnTo>
                    <a:close/>
                  </a:path>
                </a:pathLst>
              </a:custGeom>
              <a:solidFill>
                <a:srgbClr val="000000"/>
              </a:solidFill>
              <a:ln w="9525">
                <a:noFill/>
                <a:round/>
                <a:headEnd/>
                <a:tailEnd/>
              </a:ln>
            </p:spPr>
            <p:txBody>
              <a:bodyPr/>
              <a:lstStyle/>
              <a:p>
                <a:endParaRPr lang="en-US"/>
              </a:p>
            </p:txBody>
          </p:sp>
          <p:sp>
            <p:nvSpPr>
              <p:cNvPr id="18538" name="Freeform 55"/>
              <p:cNvSpPr>
                <a:spLocks/>
              </p:cNvSpPr>
              <p:nvPr/>
            </p:nvSpPr>
            <p:spPr bwMode="auto">
              <a:xfrm>
                <a:off x="3230" y="2314"/>
                <a:ext cx="91" cy="46"/>
              </a:xfrm>
              <a:custGeom>
                <a:avLst/>
                <a:gdLst>
                  <a:gd name="T0" fmla="*/ 2 w 183"/>
                  <a:gd name="T1" fmla="*/ 0 h 91"/>
                  <a:gd name="T2" fmla="*/ 2 w 183"/>
                  <a:gd name="T3" fmla="*/ 0 h 91"/>
                  <a:gd name="T4" fmla="*/ 2 w 183"/>
                  <a:gd name="T5" fmla="*/ 1 h 91"/>
                  <a:gd name="T6" fmla="*/ 2 w 183"/>
                  <a:gd name="T7" fmla="*/ 1 h 91"/>
                  <a:gd name="T8" fmla="*/ 2 w 183"/>
                  <a:gd name="T9" fmla="*/ 1 h 91"/>
                  <a:gd name="T10" fmla="*/ 2 w 183"/>
                  <a:gd name="T11" fmla="*/ 1 h 91"/>
                  <a:gd name="T12" fmla="*/ 2 w 183"/>
                  <a:gd name="T13" fmla="*/ 1 h 91"/>
                  <a:gd name="T14" fmla="*/ 2 w 183"/>
                  <a:gd name="T15" fmla="*/ 1 h 91"/>
                  <a:gd name="T16" fmla="*/ 1 w 183"/>
                  <a:gd name="T17" fmla="*/ 1 h 91"/>
                  <a:gd name="T18" fmla="*/ 1 w 183"/>
                  <a:gd name="T19" fmla="*/ 1 h 91"/>
                  <a:gd name="T20" fmla="*/ 1 w 183"/>
                  <a:gd name="T21" fmla="*/ 1 h 91"/>
                  <a:gd name="T22" fmla="*/ 1 w 183"/>
                  <a:gd name="T23" fmla="*/ 1 h 91"/>
                  <a:gd name="T24" fmla="*/ 1 w 183"/>
                  <a:gd name="T25" fmla="*/ 1 h 91"/>
                  <a:gd name="T26" fmla="*/ 1 w 183"/>
                  <a:gd name="T27" fmla="*/ 1 h 91"/>
                  <a:gd name="T28" fmla="*/ 1 w 183"/>
                  <a:gd name="T29" fmla="*/ 1 h 91"/>
                  <a:gd name="T30" fmla="*/ 1 w 183"/>
                  <a:gd name="T31" fmla="*/ 1 h 91"/>
                  <a:gd name="T32" fmla="*/ 1 w 183"/>
                  <a:gd name="T33" fmla="*/ 1 h 91"/>
                  <a:gd name="T34" fmla="*/ 1 w 183"/>
                  <a:gd name="T35" fmla="*/ 1 h 91"/>
                  <a:gd name="T36" fmla="*/ 0 w 183"/>
                  <a:gd name="T37" fmla="*/ 1 h 91"/>
                  <a:gd name="T38" fmla="*/ 0 w 183"/>
                  <a:gd name="T39" fmla="*/ 2 h 91"/>
                  <a:gd name="T40" fmla="*/ 0 w 183"/>
                  <a:gd name="T41" fmla="*/ 2 h 91"/>
                  <a:gd name="T42" fmla="*/ 0 w 183"/>
                  <a:gd name="T43" fmla="*/ 2 h 91"/>
                  <a:gd name="T44" fmla="*/ 0 w 183"/>
                  <a:gd name="T45" fmla="*/ 2 h 91"/>
                  <a:gd name="T46" fmla="*/ 0 w 183"/>
                  <a:gd name="T47" fmla="*/ 2 h 91"/>
                  <a:gd name="T48" fmla="*/ 0 w 183"/>
                  <a:gd name="T49" fmla="*/ 2 h 91"/>
                  <a:gd name="T50" fmla="*/ 0 w 183"/>
                  <a:gd name="T51" fmla="*/ 2 h 91"/>
                  <a:gd name="T52" fmla="*/ 0 w 183"/>
                  <a:gd name="T53" fmla="*/ 2 h 91"/>
                  <a:gd name="T54" fmla="*/ 0 w 183"/>
                  <a:gd name="T55" fmla="*/ 2 h 91"/>
                  <a:gd name="T56" fmla="*/ 0 w 183"/>
                  <a:gd name="T57" fmla="*/ 2 h 91"/>
                  <a:gd name="T58" fmla="*/ 0 w 183"/>
                  <a:gd name="T59" fmla="*/ 2 h 91"/>
                  <a:gd name="T60" fmla="*/ 0 w 183"/>
                  <a:gd name="T61" fmla="*/ 2 h 91"/>
                  <a:gd name="T62" fmla="*/ 0 w 183"/>
                  <a:gd name="T63" fmla="*/ 2 h 91"/>
                  <a:gd name="T64" fmla="*/ 1 w 183"/>
                  <a:gd name="T65" fmla="*/ 2 h 91"/>
                  <a:gd name="T66" fmla="*/ 1 w 183"/>
                  <a:gd name="T67" fmla="*/ 1 h 91"/>
                  <a:gd name="T68" fmla="*/ 1 w 183"/>
                  <a:gd name="T69" fmla="*/ 1 h 91"/>
                  <a:gd name="T70" fmla="*/ 2 w 183"/>
                  <a:gd name="T71" fmla="*/ 1 h 91"/>
                  <a:gd name="T72" fmla="*/ 2 w 183"/>
                  <a:gd name="T73" fmla="*/ 1 h 91"/>
                  <a:gd name="T74" fmla="*/ 2 w 183"/>
                  <a:gd name="T75" fmla="*/ 1 h 91"/>
                  <a:gd name="T76" fmla="*/ 2 w 183"/>
                  <a:gd name="T77" fmla="*/ 1 h 91"/>
                  <a:gd name="T78" fmla="*/ 2 w 183"/>
                  <a:gd name="T79" fmla="*/ 1 h 91"/>
                  <a:gd name="T80" fmla="*/ 2 w 183"/>
                  <a:gd name="T81" fmla="*/ 1 h 91"/>
                  <a:gd name="T82" fmla="*/ 2 w 183"/>
                  <a:gd name="T83" fmla="*/ 1 h 91"/>
                  <a:gd name="T84" fmla="*/ 2 w 183"/>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3"/>
                  <a:gd name="T130" fmla="*/ 0 h 91"/>
                  <a:gd name="T131" fmla="*/ 183 w 183"/>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3" h="91">
                    <a:moveTo>
                      <a:pt x="171" y="0"/>
                    </a:moveTo>
                    <a:lnTo>
                      <a:pt x="170" y="0"/>
                    </a:lnTo>
                    <a:lnTo>
                      <a:pt x="167" y="1"/>
                    </a:lnTo>
                    <a:lnTo>
                      <a:pt x="163" y="3"/>
                    </a:lnTo>
                    <a:lnTo>
                      <a:pt x="156" y="6"/>
                    </a:lnTo>
                    <a:lnTo>
                      <a:pt x="149" y="9"/>
                    </a:lnTo>
                    <a:lnTo>
                      <a:pt x="141" y="13"/>
                    </a:lnTo>
                    <a:lnTo>
                      <a:pt x="133" y="17"/>
                    </a:lnTo>
                    <a:lnTo>
                      <a:pt x="123" y="23"/>
                    </a:lnTo>
                    <a:lnTo>
                      <a:pt x="117" y="28"/>
                    </a:lnTo>
                    <a:lnTo>
                      <a:pt x="113" y="30"/>
                    </a:lnTo>
                    <a:lnTo>
                      <a:pt x="111" y="31"/>
                    </a:lnTo>
                    <a:lnTo>
                      <a:pt x="110" y="32"/>
                    </a:lnTo>
                    <a:lnTo>
                      <a:pt x="107" y="33"/>
                    </a:lnTo>
                    <a:lnTo>
                      <a:pt x="104" y="36"/>
                    </a:lnTo>
                    <a:lnTo>
                      <a:pt x="96" y="40"/>
                    </a:lnTo>
                    <a:lnTo>
                      <a:pt x="84" y="47"/>
                    </a:lnTo>
                    <a:lnTo>
                      <a:pt x="69" y="55"/>
                    </a:lnTo>
                    <a:lnTo>
                      <a:pt x="54" y="63"/>
                    </a:lnTo>
                    <a:lnTo>
                      <a:pt x="41" y="71"/>
                    </a:lnTo>
                    <a:lnTo>
                      <a:pt x="27" y="77"/>
                    </a:lnTo>
                    <a:lnTo>
                      <a:pt x="16" y="83"/>
                    </a:lnTo>
                    <a:lnTo>
                      <a:pt x="7" y="88"/>
                    </a:lnTo>
                    <a:lnTo>
                      <a:pt x="3" y="90"/>
                    </a:lnTo>
                    <a:lnTo>
                      <a:pt x="0" y="91"/>
                    </a:lnTo>
                    <a:lnTo>
                      <a:pt x="44" y="91"/>
                    </a:lnTo>
                    <a:lnTo>
                      <a:pt x="43" y="90"/>
                    </a:lnTo>
                    <a:lnTo>
                      <a:pt x="42" y="88"/>
                    </a:lnTo>
                    <a:lnTo>
                      <a:pt x="44" y="85"/>
                    </a:lnTo>
                    <a:lnTo>
                      <a:pt x="49" y="81"/>
                    </a:lnTo>
                    <a:lnTo>
                      <a:pt x="57" y="75"/>
                    </a:lnTo>
                    <a:lnTo>
                      <a:pt x="71" y="68"/>
                    </a:lnTo>
                    <a:lnTo>
                      <a:pt x="91" y="59"/>
                    </a:lnTo>
                    <a:lnTo>
                      <a:pt x="113" y="48"/>
                    </a:lnTo>
                    <a:lnTo>
                      <a:pt x="133" y="38"/>
                    </a:lnTo>
                    <a:lnTo>
                      <a:pt x="148" y="29"/>
                    </a:lnTo>
                    <a:lnTo>
                      <a:pt x="161" y="21"/>
                    </a:lnTo>
                    <a:lnTo>
                      <a:pt x="171" y="14"/>
                    </a:lnTo>
                    <a:lnTo>
                      <a:pt x="178" y="8"/>
                    </a:lnTo>
                    <a:lnTo>
                      <a:pt x="182" y="5"/>
                    </a:lnTo>
                    <a:lnTo>
                      <a:pt x="183" y="3"/>
                    </a:lnTo>
                    <a:lnTo>
                      <a:pt x="171" y="0"/>
                    </a:lnTo>
                    <a:close/>
                  </a:path>
                </a:pathLst>
              </a:custGeom>
              <a:solidFill>
                <a:srgbClr val="000000"/>
              </a:solidFill>
              <a:ln w="9525">
                <a:noFill/>
                <a:round/>
                <a:headEnd/>
                <a:tailEnd/>
              </a:ln>
            </p:spPr>
            <p:txBody>
              <a:bodyPr/>
              <a:lstStyle/>
              <a:p>
                <a:endParaRPr lang="en-US"/>
              </a:p>
            </p:txBody>
          </p:sp>
          <p:sp>
            <p:nvSpPr>
              <p:cNvPr id="18539" name="Freeform 56"/>
              <p:cNvSpPr>
                <a:spLocks/>
              </p:cNvSpPr>
              <p:nvPr/>
            </p:nvSpPr>
            <p:spPr bwMode="auto">
              <a:xfrm>
                <a:off x="3240" y="2327"/>
                <a:ext cx="91" cy="46"/>
              </a:xfrm>
              <a:custGeom>
                <a:avLst/>
                <a:gdLst>
                  <a:gd name="T0" fmla="*/ 3 w 182"/>
                  <a:gd name="T1" fmla="*/ 0 h 91"/>
                  <a:gd name="T2" fmla="*/ 3 w 182"/>
                  <a:gd name="T3" fmla="*/ 0 h 91"/>
                  <a:gd name="T4" fmla="*/ 3 w 182"/>
                  <a:gd name="T5" fmla="*/ 1 h 91"/>
                  <a:gd name="T6" fmla="*/ 3 w 182"/>
                  <a:gd name="T7" fmla="*/ 1 h 91"/>
                  <a:gd name="T8" fmla="*/ 3 w 182"/>
                  <a:gd name="T9" fmla="*/ 1 h 91"/>
                  <a:gd name="T10" fmla="*/ 3 w 182"/>
                  <a:gd name="T11" fmla="*/ 1 h 91"/>
                  <a:gd name="T12" fmla="*/ 3 w 182"/>
                  <a:gd name="T13" fmla="*/ 1 h 91"/>
                  <a:gd name="T14" fmla="*/ 3 w 182"/>
                  <a:gd name="T15" fmla="*/ 1 h 91"/>
                  <a:gd name="T16" fmla="*/ 2 w 182"/>
                  <a:gd name="T17" fmla="*/ 1 h 91"/>
                  <a:gd name="T18" fmla="*/ 2 w 182"/>
                  <a:gd name="T19" fmla="*/ 1 h 91"/>
                  <a:gd name="T20" fmla="*/ 2 w 182"/>
                  <a:gd name="T21" fmla="*/ 1 h 91"/>
                  <a:gd name="T22" fmla="*/ 2 w 182"/>
                  <a:gd name="T23" fmla="*/ 1 h 91"/>
                  <a:gd name="T24" fmla="*/ 2 w 182"/>
                  <a:gd name="T25" fmla="*/ 1 h 91"/>
                  <a:gd name="T26" fmla="*/ 2 w 182"/>
                  <a:gd name="T27" fmla="*/ 1 h 91"/>
                  <a:gd name="T28" fmla="*/ 2 w 182"/>
                  <a:gd name="T29" fmla="*/ 1 h 91"/>
                  <a:gd name="T30" fmla="*/ 1 w 182"/>
                  <a:gd name="T31" fmla="*/ 1 h 91"/>
                  <a:gd name="T32" fmla="*/ 1 w 182"/>
                  <a:gd name="T33" fmla="*/ 1 h 91"/>
                  <a:gd name="T34" fmla="*/ 1 w 182"/>
                  <a:gd name="T35" fmla="*/ 1 h 91"/>
                  <a:gd name="T36" fmla="*/ 1 w 182"/>
                  <a:gd name="T37" fmla="*/ 2 h 91"/>
                  <a:gd name="T38" fmla="*/ 1 w 182"/>
                  <a:gd name="T39" fmla="*/ 2 h 91"/>
                  <a:gd name="T40" fmla="*/ 1 w 182"/>
                  <a:gd name="T41" fmla="*/ 2 h 91"/>
                  <a:gd name="T42" fmla="*/ 1 w 182"/>
                  <a:gd name="T43" fmla="*/ 2 h 91"/>
                  <a:gd name="T44" fmla="*/ 1 w 182"/>
                  <a:gd name="T45" fmla="*/ 2 h 91"/>
                  <a:gd name="T46" fmla="*/ 1 w 182"/>
                  <a:gd name="T47" fmla="*/ 2 h 91"/>
                  <a:gd name="T48" fmla="*/ 0 w 182"/>
                  <a:gd name="T49" fmla="*/ 2 h 91"/>
                  <a:gd name="T50" fmla="*/ 1 w 182"/>
                  <a:gd name="T51" fmla="*/ 2 h 91"/>
                  <a:gd name="T52" fmla="*/ 1 w 182"/>
                  <a:gd name="T53" fmla="*/ 2 h 91"/>
                  <a:gd name="T54" fmla="*/ 1 w 182"/>
                  <a:gd name="T55" fmla="*/ 2 h 91"/>
                  <a:gd name="T56" fmla="*/ 1 w 182"/>
                  <a:gd name="T57" fmla="*/ 2 h 91"/>
                  <a:gd name="T58" fmla="*/ 1 w 182"/>
                  <a:gd name="T59" fmla="*/ 2 h 91"/>
                  <a:gd name="T60" fmla="*/ 1 w 182"/>
                  <a:gd name="T61" fmla="*/ 2 h 91"/>
                  <a:gd name="T62" fmla="*/ 1 w 182"/>
                  <a:gd name="T63" fmla="*/ 2 h 91"/>
                  <a:gd name="T64" fmla="*/ 1 w 182"/>
                  <a:gd name="T65" fmla="*/ 2 h 91"/>
                  <a:gd name="T66" fmla="*/ 1 w 182"/>
                  <a:gd name="T67" fmla="*/ 1 h 91"/>
                  <a:gd name="T68" fmla="*/ 2 w 182"/>
                  <a:gd name="T69" fmla="*/ 1 h 91"/>
                  <a:gd name="T70" fmla="*/ 3 w 182"/>
                  <a:gd name="T71" fmla="*/ 1 h 91"/>
                  <a:gd name="T72" fmla="*/ 3 w 182"/>
                  <a:gd name="T73" fmla="*/ 1 h 91"/>
                  <a:gd name="T74" fmla="*/ 3 w 182"/>
                  <a:gd name="T75" fmla="*/ 1 h 91"/>
                  <a:gd name="T76" fmla="*/ 3 w 182"/>
                  <a:gd name="T77" fmla="*/ 1 h 91"/>
                  <a:gd name="T78" fmla="*/ 3 w 182"/>
                  <a:gd name="T79" fmla="*/ 1 h 91"/>
                  <a:gd name="T80" fmla="*/ 3 w 182"/>
                  <a:gd name="T81" fmla="*/ 1 h 91"/>
                  <a:gd name="T82" fmla="*/ 3 w 182"/>
                  <a:gd name="T83" fmla="*/ 1 h 91"/>
                  <a:gd name="T84" fmla="*/ 3 w 182"/>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2"/>
                  <a:gd name="T130" fmla="*/ 0 h 91"/>
                  <a:gd name="T131" fmla="*/ 182 w 182"/>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2" h="91">
                    <a:moveTo>
                      <a:pt x="170" y="0"/>
                    </a:moveTo>
                    <a:lnTo>
                      <a:pt x="169" y="0"/>
                    </a:lnTo>
                    <a:lnTo>
                      <a:pt x="166" y="1"/>
                    </a:lnTo>
                    <a:lnTo>
                      <a:pt x="161" y="4"/>
                    </a:lnTo>
                    <a:lnTo>
                      <a:pt x="155" y="6"/>
                    </a:lnTo>
                    <a:lnTo>
                      <a:pt x="149" y="10"/>
                    </a:lnTo>
                    <a:lnTo>
                      <a:pt x="139" y="13"/>
                    </a:lnTo>
                    <a:lnTo>
                      <a:pt x="131" y="18"/>
                    </a:lnTo>
                    <a:lnTo>
                      <a:pt x="122" y="23"/>
                    </a:lnTo>
                    <a:lnTo>
                      <a:pt x="115" y="28"/>
                    </a:lnTo>
                    <a:lnTo>
                      <a:pt x="112" y="30"/>
                    </a:lnTo>
                    <a:lnTo>
                      <a:pt x="109" y="31"/>
                    </a:lnTo>
                    <a:lnTo>
                      <a:pt x="108" y="33"/>
                    </a:lnTo>
                    <a:lnTo>
                      <a:pt x="106" y="34"/>
                    </a:lnTo>
                    <a:lnTo>
                      <a:pt x="102" y="36"/>
                    </a:lnTo>
                    <a:lnTo>
                      <a:pt x="94" y="41"/>
                    </a:lnTo>
                    <a:lnTo>
                      <a:pt x="83" y="48"/>
                    </a:lnTo>
                    <a:lnTo>
                      <a:pt x="68" y="57"/>
                    </a:lnTo>
                    <a:lnTo>
                      <a:pt x="53" y="65"/>
                    </a:lnTo>
                    <a:lnTo>
                      <a:pt x="39" y="72"/>
                    </a:lnTo>
                    <a:lnTo>
                      <a:pt x="27" y="79"/>
                    </a:lnTo>
                    <a:lnTo>
                      <a:pt x="16" y="84"/>
                    </a:lnTo>
                    <a:lnTo>
                      <a:pt x="7" y="88"/>
                    </a:lnTo>
                    <a:lnTo>
                      <a:pt x="2" y="90"/>
                    </a:lnTo>
                    <a:lnTo>
                      <a:pt x="0" y="91"/>
                    </a:lnTo>
                    <a:lnTo>
                      <a:pt x="44" y="91"/>
                    </a:lnTo>
                    <a:lnTo>
                      <a:pt x="43" y="90"/>
                    </a:lnTo>
                    <a:lnTo>
                      <a:pt x="41" y="88"/>
                    </a:lnTo>
                    <a:lnTo>
                      <a:pt x="44" y="86"/>
                    </a:lnTo>
                    <a:lnTo>
                      <a:pt x="48" y="81"/>
                    </a:lnTo>
                    <a:lnTo>
                      <a:pt x="56" y="75"/>
                    </a:lnTo>
                    <a:lnTo>
                      <a:pt x="70" y="68"/>
                    </a:lnTo>
                    <a:lnTo>
                      <a:pt x="91" y="59"/>
                    </a:lnTo>
                    <a:lnTo>
                      <a:pt x="113" y="49"/>
                    </a:lnTo>
                    <a:lnTo>
                      <a:pt x="132" y="38"/>
                    </a:lnTo>
                    <a:lnTo>
                      <a:pt x="147" y="29"/>
                    </a:lnTo>
                    <a:lnTo>
                      <a:pt x="160" y="21"/>
                    </a:lnTo>
                    <a:lnTo>
                      <a:pt x="170" y="14"/>
                    </a:lnTo>
                    <a:lnTo>
                      <a:pt x="176" y="8"/>
                    </a:lnTo>
                    <a:lnTo>
                      <a:pt x="181" y="5"/>
                    </a:lnTo>
                    <a:lnTo>
                      <a:pt x="182" y="4"/>
                    </a:lnTo>
                    <a:lnTo>
                      <a:pt x="170" y="0"/>
                    </a:lnTo>
                    <a:close/>
                  </a:path>
                </a:pathLst>
              </a:custGeom>
              <a:solidFill>
                <a:srgbClr val="000000"/>
              </a:solidFill>
              <a:ln w="9525">
                <a:noFill/>
                <a:round/>
                <a:headEnd/>
                <a:tailEnd/>
              </a:ln>
            </p:spPr>
            <p:txBody>
              <a:bodyPr/>
              <a:lstStyle/>
              <a:p>
                <a:endParaRPr lang="en-US"/>
              </a:p>
            </p:txBody>
          </p:sp>
          <p:sp>
            <p:nvSpPr>
              <p:cNvPr id="18540" name="Freeform 57"/>
              <p:cNvSpPr>
                <a:spLocks/>
              </p:cNvSpPr>
              <p:nvPr/>
            </p:nvSpPr>
            <p:spPr bwMode="auto">
              <a:xfrm>
                <a:off x="3250" y="2340"/>
                <a:ext cx="91" cy="45"/>
              </a:xfrm>
              <a:custGeom>
                <a:avLst/>
                <a:gdLst>
                  <a:gd name="T0" fmla="*/ 3 w 181"/>
                  <a:gd name="T1" fmla="*/ 0 h 91"/>
                  <a:gd name="T2" fmla="*/ 3 w 181"/>
                  <a:gd name="T3" fmla="*/ 0 h 91"/>
                  <a:gd name="T4" fmla="*/ 3 w 181"/>
                  <a:gd name="T5" fmla="*/ 0 h 91"/>
                  <a:gd name="T6" fmla="*/ 3 w 181"/>
                  <a:gd name="T7" fmla="*/ 0 h 91"/>
                  <a:gd name="T8" fmla="*/ 3 w 181"/>
                  <a:gd name="T9" fmla="*/ 0 h 91"/>
                  <a:gd name="T10" fmla="*/ 3 w 181"/>
                  <a:gd name="T11" fmla="*/ 0 h 91"/>
                  <a:gd name="T12" fmla="*/ 3 w 181"/>
                  <a:gd name="T13" fmla="*/ 0 h 91"/>
                  <a:gd name="T14" fmla="*/ 3 w 181"/>
                  <a:gd name="T15" fmla="*/ 0 h 91"/>
                  <a:gd name="T16" fmla="*/ 2 w 181"/>
                  <a:gd name="T17" fmla="*/ 0 h 91"/>
                  <a:gd name="T18" fmla="*/ 2 w 181"/>
                  <a:gd name="T19" fmla="*/ 0 h 91"/>
                  <a:gd name="T20" fmla="*/ 2 w 181"/>
                  <a:gd name="T21" fmla="*/ 0 h 91"/>
                  <a:gd name="T22" fmla="*/ 2 w 181"/>
                  <a:gd name="T23" fmla="*/ 0 h 91"/>
                  <a:gd name="T24" fmla="*/ 2 w 181"/>
                  <a:gd name="T25" fmla="*/ 0 h 91"/>
                  <a:gd name="T26" fmla="*/ 2 w 181"/>
                  <a:gd name="T27" fmla="*/ 0 h 91"/>
                  <a:gd name="T28" fmla="*/ 2 w 181"/>
                  <a:gd name="T29" fmla="*/ 0 h 91"/>
                  <a:gd name="T30" fmla="*/ 2 w 181"/>
                  <a:gd name="T31" fmla="*/ 0 h 91"/>
                  <a:gd name="T32" fmla="*/ 2 w 181"/>
                  <a:gd name="T33" fmla="*/ 0 h 91"/>
                  <a:gd name="T34" fmla="*/ 2 w 181"/>
                  <a:gd name="T35" fmla="*/ 0 h 91"/>
                  <a:gd name="T36" fmla="*/ 1 w 181"/>
                  <a:gd name="T37" fmla="*/ 1 h 91"/>
                  <a:gd name="T38" fmla="*/ 1 w 181"/>
                  <a:gd name="T39" fmla="*/ 1 h 91"/>
                  <a:gd name="T40" fmla="*/ 1 w 181"/>
                  <a:gd name="T41" fmla="*/ 1 h 91"/>
                  <a:gd name="T42" fmla="*/ 1 w 181"/>
                  <a:gd name="T43" fmla="*/ 1 h 91"/>
                  <a:gd name="T44" fmla="*/ 1 w 181"/>
                  <a:gd name="T45" fmla="*/ 1 h 91"/>
                  <a:gd name="T46" fmla="*/ 1 w 181"/>
                  <a:gd name="T47" fmla="*/ 1 h 91"/>
                  <a:gd name="T48" fmla="*/ 0 w 181"/>
                  <a:gd name="T49" fmla="*/ 1 h 91"/>
                  <a:gd name="T50" fmla="*/ 1 w 181"/>
                  <a:gd name="T51" fmla="*/ 1 h 91"/>
                  <a:gd name="T52" fmla="*/ 1 w 181"/>
                  <a:gd name="T53" fmla="*/ 1 h 91"/>
                  <a:gd name="T54" fmla="*/ 1 w 181"/>
                  <a:gd name="T55" fmla="*/ 1 h 91"/>
                  <a:gd name="T56" fmla="*/ 1 w 181"/>
                  <a:gd name="T57" fmla="*/ 1 h 91"/>
                  <a:gd name="T58" fmla="*/ 1 w 181"/>
                  <a:gd name="T59" fmla="*/ 1 h 91"/>
                  <a:gd name="T60" fmla="*/ 1 w 181"/>
                  <a:gd name="T61" fmla="*/ 1 h 91"/>
                  <a:gd name="T62" fmla="*/ 1 w 181"/>
                  <a:gd name="T63" fmla="*/ 1 h 91"/>
                  <a:gd name="T64" fmla="*/ 2 w 181"/>
                  <a:gd name="T65" fmla="*/ 1 h 91"/>
                  <a:gd name="T66" fmla="*/ 2 w 181"/>
                  <a:gd name="T67" fmla="*/ 0 h 91"/>
                  <a:gd name="T68" fmla="*/ 2 w 181"/>
                  <a:gd name="T69" fmla="*/ 0 h 91"/>
                  <a:gd name="T70" fmla="*/ 3 w 181"/>
                  <a:gd name="T71" fmla="*/ 0 h 91"/>
                  <a:gd name="T72" fmla="*/ 3 w 181"/>
                  <a:gd name="T73" fmla="*/ 0 h 91"/>
                  <a:gd name="T74" fmla="*/ 3 w 181"/>
                  <a:gd name="T75" fmla="*/ 0 h 91"/>
                  <a:gd name="T76" fmla="*/ 3 w 181"/>
                  <a:gd name="T77" fmla="*/ 0 h 91"/>
                  <a:gd name="T78" fmla="*/ 3 w 181"/>
                  <a:gd name="T79" fmla="*/ 0 h 91"/>
                  <a:gd name="T80" fmla="*/ 3 w 181"/>
                  <a:gd name="T81" fmla="*/ 0 h 91"/>
                  <a:gd name="T82" fmla="*/ 3 w 181"/>
                  <a:gd name="T83" fmla="*/ 0 h 91"/>
                  <a:gd name="T84" fmla="*/ 3 w 181"/>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1"/>
                  <a:gd name="T130" fmla="*/ 0 h 91"/>
                  <a:gd name="T131" fmla="*/ 181 w 181"/>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1" h="91">
                    <a:moveTo>
                      <a:pt x="170" y="0"/>
                    </a:moveTo>
                    <a:lnTo>
                      <a:pt x="169" y="0"/>
                    </a:lnTo>
                    <a:lnTo>
                      <a:pt x="165" y="1"/>
                    </a:lnTo>
                    <a:lnTo>
                      <a:pt x="161" y="3"/>
                    </a:lnTo>
                    <a:lnTo>
                      <a:pt x="155" y="5"/>
                    </a:lnTo>
                    <a:lnTo>
                      <a:pt x="148" y="9"/>
                    </a:lnTo>
                    <a:lnTo>
                      <a:pt x="140" y="12"/>
                    </a:lnTo>
                    <a:lnTo>
                      <a:pt x="132" y="17"/>
                    </a:lnTo>
                    <a:lnTo>
                      <a:pt x="123" y="23"/>
                    </a:lnTo>
                    <a:lnTo>
                      <a:pt x="116" y="27"/>
                    </a:lnTo>
                    <a:lnTo>
                      <a:pt x="112" y="30"/>
                    </a:lnTo>
                    <a:lnTo>
                      <a:pt x="110" y="31"/>
                    </a:lnTo>
                    <a:lnTo>
                      <a:pt x="109" y="32"/>
                    </a:lnTo>
                    <a:lnTo>
                      <a:pt x="107" y="33"/>
                    </a:lnTo>
                    <a:lnTo>
                      <a:pt x="102" y="35"/>
                    </a:lnTo>
                    <a:lnTo>
                      <a:pt x="95" y="40"/>
                    </a:lnTo>
                    <a:lnTo>
                      <a:pt x="82" y="47"/>
                    </a:lnTo>
                    <a:lnTo>
                      <a:pt x="68" y="56"/>
                    </a:lnTo>
                    <a:lnTo>
                      <a:pt x="53" y="64"/>
                    </a:lnTo>
                    <a:lnTo>
                      <a:pt x="39" y="71"/>
                    </a:lnTo>
                    <a:lnTo>
                      <a:pt x="26" y="78"/>
                    </a:lnTo>
                    <a:lnTo>
                      <a:pt x="16" y="84"/>
                    </a:lnTo>
                    <a:lnTo>
                      <a:pt x="7" y="87"/>
                    </a:lnTo>
                    <a:lnTo>
                      <a:pt x="2" y="90"/>
                    </a:lnTo>
                    <a:lnTo>
                      <a:pt x="0" y="91"/>
                    </a:lnTo>
                    <a:lnTo>
                      <a:pt x="43" y="91"/>
                    </a:lnTo>
                    <a:lnTo>
                      <a:pt x="42" y="90"/>
                    </a:lnTo>
                    <a:lnTo>
                      <a:pt x="41" y="87"/>
                    </a:lnTo>
                    <a:lnTo>
                      <a:pt x="43" y="85"/>
                    </a:lnTo>
                    <a:lnTo>
                      <a:pt x="48" y="80"/>
                    </a:lnTo>
                    <a:lnTo>
                      <a:pt x="56" y="75"/>
                    </a:lnTo>
                    <a:lnTo>
                      <a:pt x="70" y="68"/>
                    </a:lnTo>
                    <a:lnTo>
                      <a:pt x="91" y="58"/>
                    </a:lnTo>
                    <a:lnTo>
                      <a:pt x="112" y="48"/>
                    </a:lnTo>
                    <a:lnTo>
                      <a:pt x="132" y="38"/>
                    </a:lnTo>
                    <a:lnTo>
                      <a:pt x="147" y="28"/>
                    </a:lnTo>
                    <a:lnTo>
                      <a:pt x="160" y="20"/>
                    </a:lnTo>
                    <a:lnTo>
                      <a:pt x="170" y="13"/>
                    </a:lnTo>
                    <a:lnTo>
                      <a:pt x="176" y="8"/>
                    </a:lnTo>
                    <a:lnTo>
                      <a:pt x="180" y="4"/>
                    </a:lnTo>
                    <a:lnTo>
                      <a:pt x="181" y="3"/>
                    </a:lnTo>
                    <a:lnTo>
                      <a:pt x="170" y="0"/>
                    </a:lnTo>
                    <a:close/>
                  </a:path>
                </a:pathLst>
              </a:custGeom>
              <a:solidFill>
                <a:srgbClr val="000000"/>
              </a:solidFill>
              <a:ln w="9525">
                <a:noFill/>
                <a:round/>
                <a:headEnd/>
                <a:tailEnd/>
              </a:ln>
            </p:spPr>
            <p:txBody>
              <a:bodyPr/>
              <a:lstStyle/>
              <a:p>
                <a:endParaRPr lang="en-US"/>
              </a:p>
            </p:txBody>
          </p:sp>
          <p:sp>
            <p:nvSpPr>
              <p:cNvPr id="18541" name="Freeform 58"/>
              <p:cNvSpPr>
                <a:spLocks/>
              </p:cNvSpPr>
              <p:nvPr/>
            </p:nvSpPr>
            <p:spPr bwMode="auto">
              <a:xfrm>
                <a:off x="3260" y="2353"/>
                <a:ext cx="91" cy="45"/>
              </a:xfrm>
              <a:custGeom>
                <a:avLst/>
                <a:gdLst>
                  <a:gd name="T0" fmla="*/ 3 w 182"/>
                  <a:gd name="T1" fmla="*/ 0 h 91"/>
                  <a:gd name="T2" fmla="*/ 3 w 182"/>
                  <a:gd name="T3" fmla="*/ 0 h 91"/>
                  <a:gd name="T4" fmla="*/ 3 w 182"/>
                  <a:gd name="T5" fmla="*/ 0 h 91"/>
                  <a:gd name="T6" fmla="*/ 3 w 182"/>
                  <a:gd name="T7" fmla="*/ 0 h 91"/>
                  <a:gd name="T8" fmla="*/ 3 w 182"/>
                  <a:gd name="T9" fmla="*/ 0 h 91"/>
                  <a:gd name="T10" fmla="*/ 3 w 182"/>
                  <a:gd name="T11" fmla="*/ 0 h 91"/>
                  <a:gd name="T12" fmla="*/ 3 w 182"/>
                  <a:gd name="T13" fmla="*/ 0 h 91"/>
                  <a:gd name="T14" fmla="*/ 3 w 182"/>
                  <a:gd name="T15" fmla="*/ 0 h 91"/>
                  <a:gd name="T16" fmla="*/ 2 w 182"/>
                  <a:gd name="T17" fmla="*/ 0 h 91"/>
                  <a:gd name="T18" fmla="*/ 2 w 182"/>
                  <a:gd name="T19" fmla="*/ 0 h 91"/>
                  <a:gd name="T20" fmla="*/ 2 w 182"/>
                  <a:gd name="T21" fmla="*/ 0 h 91"/>
                  <a:gd name="T22" fmla="*/ 2 w 182"/>
                  <a:gd name="T23" fmla="*/ 0 h 91"/>
                  <a:gd name="T24" fmla="*/ 2 w 182"/>
                  <a:gd name="T25" fmla="*/ 0 h 91"/>
                  <a:gd name="T26" fmla="*/ 2 w 182"/>
                  <a:gd name="T27" fmla="*/ 0 h 91"/>
                  <a:gd name="T28" fmla="*/ 2 w 182"/>
                  <a:gd name="T29" fmla="*/ 0 h 91"/>
                  <a:gd name="T30" fmla="*/ 1 w 182"/>
                  <a:gd name="T31" fmla="*/ 0 h 91"/>
                  <a:gd name="T32" fmla="*/ 1 w 182"/>
                  <a:gd name="T33" fmla="*/ 0 h 91"/>
                  <a:gd name="T34" fmla="*/ 1 w 182"/>
                  <a:gd name="T35" fmla="*/ 0 h 91"/>
                  <a:gd name="T36" fmla="*/ 1 w 182"/>
                  <a:gd name="T37" fmla="*/ 1 h 91"/>
                  <a:gd name="T38" fmla="*/ 1 w 182"/>
                  <a:gd name="T39" fmla="*/ 1 h 91"/>
                  <a:gd name="T40" fmla="*/ 1 w 182"/>
                  <a:gd name="T41" fmla="*/ 1 h 91"/>
                  <a:gd name="T42" fmla="*/ 1 w 182"/>
                  <a:gd name="T43" fmla="*/ 1 h 91"/>
                  <a:gd name="T44" fmla="*/ 1 w 182"/>
                  <a:gd name="T45" fmla="*/ 1 h 91"/>
                  <a:gd name="T46" fmla="*/ 1 w 182"/>
                  <a:gd name="T47" fmla="*/ 1 h 91"/>
                  <a:gd name="T48" fmla="*/ 0 w 182"/>
                  <a:gd name="T49" fmla="*/ 1 h 91"/>
                  <a:gd name="T50" fmla="*/ 1 w 182"/>
                  <a:gd name="T51" fmla="*/ 1 h 91"/>
                  <a:gd name="T52" fmla="*/ 1 w 182"/>
                  <a:gd name="T53" fmla="*/ 1 h 91"/>
                  <a:gd name="T54" fmla="*/ 1 w 182"/>
                  <a:gd name="T55" fmla="*/ 1 h 91"/>
                  <a:gd name="T56" fmla="*/ 1 w 182"/>
                  <a:gd name="T57" fmla="*/ 1 h 91"/>
                  <a:gd name="T58" fmla="*/ 1 w 182"/>
                  <a:gd name="T59" fmla="*/ 1 h 91"/>
                  <a:gd name="T60" fmla="*/ 1 w 182"/>
                  <a:gd name="T61" fmla="*/ 1 h 91"/>
                  <a:gd name="T62" fmla="*/ 1 w 182"/>
                  <a:gd name="T63" fmla="*/ 1 h 91"/>
                  <a:gd name="T64" fmla="*/ 1 w 182"/>
                  <a:gd name="T65" fmla="*/ 1 h 91"/>
                  <a:gd name="T66" fmla="*/ 1 w 182"/>
                  <a:gd name="T67" fmla="*/ 0 h 91"/>
                  <a:gd name="T68" fmla="*/ 2 w 182"/>
                  <a:gd name="T69" fmla="*/ 0 h 91"/>
                  <a:gd name="T70" fmla="*/ 3 w 182"/>
                  <a:gd name="T71" fmla="*/ 0 h 91"/>
                  <a:gd name="T72" fmla="*/ 3 w 182"/>
                  <a:gd name="T73" fmla="*/ 0 h 91"/>
                  <a:gd name="T74" fmla="*/ 3 w 182"/>
                  <a:gd name="T75" fmla="*/ 0 h 91"/>
                  <a:gd name="T76" fmla="*/ 3 w 182"/>
                  <a:gd name="T77" fmla="*/ 0 h 91"/>
                  <a:gd name="T78" fmla="*/ 3 w 182"/>
                  <a:gd name="T79" fmla="*/ 0 h 91"/>
                  <a:gd name="T80" fmla="*/ 3 w 182"/>
                  <a:gd name="T81" fmla="*/ 0 h 91"/>
                  <a:gd name="T82" fmla="*/ 3 w 182"/>
                  <a:gd name="T83" fmla="*/ 0 h 91"/>
                  <a:gd name="T84" fmla="*/ 3 w 182"/>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2"/>
                  <a:gd name="T130" fmla="*/ 0 h 91"/>
                  <a:gd name="T131" fmla="*/ 182 w 182"/>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2" h="91">
                    <a:moveTo>
                      <a:pt x="170" y="0"/>
                    </a:moveTo>
                    <a:lnTo>
                      <a:pt x="168" y="0"/>
                    </a:lnTo>
                    <a:lnTo>
                      <a:pt x="166" y="1"/>
                    </a:lnTo>
                    <a:lnTo>
                      <a:pt x="161" y="3"/>
                    </a:lnTo>
                    <a:lnTo>
                      <a:pt x="155" y="6"/>
                    </a:lnTo>
                    <a:lnTo>
                      <a:pt x="148" y="9"/>
                    </a:lnTo>
                    <a:lnTo>
                      <a:pt x="140" y="13"/>
                    </a:lnTo>
                    <a:lnTo>
                      <a:pt x="132" y="17"/>
                    </a:lnTo>
                    <a:lnTo>
                      <a:pt x="122" y="23"/>
                    </a:lnTo>
                    <a:lnTo>
                      <a:pt x="115" y="28"/>
                    </a:lnTo>
                    <a:lnTo>
                      <a:pt x="112" y="30"/>
                    </a:lnTo>
                    <a:lnTo>
                      <a:pt x="110" y="31"/>
                    </a:lnTo>
                    <a:lnTo>
                      <a:pt x="109" y="32"/>
                    </a:lnTo>
                    <a:lnTo>
                      <a:pt x="106" y="33"/>
                    </a:lnTo>
                    <a:lnTo>
                      <a:pt x="103" y="36"/>
                    </a:lnTo>
                    <a:lnTo>
                      <a:pt x="95" y="40"/>
                    </a:lnTo>
                    <a:lnTo>
                      <a:pt x="83" y="47"/>
                    </a:lnTo>
                    <a:lnTo>
                      <a:pt x="68" y="57"/>
                    </a:lnTo>
                    <a:lnTo>
                      <a:pt x="53" y="65"/>
                    </a:lnTo>
                    <a:lnTo>
                      <a:pt x="39" y="71"/>
                    </a:lnTo>
                    <a:lnTo>
                      <a:pt x="27" y="78"/>
                    </a:lnTo>
                    <a:lnTo>
                      <a:pt x="16" y="84"/>
                    </a:lnTo>
                    <a:lnTo>
                      <a:pt x="7" y="88"/>
                    </a:lnTo>
                    <a:lnTo>
                      <a:pt x="3" y="90"/>
                    </a:lnTo>
                    <a:lnTo>
                      <a:pt x="0" y="91"/>
                    </a:lnTo>
                    <a:lnTo>
                      <a:pt x="43" y="91"/>
                    </a:lnTo>
                    <a:lnTo>
                      <a:pt x="42" y="90"/>
                    </a:lnTo>
                    <a:lnTo>
                      <a:pt x="42" y="88"/>
                    </a:lnTo>
                    <a:lnTo>
                      <a:pt x="43" y="85"/>
                    </a:lnTo>
                    <a:lnTo>
                      <a:pt x="49" y="81"/>
                    </a:lnTo>
                    <a:lnTo>
                      <a:pt x="57" y="75"/>
                    </a:lnTo>
                    <a:lnTo>
                      <a:pt x="71" y="68"/>
                    </a:lnTo>
                    <a:lnTo>
                      <a:pt x="91" y="59"/>
                    </a:lnTo>
                    <a:lnTo>
                      <a:pt x="113" y="48"/>
                    </a:lnTo>
                    <a:lnTo>
                      <a:pt x="133" y="38"/>
                    </a:lnTo>
                    <a:lnTo>
                      <a:pt x="148" y="29"/>
                    </a:lnTo>
                    <a:lnTo>
                      <a:pt x="160" y="21"/>
                    </a:lnTo>
                    <a:lnTo>
                      <a:pt x="171" y="14"/>
                    </a:lnTo>
                    <a:lnTo>
                      <a:pt x="176" y="8"/>
                    </a:lnTo>
                    <a:lnTo>
                      <a:pt x="181" y="5"/>
                    </a:lnTo>
                    <a:lnTo>
                      <a:pt x="182" y="3"/>
                    </a:lnTo>
                    <a:lnTo>
                      <a:pt x="170" y="0"/>
                    </a:lnTo>
                    <a:close/>
                  </a:path>
                </a:pathLst>
              </a:custGeom>
              <a:solidFill>
                <a:srgbClr val="000000"/>
              </a:solidFill>
              <a:ln w="9525">
                <a:noFill/>
                <a:round/>
                <a:headEnd/>
                <a:tailEnd/>
              </a:ln>
            </p:spPr>
            <p:txBody>
              <a:bodyPr/>
              <a:lstStyle/>
              <a:p>
                <a:endParaRPr lang="en-US"/>
              </a:p>
            </p:txBody>
          </p:sp>
          <p:sp>
            <p:nvSpPr>
              <p:cNvPr id="18542" name="Freeform 59"/>
              <p:cNvSpPr>
                <a:spLocks/>
              </p:cNvSpPr>
              <p:nvPr/>
            </p:nvSpPr>
            <p:spPr bwMode="auto">
              <a:xfrm>
                <a:off x="3270" y="2365"/>
                <a:ext cx="91" cy="46"/>
              </a:xfrm>
              <a:custGeom>
                <a:avLst/>
                <a:gdLst>
                  <a:gd name="T0" fmla="*/ 3 w 182"/>
                  <a:gd name="T1" fmla="*/ 0 h 91"/>
                  <a:gd name="T2" fmla="*/ 3 w 182"/>
                  <a:gd name="T3" fmla="*/ 0 h 91"/>
                  <a:gd name="T4" fmla="*/ 3 w 182"/>
                  <a:gd name="T5" fmla="*/ 1 h 91"/>
                  <a:gd name="T6" fmla="*/ 3 w 182"/>
                  <a:gd name="T7" fmla="*/ 1 h 91"/>
                  <a:gd name="T8" fmla="*/ 3 w 182"/>
                  <a:gd name="T9" fmla="*/ 1 h 91"/>
                  <a:gd name="T10" fmla="*/ 3 w 182"/>
                  <a:gd name="T11" fmla="*/ 1 h 91"/>
                  <a:gd name="T12" fmla="*/ 3 w 182"/>
                  <a:gd name="T13" fmla="*/ 1 h 91"/>
                  <a:gd name="T14" fmla="*/ 3 w 182"/>
                  <a:gd name="T15" fmla="*/ 1 h 91"/>
                  <a:gd name="T16" fmla="*/ 2 w 182"/>
                  <a:gd name="T17" fmla="*/ 1 h 91"/>
                  <a:gd name="T18" fmla="*/ 2 w 182"/>
                  <a:gd name="T19" fmla="*/ 1 h 91"/>
                  <a:gd name="T20" fmla="*/ 2 w 182"/>
                  <a:gd name="T21" fmla="*/ 1 h 91"/>
                  <a:gd name="T22" fmla="*/ 2 w 182"/>
                  <a:gd name="T23" fmla="*/ 1 h 91"/>
                  <a:gd name="T24" fmla="*/ 2 w 182"/>
                  <a:gd name="T25" fmla="*/ 1 h 91"/>
                  <a:gd name="T26" fmla="*/ 2 w 182"/>
                  <a:gd name="T27" fmla="*/ 1 h 91"/>
                  <a:gd name="T28" fmla="*/ 2 w 182"/>
                  <a:gd name="T29" fmla="*/ 1 h 91"/>
                  <a:gd name="T30" fmla="*/ 1 w 182"/>
                  <a:gd name="T31" fmla="*/ 1 h 91"/>
                  <a:gd name="T32" fmla="*/ 1 w 182"/>
                  <a:gd name="T33" fmla="*/ 1 h 91"/>
                  <a:gd name="T34" fmla="*/ 1 w 182"/>
                  <a:gd name="T35" fmla="*/ 1 h 91"/>
                  <a:gd name="T36" fmla="*/ 1 w 182"/>
                  <a:gd name="T37" fmla="*/ 2 h 91"/>
                  <a:gd name="T38" fmla="*/ 1 w 182"/>
                  <a:gd name="T39" fmla="*/ 2 h 91"/>
                  <a:gd name="T40" fmla="*/ 1 w 182"/>
                  <a:gd name="T41" fmla="*/ 2 h 91"/>
                  <a:gd name="T42" fmla="*/ 1 w 182"/>
                  <a:gd name="T43" fmla="*/ 2 h 91"/>
                  <a:gd name="T44" fmla="*/ 1 w 182"/>
                  <a:gd name="T45" fmla="*/ 2 h 91"/>
                  <a:gd name="T46" fmla="*/ 1 w 182"/>
                  <a:gd name="T47" fmla="*/ 2 h 91"/>
                  <a:gd name="T48" fmla="*/ 0 w 182"/>
                  <a:gd name="T49" fmla="*/ 2 h 91"/>
                  <a:gd name="T50" fmla="*/ 1 w 182"/>
                  <a:gd name="T51" fmla="*/ 2 h 91"/>
                  <a:gd name="T52" fmla="*/ 1 w 182"/>
                  <a:gd name="T53" fmla="*/ 2 h 91"/>
                  <a:gd name="T54" fmla="*/ 1 w 182"/>
                  <a:gd name="T55" fmla="*/ 2 h 91"/>
                  <a:gd name="T56" fmla="*/ 1 w 182"/>
                  <a:gd name="T57" fmla="*/ 2 h 91"/>
                  <a:gd name="T58" fmla="*/ 1 w 182"/>
                  <a:gd name="T59" fmla="*/ 2 h 91"/>
                  <a:gd name="T60" fmla="*/ 1 w 182"/>
                  <a:gd name="T61" fmla="*/ 2 h 91"/>
                  <a:gd name="T62" fmla="*/ 1 w 182"/>
                  <a:gd name="T63" fmla="*/ 2 h 91"/>
                  <a:gd name="T64" fmla="*/ 1 w 182"/>
                  <a:gd name="T65" fmla="*/ 2 h 91"/>
                  <a:gd name="T66" fmla="*/ 1 w 182"/>
                  <a:gd name="T67" fmla="*/ 1 h 91"/>
                  <a:gd name="T68" fmla="*/ 2 w 182"/>
                  <a:gd name="T69" fmla="*/ 1 h 91"/>
                  <a:gd name="T70" fmla="*/ 3 w 182"/>
                  <a:gd name="T71" fmla="*/ 1 h 91"/>
                  <a:gd name="T72" fmla="*/ 3 w 182"/>
                  <a:gd name="T73" fmla="*/ 1 h 91"/>
                  <a:gd name="T74" fmla="*/ 3 w 182"/>
                  <a:gd name="T75" fmla="*/ 1 h 91"/>
                  <a:gd name="T76" fmla="*/ 3 w 182"/>
                  <a:gd name="T77" fmla="*/ 1 h 91"/>
                  <a:gd name="T78" fmla="*/ 3 w 182"/>
                  <a:gd name="T79" fmla="*/ 1 h 91"/>
                  <a:gd name="T80" fmla="*/ 3 w 182"/>
                  <a:gd name="T81" fmla="*/ 1 h 91"/>
                  <a:gd name="T82" fmla="*/ 3 w 182"/>
                  <a:gd name="T83" fmla="*/ 1 h 91"/>
                  <a:gd name="T84" fmla="*/ 3 w 182"/>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2"/>
                  <a:gd name="T130" fmla="*/ 0 h 91"/>
                  <a:gd name="T131" fmla="*/ 182 w 182"/>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2" h="91">
                    <a:moveTo>
                      <a:pt x="170" y="0"/>
                    </a:moveTo>
                    <a:lnTo>
                      <a:pt x="169" y="0"/>
                    </a:lnTo>
                    <a:lnTo>
                      <a:pt x="166" y="2"/>
                    </a:lnTo>
                    <a:lnTo>
                      <a:pt x="161" y="4"/>
                    </a:lnTo>
                    <a:lnTo>
                      <a:pt x="155" y="6"/>
                    </a:lnTo>
                    <a:lnTo>
                      <a:pt x="148" y="10"/>
                    </a:lnTo>
                    <a:lnTo>
                      <a:pt x="140" y="14"/>
                    </a:lnTo>
                    <a:lnTo>
                      <a:pt x="132" y="19"/>
                    </a:lnTo>
                    <a:lnTo>
                      <a:pt x="123" y="25"/>
                    </a:lnTo>
                    <a:lnTo>
                      <a:pt x="116" y="29"/>
                    </a:lnTo>
                    <a:lnTo>
                      <a:pt x="113" y="32"/>
                    </a:lnTo>
                    <a:lnTo>
                      <a:pt x="110" y="33"/>
                    </a:lnTo>
                    <a:lnTo>
                      <a:pt x="109" y="33"/>
                    </a:lnTo>
                    <a:lnTo>
                      <a:pt x="107" y="34"/>
                    </a:lnTo>
                    <a:lnTo>
                      <a:pt x="102" y="36"/>
                    </a:lnTo>
                    <a:lnTo>
                      <a:pt x="95" y="41"/>
                    </a:lnTo>
                    <a:lnTo>
                      <a:pt x="83" y="48"/>
                    </a:lnTo>
                    <a:lnTo>
                      <a:pt x="68" y="57"/>
                    </a:lnTo>
                    <a:lnTo>
                      <a:pt x="53" y="65"/>
                    </a:lnTo>
                    <a:lnTo>
                      <a:pt x="39" y="72"/>
                    </a:lnTo>
                    <a:lnTo>
                      <a:pt x="26" y="79"/>
                    </a:lnTo>
                    <a:lnTo>
                      <a:pt x="16" y="85"/>
                    </a:lnTo>
                    <a:lnTo>
                      <a:pt x="7" y="88"/>
                    </a:lnTo>
                    <a:lnTo>
                      <a:pt x="2" y="90"/>
                    </a:lnTo>
                    <a:lnTo>
                      <a:pt x="0" y="91"/>
                    </a:lnTo>
                    <a:lnTo>
                      <a:pt x="44" y="91"/>
                    </a:lnTo>
                    <a:lnTo>
                      <a:pt x="42" y="90"/>
                    </a:lnTo>
                    <a:lnTo>
                      <a:pt x="41" y="89"/>
                    </a:lnTo>
                    <a:lnTo>
                      <a:pt x="44" y="86"/>
                    </a:lnTo>
                    <a:lnTo>
                      <a:pt x="48" y="82"/>
                    </a:lnTo>
                    <a:lnTo>
                      <a:pt x="56" y="76"/>
                    </a:lnTo>
                    <a:lnTo>
                      <a:pt x="70" y="70"/>
                    </a:lnTo>
                    <a:lnTo>
                      <a:pt x="91" y="60"/>
                    </a:lnTo>
                    <a:lnTo>
                      <a:pt x="113" y="50"/>
                    </a:lnTo>
                    <a:lnTo>
                      <a:pt x="132" y="40"/>
                    </a:lnTo>
                    <a:lnTo>
                      <a:pt x="147" y="30"/>
                    </a:lnTo>
                    <a:lnTo>
                      <a:pt x="160" y="21"/>
                    </a:lnTo>
                    <a:lnTo>
                      <a:pt x="170" y="14"/>
                    </a:lnTo>
                    <a:lnTo>
                      <a:pt x="176" y="8"/>
                    </a:lnTo>
                    <a:lnTo>
                      <a:pt x="181" y="5"/>
                    </a:lnTo>
                    <a:lnTo>
                      <a:pt x="182" y="4"/>
                    </a:lnTo>
                    <a:lnTo>
                      <a:pt x="170" y="0"/>
                    </a:lnTo>
                    <a:close/>
                  </a:path>
                </a:pathLst>
              </a:custGeom>
              <a:solidFill>
                <a:srgbClr val="000000"/>
              </a:solidFill>
              <a:ln w="9525">
                <a:noFill/>
                <a:round/>
                <a:headEnd/>
                <a:tailEnd/>
              </a:ln>
            </p:spPr>
            <p:txBody>
              <a:bodyPr/>
              <a:lstStyle/>
              <a:p>
                <a:endParaRPr lang="en-US"/>
              </a:p>
            </p:txBody>
          </p:sp>
          <p:sp>
            <p:nvSpPr>
              <p:cNvPr id="18543" name="Freeform 60"/>
              <p:cNvSpPr>
                <a:spLocks/>
              </p:cNvSpPr>
              <p:nvPr/>
            </p:nvSpPr>
            <p:spPr bwMode="auto">
              <a:xfrm>
                <a:off x="3280" y="2378"/>
                <a:ext cx="91" cy="45"/>
              </a:xfrm>
              <a:custGeom>
                <a:avLst/>
                <a:gdLst>
                  <a:gd name="T0" fmla="*/ 2 w 183"/>
                  <a:gd name="T1" fmla="*/ 0 h 91"/>
                  <a:gd name="T2" fmla="*/ 2 w 183"/>
                  <a:gd name="T3" fmla="*/ 0 h 91"/>
                  <a:gd name="T4" fmla="*/ 2 w 183"/>
                  <a:gd name="T5" fmla="*/ 0 h 91"/>
                  <a:gd name="T6" fmla="*/ 2 w 183"/>
                  <a:gd name="T7" fmla="*/ 0 h 91"/>
                  <a:gd name="T8" fmla="*/ 2 w 183"/>
                  <a:gd name="T9" fmla="*/ 0 h 91"/>
                  <a:gd name="T10" fmla="*/ 2 w 183"/>
                  <a:gd name="T11" fmla="*/ 0 h 91"/>
                  <a:gd name="T12" fmla="*/ 2 w 183"/>
                  <a:gd name="T13" fmla="*/ 0 h 91"/>
                  <a:gd name="T14" fmla="*/ 2 w 183"/>
                  <a:gd name="T15" fmla="*/ 0 h 91"/>
                  <a:gd name="T16" fmla="*/ 1 w 183"/>
                  <a:gd name="T17" fmla="*/ 0 h 91"/>
                  <a:gd name="T18" fmla="*/ 1 w 183"/>
                  <a:gd name="T19" fmla="*/ 0 h 91"/>
                  <a:gd name="T20" fmla="*/ 1 w 183"/>
                  <a:gd name="T21" fmla="*/ 0 h 91"/>
                  <a:gd name="T22" fmla="*/ 1 w 183"/>
                  <a:gd name="T23" fmla="*/ 0 h 91"/>
                  <a:gd name="T24" fmla="*/ 1 w 183"/>
                  <a:gd name="T25" fmla="*/ 0 h 91"/>
                  <a:gd name="T26" fmla="*/ 1 w 183"/>
                  <a:gd name="T27" fmla="*/ 0 h 91"/>
                  <a:gd name="T28" fmla="*/ 1 w 183"/>
                  <a:gd name="T29" fmla="*/ 0 h 91"/>
                  <a:gd name="T30" fmla="*/ 1 w 183"/>
                  <a:gd name="T31" fmla="*/ 0 h 91"/>
                  <a:gd name="T32" fmla="*/ 1 w 183"/>
                  <a:gd name="T33" fmla="*/ 0 h 91"/>
                  <a:gd name="T34" fmla="*/ 1 w 183"/>
                  <a:gd name="T35" fmla="*/ 0 h 91"/>
                  <a:gd name="T36" fmla="*/ 0 w 183"/>
                  <a:gd name="T37" fmla="*/ 1 h 91"/>
                  <a:gd name="T38" fmla="*/ 0 w 183"/>
                  <a:gd name="T39" fmla="*/ 1 h 91"/>
                  <a:gd name="T40" fmla="*/ 0 w 183"/>
                  <a:gd name="T41" fmla="*/ 1 h 91"/>
                  <a:gd name="T42" fmla="*/ 0 w 183"/>
                  <a:gd name="T43" fmla="*/ 1 h 91"/>
                  <a:gd name="T44" fmla="*/ 0 w 183"/>
                  <a:gd name="T45" fmla="*/ 1 h 91"/>
                  <a:gd name="T46" fmla="*/ 0 w 183"/>
                  <a:gd name="T47" fmla="*/ 1 h 91"/>
                  <a:gd name="T48" fmla="*/ 0 w 183"/>
                  <a:gd name="T49" fmla="*/ 1 h 91"/>
                  <a:gd name="T50" fmla="*/ 0 w 183"/>
                  <a:gd name="T51" fmla="*/ 1 h 91"/>
                  <a:gd name="T52" fmla="*/ 0 w 183"/>
                  <a:gd name="T53" fmla="*/ 1 h 91"/>
                  <a:gd name="T54" fmla="*/ 0 w 183"/>
                  <a:gd name="T55" fmla="*/ 1 h 91"/>
                  <a:gd name="T56" fmla="*/ 0 w 183"/>
                  <a:gd name="T57" fmla="*/ 1 h 91"/>
                  <a:gd name="T58" fmla="*/ 0 w 183"/>
                  <a:gd name="T59" fmla="*/ 1 h 91"/>
                  <a:gd name="T60" fmla="*/ 0 w 183"/>
                  <a:gd name="T61" fmla="*/ 1 h 91"/>
                  <a:gd name="T62" fmla="*/ 0 w 183"/>
                  <a:gd name="T63" fmla="*/ 1 h 91"/>
                  <a:gd name="T64" fmla="*/ 1 w 183"/>
                  <a:gd name="T65" fmla="*/ 1 h 91"/>
                  <a:gd name="T66" fmla="*/ 1 w 183"/>
                  <a:gd name="T67" fmla="*/ 0 h 91"/>
                  <a:gd name="T68" fmla="*/ 1 w 183"/>
                  <a:gd name="T69" fmla="*/ 0 h 91"/>
                  <a:gd name="T70" fmla="*/ 2 w 183"/>
                  <a:gd name="T71" fmla="*/ 0 h 91"/>
                  <a:gd name="T72" fmla="*/ 2 w 183"/>
                  <a:gd name="T73" fmla="*/ 0 h 91"/>
                  <a:gd name="T74" fmla="*/ 2 w 183"/>
                  <a:gd name="T75" fmla="*/ 0 h 91"/>
                  <a:gd name="T76" fmla="*/ 2 w 183"/>
                  <a:gd name="T77" fmla="*/ 0 h 91"/>
                  <a:gd name="T78" fmla="*/ 2 w 183"/>
                  <a:gd name="T79" fmla="*/ 0 h 91"/>
                  <a:gd name="T80" fmla="*/ 2 w 183"/>
                  <a:gd name="T81" fmla="*/ 0 h 91"/>
                  <a:gd name="T82" fmla="*/ 2 w 183"/>
                  <a:gd name="T83" fmla="*/ 0 h 91"/>
                  <a:gd name="T84" fmla="*/ 2 w 183"/>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3"/>
                  <a:gd name="T130" fmla="*/ 0 h 91"/>
                  <a:gd name="T131" fmla="*/ 183 w 183"/>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3" h="91">
                    <a:moveTo>
                      <a:pt x="171" y="0"/>
                    </a:moveTo>
                    <a:lnTo>
                      <a:pt x="170" y="0"/>
                    </a:lnTo>
                    <a:lnTo>
                      <a:pt x="167" y="1"/>
                    </a:lnTo>
                    <a:lnTo>
                      <a:pt x="163" y="3"/>
                    </a:lnTo>
                    <a:lnTo>
                      <a:pt x="156" y="6"/>
                    </a:lnTo>
                    <a:lnTo>
                      <a:pt x="149" y="9"/>
                    </a:lnTo>
                    <a:lnTo>
                      <a:pt x="141" y="14"/>
                    </a:lnTo>
                    <a:lnTo>
                      <a:pt x="133" y="18"/>
                    </a:lnTo>
                    <a:lnTo>
                      <a:pt x="124" y="24"/>
                    </a:lnTo>
                    <a:lnTo>
                      <a:pt x="117" y="29"/>
                    </a:lnTo>
                    <a:lnTo>
                      <a:pt x="113" y="31"/>
                    </a:lnTo>
                    <a:lnTo>
                      <a:pt x="111" y="32"/>
                    </a:lnTo>
                    <a:lnTo>
                      <a:pt x="110" y="32"/>
                    </a:lnTo>
                    <a:lnTo>
                      <a:pt x="108" y="33"/>
                    </a:lnTo>
                    <a:lnTo>
                      <a:pt x="104" y="35"/>
                    </a:lnTo>
                    <a:lnTo>
                      <a:pt x="96" y="40"/>
                    </a:lnTo>
                    <a:lnTo>
                      <a:pt x="84" y="47"/>
                    </a:lnTo>
                    <a:lnTo>
                      <a:pt x="70" y="56"/>
                    </a:lnTo>
                    <a:lnTo>
                      <a:pt x="55" y="64"/>
                    </a:lnTo>
                    <a:lnTo>
                      <a:pt x="41" y="71"/>
                    </a:lnTo>
                    <a:lnTo>
                      <a:pt x="27" y="78"/>
                    </a:lnTo>
                    <a:lnTo>
                      <a:pt x="17" y="84"/>
                    </a:lnTo>
                    <a:lnTo>
                      <a:pt x="7" y="87"/>
                    </a:lnTo>
                    <a:lnTo>
                      <a:pt x="3" y="90"/>
                    </a:lnTo>
                    <a:lnTo>
                      <a:pt x="0" y="91"/>
                    </a:lnTo>
                    <a:lnTo>
                      <a:pt x="44" y="91"/>
                    </a:lnTo>
                    <a:lnTo>
                      <a:pt x="43" y="90"/>
                    </a:lnTo>
                    <a:lnTo>
                      <a:pt x="42" y="89"/>
                    </a:lnTo>
                    <a:lnTo>
                      <a:pt x="44" y="85"/>
                    </a:lnTo>
                    <a:lnTo>
                      <a:pt x="49" y="82"/>
                    </a:lnTo>
                    <a:lnTo>
                      <a:pt x="57" y="76"/>
                    </a:lnTo>
                    <a:lnTo>
                      <a:pt x="71" y="69"/>
                    </a:lnTo>
                    <a:lnTo>
                      <a:pt x="91" y="60"/>
                    </a:lnTo>
                    <a:lnTo>
                      <a:pt x="113" y="49"/>
                    </a:lnTo>
                    <a:lnTo>
                      <a:pt x="133" y="39"/>
                    </a:lnTo>
                    <a:lnTo>
                      <a:pt x="148" y="30"/>
                    </a:lnTo>
                    <a:lnTo>
                      <a:pt x="162" y="20"/>
                    </a:lnTo>
                    <a:lnTo>
                      <a:pt x="171" y="14"/>
                    </a:lnTo>
                    <a:lnTo>
                      <a:pt x="178" y="8"/>
                    </a:lnTo>
                    <a:lnTo>
                      <a:pt x="182" y="4"/>
                    </a:lnTo>
                    <a:lnTo>
                      <a:pt x="183" y="3"/>
                    </a:lnTo>
                    <a:lnTo>
                      <a:pt x="171" y="0"/>
                    </a:lnTo>
                    <a:close/>
                  </a:path>
                </a:pathLst>
              </a:custGeom>
              <a:solidFill>
                <a:srgbClr val="000000"/>
              </a:solidFill>
              <a:ln w="9525">
                <a:noFill/>
                <a:round/>
                <a:headEnd/>
                <a:tailEnd/>
              </a:ln>
            </p:spPr>
            <p:txBody>
              <a:bodyPr/>
              <a:lstStyle/>
              <a:p>
                <a:endParaRPr lang="en-US"/>
              </a:p>
            </p:txBody>
          </p:sp>
          <p:sp>
            <p:nvSpPr>
              <p:cNvPr id="18544" name="Freeform 61"/>
              <p:cNvSpPr>
                <a:spLocks/>
              </p:cNvSpPr>
              <p:nvPr/>
            </p:nvSpPr>
            <p:spPr bwMode="auto">
              <a:xfrm>
                <a:off x="3290" y="2391"/>
                <a:ext cx="91" cy="45"/>
              </a:xfrm>
              <a:custGeom>
                <a:avLst/>
                <a:gdLst>
                  <a:gd name="T0" fmla="*/ 3 w 182"/>
                  <a:gd name="T1" fmla="*/ 0 h 91"/>
                  <a:gd name="T2" fmla="*/ 3 w 182"/>
                  <a:gd name="T3" fmla="*/ 0 h 91"/>
                  <a:gd name="T4" fmla="*/ 3 w 182"/>
                  <a:gd name="T5" fmla="*/ 0 h 91"/>
                  <a:gd name="T6" fmla="*/ 3 w 182"/>
                  <a:gd name="T7" fmla="*/ 0 h 91"/>
                  <a:gd name="T8" fmla="*/ 3 w 182"/>
                  <a:gd name="T9" fmla="*/ 0 h 91"/>
                  <a:gd name="T10" fmla="*/ 3 w 182"/>
                  <a:gd name="T11" fmla="*/ 0 h 91"/>
                  <a:gd name="T12" fmla="*/ 3 w 182"/>
                  <a:gd name="T13" fmla="*/ 0 h 91"/>
                  <a:gd name="T14" fmla="*/ 3 w 182"/>
                  <a:gd name="T15" fmla="*/ 0 h 91"/>
                  <a:gd name="T16" fmla="*/ 2 w 182"/>
                  <a:gd name="T17" fmla="*/ 0 h 91"/>
                  <a:gd name="T18" fmla="*/ 2 w 182"/>
                  <a:gd name="T19" fmla="*/ 0 h 91"/>
                  <a:gd name="T20" fmla="*/ 2 w 182"/>
                  <a:gd name="T21" fmla="*/ 0 h 91"/>
                  <a:gd name="T22" fmla="*/ 2 w 182"/>
                  <a:gd name="T23" fmla="*/ 0 h 91"/>
                  <a:gd name="T24" fmla="*/ 2 w 182"/>
                  <a:gd name="T25" fmla="*/ 0 h 91"/>
                  <a:gd name="T26" fmla="*/ 2 w 182"/>
                  <a:gd name="T27" fmla="*/ 0 h 91"/>
                  <a:gd name="T28" fmla="*/ 2 w 182"/>
                  <a:gd name="T29" fmla="*/ 0 h 91"/>
                  <a:gd name="T30" fmla="*/ 1 w 182"/>
                  <a:gd name="T31" fmla="*/ 0 h 91"/>
                  <a:gd name="T32" fmla="*/ 1 w 182"/>
                  <a:gd name="T33" fmla="*/ 0 h 91"/>
                  <a:gd name="T34" fmla="*/ 1 w 182"/>
                  <a:gd name="T35" fmla="*/ 0 h 91"/>
                  <a:gd name="T36" fmla="*/ 1 w 182"/>
                  <a:gd name="T37" fmla="*/ 1 h 91"/>
                  <a:gd name="T38" fmla="*/ 1 w 182"/>
                  <a:gd name="T39" fmla="*/ 1 h 91"/>
                  <a:gd name="T40" fmla="*/ 1 w 182"/>
                  <a:gd name="T41" fmla="*/ 1 h 91"/>
                  <a:gd name="T42" fmla="*/ 1 w 182"/>
                  <a:gd name="T43" fmla="*/ 1 h 91"/>
                  <a:gd name="T44" fmla="*/ 1 w 182"/>
                  <a:gd name="T45" fmla="*/ 1 h 91"/>
                  <a:gd name="T46" fmla="*/ 1 w 182"/>
                  <a:gd name="T47" fmla="*/ 1 h 91"/>
                  <a:gd name="T48" fmla="*/ 0 w 182"/>
                  <a:gd name="T49" fmla="*/ 1 h 91"/>
                  <a:gd name="T50" fmla="*/ 1 w 182"/>
                  <a:gd name="T51" fmla="*/ 1 h 91"/>
                  <a:gd name="T52" fmla="*/ 1 w 182"/>
                  <a:gd name="T53" fmla="*/ 1 h 91"/>
                  <a:gd name="T54" fmla="*/ 1 w 182"/>
                  <a:gd name="T55" fmla="*/ 1 h 91"/>
                  <a:gd name="T56" fmla="*/ 1 w 182"/>
                  <a:gd name="T57" fmla="*/ 1 h 91"/>
                  <a:gd name="T58" fmla="*/ 1 w 182"/>
                  <a:gd name="T59" fmla="*/ 1 h 91"/>
                  <a:gd name="T60" fmla="*/ 1 w 182"/>
                  <a:gd name="T61" fmla="*/ 1 h 91"/>
                  <a:gd name="T62" fmla="*/ 1 w 182"/>
                  <a:gd name="T63" fmla="*/ 1 h 91"/>
                  <a:gd name="T64" fmla="*/ 1 w 182"/>
                  <a:gd name="T65" fmla="*/ 1 h 91"/>
                  <a:gd name="T66" fmla="*/ 1 w 182"/>
                  <a:gd name="T67" fmla="*/ 0 h 91"/>
                  <a:gd name="T68" fmla="*/ 2 w 182"/>
                  <a:gd name="T69" fmla="*/ 0 h 91"/>
                  <a:gd name="T70" fmla="*/ 3 w 182"/>
                  <a:gd name="T71" fmla="*/ 0 h 91"/>
                  <a:gd name="T72" fmla="*/ 3 w 182"/>
                  <a:gd name="T73" fmla="*/ 0 h 91"/>
                  <a:gd name="T74" fmla="*/ 3 w 182"/>
                  <a:gd name="T75" fmla="*/ 0 h 91"/>
                  <a:gd name="T76" fmla="*/ 3 w 182"/>
                  <a:gd name="T77" fmla="*/ 0 h 91"/>
                  <a:gd name="T78" fmla="*/ 3 w 182"/>
                  <a:gd name="T79" fmla="*/ 0 h 91"/>
                  <a:gd name="T80" fmla="*/ 3 w 182"/>
                  <a:gd name="T81" fmla="*/ 0 h 91"/>
                  <a:gd name="T82" fmla="*/ 3 w 182"/>
                  <a:gd name="T83" fmla="*/ 0 h 91"/>
                  <a:gd name="T84" fmla="*/ 3 w 182"/>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2"/>
                  <a:gd name="T130" fmla="*/ 0 h 91"/>
                  <a:gd name="T131" fmla="*/ 182 w 182"/>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2" h="91">
                    <a:moveTo>
                      <a:pt x="171" y="0"/>
                    </a:moveTo>
                    <a:lnTo>
                      <a:pt x="169" y="0"/>
                    </a:lnTo>
                    <a:lnTo>
                      <a:pt x="166" y="1"/>
                    </a:lnTo>
                    <a:lnTo>
                      <a:pt x="161" y="4"/>
                    </a:lnTo>
                    <a:lnTo>
                      <a:pt x="156" y="6"/>
                    </a:lnTo>
                    <a:lnTo>
                      <a:pt x="149" y="9"/>
                    </a:lnTo>
                    <a:lnTo>
                      <a:pt x="139" y="14"/>
                    </a:lnTo>
                    <a:lnTo>
                      <a:pt x="131" y="19"/>
                    </a:lnTo>
                    <a:lnTo>
                      <a:pt x="122" y="24"/>
                    </a:lnTo>
                    <a:lnTo>
                      <a:pt x="115" y="29"/>
                    </a:lnTo>
                    <a:lnTo>
                      <a:pt x="112" y="31"/>
                    </a:lnTo>
                    <a:lnTo>
                      <a:pt x="110" y="32"/>
                    </a:lnTo>
                    <a:lnTo>
                      <a:pt x="108" y="34"/>
                    </a:lnTo>
                    <a:lnTo>
                      <a:pt x="106" y="35"/>
                    </a:lnTo>
                    <a:lnTo>
                      <a:pt x="103" y="36"/>
                    </a:lnTo>
                    <a:lnTo>
                      <a:pt x="95" y="40"/>
                    </a:lnTo>
                    <a:lnTo>
                      <a:pt x="83" y="47"/>
                    </a:lnTo>
                    <a:lnTo>
                      <a:pt x="68" y="57"/>
                    </a:lnTo>
                    <a:lnTo>
                      <a:pt x="53" y="65"/>
                    </a:lnTo>
                    <a:lnTo>
                      <a:pt x="39" y="72"/>
                    </a:lnTo>
                    <a:lnTo>
                      <a:pt x="27" y="78"/>
                    </a:lnTo>
                    <a:lnTo>
                      <a:pt x="16" y="84"/>
                    </a:lnTo>
                    <a:lnTo>
                      <a:pt x="7" y="88"/>
                    </a:lnTo>
                    <a:lnTo>
                      <a:pt x="2" y="90"/>
                    </a:lnTo>
                    <a:lnTo>
                      <a:pt x="0" y="91"/>
                    </a:lnTo>
                    <a:lnTo>
                      <a:pt x="44" y="91"/>
                    </a:lnTo>
                    <a:lnTo>
                      <a:pt x="43" y="90"/>
                    </a:lnTo>
                    <a:lnTo>
                      <a:pt x="42" y="89"/>
                    </a:lnTo>
                    <a:lnTo>
                      <a:pt x="44" y="85"/>
                    </a:lnTo>
                    <a:lnTo>
                      <a:pt x="49" y="82"/>
                    </a:lnTo>
                    <a:lnTo>
                      <a:pt x="57" y="76"/>
                    </a:lnTo>
                    <a:lnTo>
                      <a:pt x="70" y="69"/>
                    </a:lnTo>
                    <a:lnTo>
                      <a:pt x="91" y="60"/>
                    </a:lnTo>
                    <a:lnTo>
                      <a:pt x="113" y="50"/>
                    </a:lnTo>
                    <a:lnTo>
                      <a:pt x="133" y="39"/>
                    </a:lnTo>
                    <a:lnTo>
                      <a:pt x="148" y="30"/>
                    </a:lnTo>
                    <a:lnTo>
                      <a:pt x="160" y="22"/>
                    </a:lnTo>
                    <a:lnTo>
                      <a:pt x="171" y="15"/>
                    </a:lnTo>
                    <a:lnTo>
                      <a:pt x="176" y="9"/>
                    </a:lnTo>
                    <a:lnTo>
                      <a:pt x="181" y="6"/>
                    </a:lnTo>
                    <a:lnTo>
                      <a:pt x="182" y="5"/>
                    </a:lnTo>
                    <a:lnTo>
                      <a:pt x="171" y="0"/>
                    </a:lnTo>
                    <a:close/>
                  </a:path>
                </a:pathLst>
              </a:custGeom>
              <a:solidFill>
                <a:srgbClr val="000000"/>
              </a:solidFill>
              <a:ln w="9525">
                <a:noFill/>
                <a:round/>
                <a:headEnd/>
                <a:tailEnd/>
              </a:ln>
            </p:spPr>
            <p:txBody>
              <a:bodyPr/>
              <a:lstStyle/>
              <a:p>
                <a:endParaRPr lang="en-US"/>
              </a:p>
            </p:txBody>
          </p:sp>
          <p:sp>
            <p:nvSpPr>
              <p:cNvPr id="18545" name="Freeform 62"/>
              <p:cNvSpPr>
                <a:spLocks/>
              </p:cNvSpPr>
              <p:nvPr/>
            </p:nvSpPr>
            <p:spPr bwMode="auto">
              <a:xfrm>
                <a:off x="3300" y="2403"/>
                <a:ext cx="91" cy="46"/>
              </a:xfrm>
              <a:custGeom>
                <a:avLst/>
                <a:gdLst>
                  <a:gd name="T0" fmla="*/ 3 w 182"/>
                  <a:gd name="T1" fmla="*/ 0 h 92"/>
                  <a:gd name="T2" fmla="*/ 3 w 182"/>
                  <a:gd name="T3" fmla="*/ 0 h 92"/>
                  <a:gd name="T4" fmla="*/ 3 w 182"/>
                  <a:gd name="T5" fmla="*/ 1 h 92"/>
                  <a:gd name="T6" fmla="*/ 3 w 182"/>
                  <a:gd name="T7" fmla="*/ 1 h 92"/>
                  <a:gd name="T8" fmla="*/ 3 w 182"/>
                  <a:gd name="T9" fmla="*/ 1 h 92"/>
                  <a:gd name="T10" fmla="*/ 3 w 182"/>
                  <a:gd name="T11" fmla="*/ 1 h 92"/>
                  <a:gd name="T12" fmla="*/ 3 w 182"/>
                  <a:gd name="T13" fmla="*/ 1 h 92"/>
                  <a:gd name="T14" fmla="*/ 3 w 182"/>
                  <a:gd name="T15" fmla="*/ 1 h 92"/>
                  <a:gd name="T16" fmla="*/ 2 w 182"/>
                  <a:gd name="T17" fmla="*/ 1 h 92"/>
                  <a:gd name="T18" fmla="*/ 2 w 182"/>
                  <a:gd name="T19" fmla="*/ 1 h 92"/>
                  <a:gd name="T20" fmla="*/ 2 w 182"/>
                  <a:gd name="T21" fmla="*/ 1 h 92"/>
                  <a:gd name="T22" fmla="*/ 2 w 182"/>
                  <a:gd name="T23" fmla="*/ 1 h 92"/>
                  <a:gd name="T24" fmla="*/ 2 w 182"/>
                  <a:gd name="T25" fmla="*/ 1 h 92"/>
                  <a:gd name="T26" fmla="*/ 2 w 182"/>
                  <a:gd name="T27" fmla="*/ 1 h 92"/>
                  <a:gd name="T28" fmla="*/ 2 w 182"/>
                  <a:gd name="T29" fmla="*/ 1 h 92"/>
                  <a:gd name="T30" fmla="*/ 1 w 182"/>
                  <a:gd name="T31" fmla="*/ 1 h 92"/>
                  <a:gd name="T32" fmla="*/ 1 w 182"/>
                  <a:gd name="T33" fmla="*/ 1 h 92"/>
                  <a:gd name="T34" fmla="*/ 1 w 182"/>
                  <a:gd name="T35" fmla="*/ 1 h 92"/>
                  <a:gd name="T36" fmla="*/ 1 w 182"/>
                  <a:gd name="T37" fmla="*/ 1 h 92"/>
                  <a:gd name="T38" fmla="*/ 1 w 182"/>
                  <a:gd name="T39" fmla="*/ 1 h 92"/>
                  <a:gd name="T40" fmla="*/ 1 w 182"/>
                  <a:gd name="T41" fmla="*/ 1 h 92"/>
                  <a:gd name="T42" fmla="*/ 1 w 182"/>
                  <a:gd name="T43" fmla="*/ 1 h 92"/>
                  <a:gd name="T44" fmla="*/ 1 w 182"/>
                  <a:gd name="T45" fmla="*/ 1 h 92"/>
                  <a:gd name="T46" fmla="*/ 1 w 182"/>
                  <a:gd name="T47" fmla="*/ 1 h 92"/>
                  <a:gd name="T48" fmla="*/ 0 w 182"/>
                  <a:gd name="T49" fmla="*/ 1 h 92"/>
                  <a:gd name="T50" fmla="*/ 1 w 182"/>
                  <a:gd name="T51" fmla="*/ 1 h 92"/>
                  <a:gd name="T52" fmla="*/ 1 w 182"/>
                  <a:gd name="T53" fmla="*/ 1 h 92"/>
                  <a:gd name="T54" fmla="*/ 1 w 182"/>
                  <a:gd name="T55" fmla="*/ 1 h 92"/>
                  <a:gd name="T56" fmla="*/ 1 w 182"/>
                  <a:gd name="T57" fmla="*/ 1 h 92"/>
                  <a:gd name="T58" fmla="*/ 1 w 182"/>
                  <a:gd name="T59" fmla="*/ 1 h 92"/>
                  <a:gd name="T60" fmla="*/ 1 w 182"/>
                  <a:gd name="T61" fmla="*/ 1 h 92"/>
                  <a:gd name="T62" fmla="*/ 1 w 182"/>
                  <a:gd name="T63" fmla="*/ 1 h 92"/>
                  <a:gd name="T64" fmla="*/ 1 w 182"/>
                  <a:gd name="T65" fmla="*/ 1 h 92"/>
                  <a:gd name="T66" fmla="*/ 1 w 182"/>
                  <a:gd name="T67" fmla="*/ 1 h 92"/>
                  <a:gd name="T68" fmla="*/ 2 w 182"/>
                  <a:gd name="T69" fmla="*/ 1 h 92"/>
                  <a:gd name="T70" fmla="*/ 3 w 182"/>
                  <a:gd name="T71" fmla="*/ 1 h 92"/>
                  <a:gd name="T72" fmla="*/ 3 w 182"/>
                  <a:gd name="T73" fmla="*/ 1 h 92"/>
                  <a:gd name="T74" fmla="*/ 3 w 182"/>
                  <a:gd name="T75" fmla="*/ 1 h 92"/>
                  <a:gd name="T76" fmla="*/ 3 w 182"/>
                  <a:gd name="T77" fmla="*/ 1 h 92"/>
                  <a:gd name="T78" fmla="*/ 3 w 182"/>
                  <a:gd name="T79" fmla="*/ 1 h 92"/>
                  <a:gd name="T80" fmla="*/ 3 w 182"/>
                  <a:gd name="T81" fmla="*/ 1 h 92"/>
                  <a:gd name="T82" fmla="*/ 3 w 182"/>
                  <a:gd name="T83" fmla="*/ 1 h 92"/>
                  <a:gd name="T84" fmla="*/ 3 w 182"/>
                  <a:gd name="T85" fmla="*/ 0 h 92"/>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2"/>
                  <a:gd name="T130" fmla="*/ 0 h 92"/>
                  <a:gd name="T131" fmla="*/ 182 w 182"/>
                  <a:gd name="T132" fmla="*/ 92 h 92"/>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2" h="92">
                    <a:moveTo>
                      <a:pt x="170" y="0"/>
                    </a:moveTo>
                    <a:lnTo>
                      <a:pt x="169" y="0"/>
                    </a:lnTo>
                    <a:lnTo>
                      <a:pt x="166" y="2"/>
                    </a:lnTo>
                    <a:lnTo>
                      <a:pt x="161" y="4"/>
                    </a:lnTo>
                    <a:lnTo>
                      <a:pt x="155" y="6"/>
                    </a:lnTo>
                    <a:lnTo>
                      <a:pt x="148" y="10"/>
                    </a:lnTo>
                    <a:lnTo>
                      <a:pt x="140" y="14"/>
                    </a:lnTo>
                    <a:lnTo>
                      <a:pt x="132" y="19"/>
                    </a:lnTo>
                    <a:lnTo>
                      <a:pt x="123" y="25"/>
                    </a:lnTo>
                    <a:lnTo>
                      <a:pt x="116" y="29"/>
                    </a:lnTo>
                    <a:lnTo>
                      <a:pt x="113" y="32"/>
                    </a:lnTo>
                    <a:lnTo>
                      <a:pt x="110" y="33"/>
                    </a:lnTo>
                    <a:lnTo>
                      <a:pt x="109" y="34"/>
                    </a:lnTo>
                    <a:lnTo>
                      <a:pt x="107" y="35"/>
                    </a:lnTo>
                    <a:lnTo>
                      <a:pt x="102" y="37"/>
                    </a:lnTo>
                    <a:lnTo>
                      <a:pt x="95" y="42"/>
                    </a:lnTo>
                    <a:lnTo>
                      <a:pt x="83" y="49"/>
                    </a:lnTo>
                    <a:lnTo>
                      <a:pt x="68" y="57"/>
                    </a:lnTo>
                    <a:lnTo>
                      <a:pt x="53" y="65"/>
                    </a:lnTo>
                    <a:lnTo>
                      <a:pt x="39" y="72"/>
                    </a:lnTo>
                    <a:lnTo>
                      <a:pt x="26" y="79"/>
                    </a:lnTo>
                    <a:lnTo>
                      <a:pt x="16" y="85"/>
                    </a:lnTo>
                    <a:lnTo>
                      <a:pt x="7" y="88"/>
                    </a:lnTo>
                    <a:lnTo>
                      <a:pt x="2" y="90"/>
                    </a:lnTo>
                    <a:lnTo>
                      <a:pt x="0" y="92"/>
                    </a:lnTo>
                    <a:lnTo>
                      <a:pt x="43" y="92"/>
                    </a:lnTo>
                    <a:lnTo>
                      <a:pt x="42" y="90"/>
                    </a:lnTo>
                    <a:lnTo>
                      <a:pt x="41" y="89"/>
                    </a:lnTo>
                    <a:lnTo>
                      <a:pt x="43" y="86"/>
                    </a:lnTo>
                    <a:lnTo>
                      <a:pt x="48" y="82"/>
                    </a:lnTo>
                    <a:lnTo>
                      <a:pt x="56" y="77"/>
                    </a:lnTo>
                    <a:lnTo>
                      <a:pt x="70" y="70"/>
                    </a:lnTo>
                    <a:lnTo>
                      <a:pt x="91" y="60"/>
                    </a:lnTo>
                    <a:lnTo>
                      <a:pt x="113" y="50"/>
                    </a:lnTo>
                    <a:lnTo>
                      <a:pt x="132" y="40"/>
                    </a:lnTo>
                    <a:lnTo>
                      <a:pt x="147" y="30"/>
                    </a:lnTo>
                    <a:lnTo>
                      <a:pt x="160" y="22"/>
                    </a:lnTo>
                    <a:lnTo>
                      <a:pt x="170" y="15"/>
                    </a:lnTo>
                    <a:lnTo>
                      <a:pt x="176" y="10"/>
                    </a:lnTo>
                    <a:lnTo>
                      <a:pt x="180" y="6"/>
                    </a:lnTo>
                    <a:lnTo>
                      <a:pt x="182" y="5"/>
                    </a:lnTo>
                    <a:lnTo>
                      <a:pt x="170" y="0"/>
                    </a:lnTo>
                    <a:close/>
                  </a:path>
                </a:pathLst>
              </a:custGeom>
              <a:solidFill>
                <a:srgbClr val="000000"/>
              </a:solidFill>
              <a:ln w="9525">
                <a:noFill/>
                <a:round/>
                <a:headEnd/>
                <a:tailEnd/>
              </a:ln>
            </p:spPr>
            <p:txBody>
              <a:bodyPr/>
              <a:lstStyle/>
              <a:p>
                <a:endParaRPr lang="en-US"/>
              </a:p>
            </p:txBody>
          </p:sp>
          <p:sp>
            <p:nvSpPr>
              <p:cNvPr id="18546" name="Freeform 63"/>
              <p:cNvSpPr>
                <a:spLocks/>
              </p:cNvSpPr>
              <p:nvPr/>
            </p:nvSpPr>
            <p:spPr bwMode="auto">
              <a:xfrm>
                <a:off x="2732" y="1872"/>
                <a:ext cx="91" cy="45"/>
              </a:xfrm>
              <a:custGeom>
                <a:avLst/>
                <a:gdLst>
                  <a:gd name="T0" fmla="*/ 3 w 181"/>
                  <a:gd name="T1" fmla="*/ 0 h 91"/>
                  <a:gd name="T2" fmla="*/ 3 w 181"/>
                  <a:gd name="T3" fmla="*/ 0 h 91"/>
                  <a:gd name="T4" fmla="*/ 3 w 181"/>
                  <a:gd name="T5" fmla="*/ 0 h 91"/>
                  <a:gd name="T6" fmla="*/ 3 w 181"/>
                  <a:gd name="T7" fmla="*/ 0 h 91"/>
                  <a:gd name="T8" fmla="*/ 3 w 181"/>
                  <a:gd name="T9" fmla="*/ 0 h 91"/>
                  <a:gd name="T10" fmla="*/ 3 w 181"/>
                  <a:gd name="T11" fmla="*/ 0 h 91"/>
                  <a:gd name="T12" fmla="*/ 3 w 181"/>
                  <a:gd name="T13" fmla="*/ 0 h 91"/>
                  <a:gd name="T14" fmla="*/ 3 w 181"/>
                  <a:gd name="T15" fmla="*/ 0 h 91"/>
                  <a:gd name="T16" fmla="*/ 2 w 181"/>
                  <a:gd name="T17" fmla="*/ 0 h 91"/>
                  <a:gd name="T18" fmla="*/ 2 w 181"/>
                  <a:gd name="T19" fmla="*/ 0 h 91"/>
                  <a:gd name="T20" fmla="*/ 2 w 181"/>
                  <a:gd name="T21" fmla="*/ 0 h 91"/>
                  <a:gd name="T22" fmla="*/ 2 w 181"/>
                  <a:gd name="T23" fmla="*/ 0 h 91"/>
                  <a:gd name="T24" fmla="*/ 2 w 181"/>
                  <a:gd name="T25" fmla="*/ 0 h 91"/>
                  <a:gd name="T26" fmla="*/ 2 w 181"/>
                  <a:gd name="T27" fmla="*/ 0 h 91"/>
                  <a:gd name="T28" fmla="*/ 2 w 181"/>
                  <a:gd name="T29" fmla="*/ 0 h 91"/>
                  <a:gd name="T30" fmla="*/ 2 w 181"/>
                  <a:gd name="T31" fmla="*/ 0 h 91"/>
                  <a:gd name="T32" fmla="*/ 2 w 181"/>
                  <a:gd name="T33" fmla="*/ 0 h 91"/>
                  <a:gd name="T34" fmla="*/ 2 w 181"/>
                  <a:gd name="T35" fmla="*/ 0 h 91"/>
                  <a:gd name="T36" fmla="*/ 1 w 181"/>
                  <a:gd name="T37" fmla="*/ 1 h 91"/>
                  <a:gd name="T38" fmla="*/ 1 w 181"/>
                  <a:gd name="T39" fmla="*/ 1 h 91"/>
                  <a:gd name="T40" fmla="*/ 1 w 181"/>
                  <a:gd name="T41" fmla="*/ 1 h 91"/>
                  <a:gd name="T42" fmla="*/ 1 w 181"/>
                  <a:gd name="T43" fmla="*/ 1 h 91"/>
                  <a:gd name="T44" fmla="*/ 1 w 181"/>
                  <a:gd name="T45" fmla="*/ 1 h 91"/>
                  <a:gd name="T46" fmla="*/ 1 w 181"/>
                  <a:gd name="T47" fmla="*/ 1 h 91"/>
                  <a:gd name="T48" fmla="*/ 0 w 181"/>
                  <a:gd name="T49" fmla="*/ 1 h 91"/>
                  <a:gd name="T50" fmla="*/ 1 w 181"/>
                  <a:gd name="T51" fmla="*/ 1 h 91"/>
                  <a:gd name="T52" fmla="*/ 1 w 181"/>
                  <a:gd name="T53" fmla="*/ 1 h 91"/>
                  <a:gd name="T54" fmla="*/ 1 w 181"/>
                  <a:gd name="T55" fmla="*/ 1 h 91"/>
                  <a:gd name="T56" fmla="*/ 1 w 181"/>
                  <a:gd name="T57" fmla="*/ 1 h 91"/>
                  <a:gd name="T58" fmla="*/ 1 w 181"/>
                  <a:gd name="T59" fmla="*/ 1 h 91"/>
                  <a:gd name="T60" fmla="*/ 1 w 181"/>
                  <a:gd name="T61" fmla="*/ 1 h 91"/>
                  <a:gd name="T62" fmla="*/ 1 w 181"/>
                  <a:gd name="T63" fmla="*/ 1 h 91"/>
                  <a:gd name="T64" fmla="*/ 2 w 181"/>
                  <a:gd name="T65" fmla="*/ 1 h 91"/>
                  <a:gd name="T66" fmla="*/ 2 w 181"/>
                  <a:gd name="T67" fmla="*/ 0 h 91"/>
                  <a:gd name="T68" fmla="*/ 2 w 181"/>
                  <a:gd name="T69" fmla="*/ 0 h 91"/>
                  <a:gd name="T70" fmla="*/ 3 w 181"/>
                  <a:gd name="T71" fmla="*/ 0 h 91"/>
                  <a:gd name="T72" fmla="*/ 3 w 181"/>
                  <a:gd name="T73" fmla="*/ 0 h 91"/>
                  <a:gd name="T74" fmla="*/ 3 w 181"/>
                  <a:gd name="T75" fmla="*/ 0 h 91"/>
                  <a:gd name="T76" fmla="*/ 3 w 181"/>
                  <a:gd name="T77" fmla="*/ 0 h 91"/>
                  <a:gd name="T78" fmla="*/ 3 w 181"/>
                  <a:gd name="T79" fmla="*/ 0 h 91"/>
                  <a:gd name="T80" fmla="*/ 3 w 181"/>
                  <a:gd name="T81" fmla="*/ 0 h 91"/>
                  <a:gd name="T82" fmla="*/ 3 w 181"/>
                  <a:gd name="T83" fmla="*/ 0 h 91"/>
                  <a:gd name="T84" fmla="*/ 3 w 181"/>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1"/>
                  <a:gd name="T130" fmla="*/ 0 h 91"/>
                  <a:gd name="T131" fmla="*/ 181 w 181"/>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1" h="91">
                    <a:moveTo>
                      <a:pt x="170" y="0"/>
                    </a:moveTo>
                    <a:lnTo>
                      <a:pt x="169" y="0"/>
                    </a:lnTo>
                    <a:lnTo>
                      <a:pt x="165" y="1"/>
                    </a:lnTo>
                    <a:lnTo>
                      <a:pt x="161" y="3"/>
                    </a:lnTo>
                    <a:lnTo>
                      <a:pt x="155" y="5"/>
                    </a:lnTo>
                    <a:lnTo>
                      <a:pt x="148" y="9"/>
                    </a:lnTo>
                    <a:lnTo>
                      <a:pt x="139" y="13"/>
                    </a:lnTo>
                    <a:lnTo>
                      <a:pt x="131" y="18"/>
                    </a:lnTo>
                    <a:lnTo>
                      <a:pt x="122" y="24"/>
                    </a:lnTo>
                    <a:lnTo>
                      <a:pt x="115" y="28"/>
                    </a:lnTo>
                    <a:lnTo>
                      <a:pt x="111" y="31"/>
                    </a:lnTo>
                    <a:lnTo>
                      <a:pt x="109" y="32"/>
                    </a:lnTo>
                    <a:lnTo>
                      <a:pt x="108" y="33"/>
                    </a:lnTo>
                    <a:lnTo>
                      <a:pt x="105" y="34"/>
                    </a:lnTo>
                    <a:lnTo>
                      <a:pt x="102" y="35"/>
                    </a:lnTo>
                    <a:lnTo>
                      <a:pt x="94" y="40"/>
                    </a:lnTo>
                    <a:lnTo>
                      <a:pt x="82" y="47"/>
                    </a:lnTo>
                    <a:lnTo>
                      <a:pt x="67" y="56"/>
                    </a:lnTo>
                    <a:lnTo>
                      <a:pt x="53" y="64"/>
                    </a:lnTo>
                    <a:lnTo>
                      <a:pt x="39" y="71"/>
                    </a:lnTo>
                    <a:lnTo>
                      <a:pt x="26" y="78"/>
                    </a:lnTo>
                    <a:lnTo>
                      <a:pt x="16" y="84"/>
                    </a:lnTo>
                    <a:lnTo>
                      <a:pt x="6" y="87"/>
                    </a:lnTo>
                    <a:lnTo>
                      <a:pt x="2" y="90"/>
                    </a:lnTo>
                    <a:lnTo>
                      <a:pt x="0" y="91"/>
                    </a:lnTo>
                    <a:lnTo>
                      <a:pt x="43" y="91"/>
                    </a:lnTo>
                    <a:lnTo>
                      <a:pt x="42" y="90"/>
                    </a:lnTo>
                    <a:lnTo>
                      <a:pt x="41" y="88"/>
                    </a:lnTo>
                    <a:lnTo>
                      <a:pt x="43" y="85"/>
                    </a:lnTo>
                    <a:lnTo>
                      <a:pt x="48" y="81"/>
                    </a:lnTo>
                    <a:lnTo>
                      <a:pt x="56" y="76"/>
                    </a:lnTo>
                    <a:lnTo>
                      <a:pt x="70" y="69"/>
                    </a:lnTo>
                    <a:lnTo>
                      <a:pt x="91" y="60"/>
                    </a:lnTo>
                    <a:lnTo>
                      <a:pt x="112" y="49"/>
                    </a:lnTo>
                    <a:lnTo>
                      <a:pt x="132" y="39"/>
                    </a:lnTo>
                    <a:lnTo>
                      <a:pt x="147" y="30"/>
                    </a:lnTo>
                    <a:lnTo>
                      <a:pt x="160" y="22"/>
                    </a:lnTo>
                    <a:lnTo>
                      <a:pt x="170" y="15"/>
                    </a:lnTo>
                    <a:lnTo>
                      <a:pt x="176" y="9"/>
                    </a:lnTo>
                    <a:lnTo>
                      <a:pt x="180" y="5"/>
                    </a:lnTo>
                    <a:lnTo>
                      <a:pt x="181" y="4"/>
                    </a:lnTo>
                    <a:lnTo>
                      <a:pt x="170" y="0"/>
                    </a:lnTo>
                    <a:close/>
                  </a:path>
                </a:pathLst>
              </a:custGeom>
              <a:solidFill>
                <a:srgbClr val="000000"/>
              </a:solidFill>
              <a:ln w="9525">
                <a:noFill/>
                <a:round/>
                <a:headEnd/>
                <a:tailEnd/>
              </a:ln>
            </p:spPr>
            <p:txBody>
              <a:bodyPr/>
              <a:lstStyle/>
              <a:p>
                <a:endParaRPr lang="en-US"/>
              </a:p>
            </p:txBody>
          </p:sp>
          <p:sp>
            <p:nvSpPr>
              <p:cNvPr id="18547" name="Freeform 64"/>
              <p:cNvSpPr>
                <a:spLocks/>
              </p:cNvSpPr>
              <p:nvPr/>
            </p:nvSpPr>
            <p:spPr bwMode="auto">
              <a:xfrm>
                <a:off x="2742" y="1884"/>
                <a:ext cx="91" cy="46"/>
              </a:xfrm>
              <a:custGeom>
                <a:avLst/>
                <a:gdLst>
                  <a:gd name="T0" fmla="*/ 3 w 182"/>
                  <a:gd name="T1" fmla="*/ 0 h 91"/>
                  <a:gd name="T2" fmla="*/ 3 w 182"/>
                  <a:gd name="T3" fmla="*/ 0 h 91"/>
                  <a:gd name="T4" fmla="*/ 3 w 182"/>
                  <a:gd name="T5" fmla="*/ 1 h 91"/>
                  <a:gd name="T6" fmla="*/ 3 w 182"/>
                  <a:gd name="T7" fmla="*/ 1 h 91"/>
                  <a:gd name="T8" fmla="*/ 3 w 182"/>
                  <a:gd name="T9" fmla="*/ 1 h 91"/>
                  <a:gd name="T10" fmla="*/ 3 w 182"/>
                  <a:gd name="T11" fmla="*/ 1 h 91"/>
                  <a:gd name="T12" fmla="*/ 3 w 182"/>
                  <a:gd name="T13" fmla="*/ 1 h 91"/>
                  <a:gd name="T14" fmla="*/ 3 w 182"/>
                  <a:gd name="T15" fmla="*/ 1 h 91"/>
                  <a:gd name="T16" fmla="*/ 2 w 182"/>
                  <a:gd name="T17" fmla="*/ 1 h 91"/>
                  <a:gd name="T18" fmla="*/ 2 w 182"/>
                  <a:gd name="T19" fmla="*/ 1 h 91"/>
                  <a:gd name="T20" fmla="*/ 2 w 182"/>
                  <a:gd name="T21" fmla="*/ 1 h 91"/>
                  <a:gd name="T22" fmla="*/ 2 w 182"/>
                  <a:gd name="T23" fmla="*/ 1 h 91"/>
                  <a:gd name="T24" fmla="*/ 2 w 182"/>
                  <a:gd name="T25" fmla="*/ 1 h 91"/>
                  <a:gd name="T26" fmla="*/ 2 w 182"/>
                  <a:gd name="T27" fmla="*/ 1 h 91"/>
                  <a:gd name="T28" fmla="*/ 2 w 182"/>
                  <a:gd name="T29" fmla="*/ 1 h 91"/>
                  <a:gd name="T30" fmla="*/ 1 w 182"/>
                  <a:gd name="T31" fmla="*/ 1 h 91"/>
                  <a:gd name="T32" fmla="*/ 1 w 182"/>
                  <a:gd name="T33" fmla="*/ 1 h 91"/>
                  <a:gd name="T34" fmla="*/ 1 w 182"/>
                  <a:gd name="T35" fmla="*/ 1 h 91"/>
                  <a:gd name="T36" fmla="*/ 1 w 182"/>
                  <a:gd name="T37" fmla="*/ 2 h 91"/>
                  <a:gd name="T38" fmla="*/ 1 w 182"/>
                  <a:gd name="T39" fmla="*/ 2 h 91"/>
                  <a:gd name="T40" fmla="*/ 1 w 182"/>
                  <a:gd name="T41" fmla="*/ 2 h 91"/>
                  <a:gd name="T42" fmla="*/ 1 w 182"/>
                  <a:gd name="T43" fmla="*/ 2 h 91"/>
                  <a:gd name="T44" fmla="*/ 1 w 182"/>
                  <a:gd name="T45" fmla="*/ 2 h 91"/>
                  <a:gd name="T46" fmla="*/ 1 w 182"/>
                  <a:gd name="T47" fmla="*/ 2 h 91"/>
                  <a:gd name="T48" fmla="*/ 0 w 182"/>
                  <a:gd name="T49" fmla="*/ 2 h 91"/>
                  <a:gd name="T50" fmla="*/ 1 w 182"/>
                  <a:gd name="T51" fmla="*/ 2 h 91"/>
                  <a:gd name="T52" fmla="*/ 1 w 182"/>
                  <a:gd name="T53" fmla="*/ 2 h 91"/>
                  <a:gd name="T54" fmla="*/ 1 w 182"/>
                  <a:gd name="T55" fmla="*/ 2 h 91"/>
                  <a:gd name="T56" fmla="*/ 1 w 182"/>
                  <a:gd name="T57" fmla="*/ 2 h 91"/>
                  <a:gd name="T58" fmla="*/ 1 w 182"/>
                  <a:gd name="T59" fmla="*/ 2 h 91"/>
                  <a:gd name="T60" fmla="*/ 1 w 182"/>
                  <a:gd name="T61" fmla="*/ 2 h 91"/>
                  <a:gd name="T62" fmla="*/ 1 w 182"/>
                  <a:gd name="T63" fmla="*/ 2 h 91"/>
                  <a:gd name="T64" fmla="*/ 1 w 182"/>
                  <a:gd name="T65" fmla="*/ 2 h 91"/>
                  <a:gd name="T66" fmla="*/ 1 w 182"/>
                  <a:gd name="T67" fmla="*/ 1 h 91"/>
                  <a:gd name="T68" fmla="*/ 2 w 182"/>
                  <a:gd name="T69" fmla="*/ 1 h 91"/>
                  <a:gd name="T70" fmla="*/ 3 w 182"/>
                  <a:gd name="T71" fmla="*/ 1 h 91"/>
                  <a:gd name="T72" fmla="*/ 3 w 182"/>
                  <a:gd name="T73" fmla="*/ 1 h 91"/>
                  <a:gd name="T74" fmla="*/ 3 w 182"/>
                  <a:gd name="T75" fmla="*/ 1 h 91"/>
                  <a:gd name="T76" fmla="*/ 3 w 182"/>
                  <a:gd name="T77" fmla="*/ 1 h 91"/>
                  <a:gd name="T78" fmla="*/ 3 w 182"/>
                  <a:gd name="T79" fmla="*/ 1 h 91"/>
                  <a:gd name="T80" fmla="*/ 3 w 182"/>
                  <a:gd name="T81" fmla="*/ 1 h 91"/>
                  <a:gd name="T82" fmla="*/ 3 w 182"/>
                  <a:gd name="T83" fmla="*/ 1 h 91"/>
                  <a:gd name="T84" fmla="*/ 3 w 182"/>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2"/>
                  <a:gd name="T130" fmla="*/ 0 h 91"/>
                  <a:gd name="T131" fmla="*/ 182 w 182"/>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2" h="91">
                    <a:moveTo>
                      <a:pt x="171" y="0"/>
                    </a:moveTo>
                    <a:lnTo>
                      <a:pt x="169" y="0"/>
                    </a:lnTo>
                    <a:lnTo>
                      <a:pt x="166" y="1"/>
                    </a:lnTo>
                    <a:lnTo>
                      <a:pt x="161" y="3"/>
                    </a:lnTo>
                    <a:lnTo>
                      <a:pt x="156" y="6"/>
                    </a:lnTo>
                    <a:lnTo>
                      <a:pt x="149" y="9"/>
                    </a:lnTo>
                    <a:lnTo>
                      <a:pt x="141" y="14"/>
                    </a:lnTo>
                    <a:lnTo>
                      <a:pt x="133" y="18"/>
                    </a:lnTo>
                    <a:lnTo>
                      <a:pt x="123" y="24"/>
                    </a:lnTo>
                    <a:lnTo>
                      <a:pt x="116" y="29"/>
                    </a:lnTo>
                    <a:lnTo>
                      <a:pt x="113" y="31"/>
                    </a:lnTo>
                    <a:lnTo>
                      <a:pt x="111" y="32"/>
                    </a:lnTo>
                    <a:lnTo>
                      <a:pt x="110" y="33"/>
                    </a:lnTo>
                    <a:lnTo>
                      <a:pt x="107" y="35"/>
                    </a:lnTo>
                    <a:lnTo>
                      <a:pt x="103" y="36"/>
                    </a:lnTo>
                    <a:lnTo>
                      <a:pt x="96" y="40"/>
                    </a:lnTo>
                    <a:lnTo>
                      <a:pt x="83" y="47"/>
                    </a:lnTo>
                    <a:lnTo>
                      <a:pt x="68" y="56"/>
                    </a:lnTo>
                    <a:lnTo>
                      <a:pt x="53" y="65"/>
                    </a:lnTo>
                    <a:lnTo>
                      <a:pt x="39" y="71"/>
                    </a:lnTo>
                    <a:lnTo>
                      <a:pt x="27" y="78"/>
                    </a:lnTo>
                    <a:lnTo>
                      <a:pt x="16" y="84"/>
                    </a:lnTo>
                    <a:lnTo>
                      <a:pt x="7" y="88"/>
                    </a:lnTo>
                    <a:lnTo>
                      <a:pt x="2" y="90"/>
                    </a:lnTo>
                    <a:lnTo>
                      <a:pt x="0" y="91"/>
                    </a:lnTo>
                    <a:lnTo>
                      <a:pt x="44" y="91"/>
                    </a:lnTo>
                    <a:lnTo>
                      <a:pt x="43" y="90"/>
                    </a:lnTo>
                    <a:lnTo>
                      <a:pt x="42" y="89"/>
                    </a:lnTo>
                    <a:lnTo>
                      <a:pt x="44" y="85"/>
                    </a:lnTo>
                    <a:lnTo>
                      <a:pt x="48" y="82"/>
                    </a:lnTo>
                    <a:lnTo>
                      <a:pt x="57" y="76"/>
                    </a:lnTo>
                    <a:lnTo>
                      <a:pt x="70" y="69"/>
                    </a:lnTo>
                    <a:lnTo>
                      <a:pt x="91" y="60"/>
                    </a:lnTo>
                    <a:lnTo>
                      <a:pt x="113" y="50"/>
                    </a:lnTo>
                    <a:lnTo>
                      <a:pt x="133" y="39"/>
                    </a:lnTo>
                    <a:lnTo>
                      <a:pt x="147" y="30"/>
                    </a:lnTo>
                    <a:lnTo>
                      <a:pt x="160" y="22"/>
                    </a:lnTo>
                    <a:lnTo>
                      <a:pt x="171" y="15"/>
                    </a:lnTo>
                    <a:lnTo>
                      <a:pt x="176" y="9"/>
                    </a:lnTo>
                    <a:lnTo>
                      <a:pt x="181" y="6"/>
                    </a:lnTo>
                    <a:lnTo>
                      <a:pt x="182" y="5"/>
                    </a:lnTo>
                    <a:lnTo>
                      <a:pt x="171" y="0"/>
                    </a:lnTo>
                    <a:close/>
                  </a:path>
                </a:pathLst>
              </a:custGeom>
              <a:solidFill>
                <a:srgbClr val="000000"/>
              </a:solidFill>
              <a:ln w="9525">
                <a:noFill/>
                <a:round/>
                <a:headEnd/>
                <a:tailEnd/>
              </a:ln>
            </p:spPr>
            <p:txBody>
              <a:bodyPr/>
              <a:lstStyle/>
              <a:p>
                <a:endParaRPr lang="en-US"/>
              </a:p>
            </p:txBody>
          </p:sp>
          <p:sp>
            <p:nvSpPr>
              <p:cNvPr id="18548" name="Freeform 65"/>
              <p:cNvSpPr>
                <a:spLocks/>
              </p:cNvSpPr>
              <p:nvPr/>
            </p:nvSpPr>
            <p:spPr bwMode="auto">
              <a:xfrm>
                <a:off x="2752" y="1897"/>
                <a:ext cx="91" cy="46"/>
              </a:xfrm>
              <a:custGeom>
                <a:avLst/>
                <a:gdLst>
                  <a:gd name="T0" fmla="*/ 3 w 182"/>
                  <a:gd name="T1" fmla="*/ 0 h 91"/>
                  <a:gd name="T2" fmla="*/ 3 w 182"/>
                  <a:gd name="T3" fmla="*/ 0 h 91"/>
                  <a:gd name="T4" fmla="*/ 3 w 182"/>
                  <a:gd name="T5" fmla="*/ 1 h 91"/>
                  <a:gd name="T6" fmla="*/ 3 w 182"/>
                  <a:gd name="T7" fmla="*/ 1 h 91"/>
                  <a:gd name="T8" fmla="*/ 3 w 182"/>
                  <a:gd name="T9" fmla="*/ 1 h 91"/>
                  <a:gd name="T10" fmla="*/ 3 w 182"/>
                  <a:gd name="T11" fmla="*/ 1 h 91"/>
                  <a:gd name="T12" fmla="*/ 3 w 182"/>
                  <a:gd name="T13" fmla="*/ 1 h 91"/>
                  <a:gd name="T14" fmla="*/ 3 w 182"/>
                  <a:gd name="T15" fmla="*/ 1 h 91"/>
                  <a:gd name="T16" fmla="*/ 2 w 182"/>
                  <a:gd name="T17" fmla="*/ 1 h 91"/>
                  <a:gd name="T18" fmla="*/ 2 w 182"/>
                  <a:gd name="T19" fmla="*/ 1 h 91"/>
                  <a:gd name="T20" fmla="*/ 2 w 182"/>
                  <a:gd name="T21" fmla="*/ 1 h 91"/>
                  <a:gd name="T22" fmla="*/ 2 w 182"/>
                  <a:gd name="T23" fmla="*/ 1 h 91"/>
                  <a:gd name="T24" fmla="*/ 2 w 182"/>
                  <a:gd name="T25" fmla="*/ 1 h 91"/>
                  <a:gd name="T26" fmla="*/ 2 w 182"/>
                  <a:gd name="T27" fmla="*/ 1 h 91"/>
                  <a:gd name="T28" fmla="*/ 2 w 182"/>
                  <a:gd name="T29" fmla="*/ 1 h 91"/>
                  <a:gd name="T30" fmla="*/ 1 w 182"/>
                  <a:gd name="T31" fmla="*/ 1 h 91"/>
                  <a:gd name="T32" fmla="*/ 1 w 182"/>
                  <a:gd name="T33" fmla="*/ 1 h 91"/>
                  <a:gd name="T34" fmla="*/ 1 w 182"/>
                  <a:gd name="T35" fmla="*/ 1 h 91"/>
                  <a:gd name="T36" fmla="*/ 1 w 182"/>
                  <a:gd name="T37" fmla="*/ 2 h 91"/>
                  <a:gd name="T38" fmla="*/ 1 w 182"/>
                  <a:gd name="T39" fmla="*/ 2 h 91"/>
                  <a:gd name="T40" fmla="*/ 1 w 182"/>
                  <a:gd name="T41" fmla="*/ 2 h 91"/>
                  <a:gd name="T42" fmla="*/ 1 w 182"/>
                  <a:gd name="T43" fmla="*/ 2 h 91"/>
                  <a:gd name="T44" fmla="*/ 1 w 182"/>
                  <a:gd name="T45" fmla="*/ 2 h 91"/>
                  <a:gd name="T46" fmla="*/ 1 w 182"/>
                  <a:gd name="T47" fmla="*/ 2 h 91"/>
                  <a:gd name="T48" fmla="*/ 0 w 182"/>
                  <a:gd name="T49" fmla="*/ 2 h 91"/>
                  <a:gd name="T50" fmla="*/ 1 w 182"/>
                  <a:gd name="T51" fmla="*/ 2 h 91"/>
                  <a:gd name="T52" fmla="*/ 1 w 182"/>
                  <a:gd name="T53" fmla="*/ 2 h 91"/>
                  <a:gd name="T54" fmla="*/ 1 w 182"/>
                  <a:gd name="T55" fmla="*/ 2 h 91"/>
                  <a:gd name="T56" fmla="*/ 1 w 182"/>
                  <a:gd name="T57" fmla="*/ 2 h 91"/>
                  <a:gd name="T58" fmla="*/ 1 w 182"/>
                  <a:gd name="T59" fmla="*/ 2 h 91"/>
                  <a:gd name="T60" fmla="*/ 1 w 182"/>
                  <a:gd name="T61" fmla="*/ 2 h 91"/>
                  <a:gd name="T62" fmla="*/ 1 w 182"/>
                  <a:gd name="T63" fmla="*/ 2 h 91"/>
                  <a:gd name="T64" fmla="*/ 1 w 182"/>
                  <a:gd name="T65" fmla="*/ 2 h 91"/>
                  <a:gd name="T66" fmla="*/ 1 w 182"/>
                  <a:gd name="T67" fmla="*/ 1 h 91"/>
                  <a:gd name="T68" fmla="*/ 2 w 182"/>
                  <a:gd name="T69" fmla="*/ 1 h 91"/>
                  <a:gd name="T70" fmla="*/ 3 w 182"/>
                  <a:gd name="T71" fmla="*/ 1 h 91"/>
                  <a:gd name="T72" fmla="*/ 3 w 182"/>
                  <a:gd name="T73" fmla="*/ 1 h 91"/>
                  <a:gd name="T74" fmla="*/ 3 w 182"/>
                  <a:gd name="T75" fmla="*/ 1 h 91"/>
                  <a:gd name="T76" fmla="*/ 3 w 182"/>
                  <a:gd name="T77" fmla="*/ 1 h 91"/>
                  <a:gd name="T78" fmla="*/ 3 w 182"/>
                  <a:gd name="T79" fmla="*/ 1 h 91"/>
                  <a:gd name="T80" fmla="*/ 3 w 182"/>
                  <a:gd name="T81" fmla="*/ 1 h 91"/>
                  <a:gd name="T82" fmla="*/ 3 w 182"/>
                  <a:gd name="T83" fmla="*/ 1 h 91"/>
                  <a:gd name="T84" fmla="*/ 3 w 182"/>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2"/>
                  <a:gd name="T130" fmla="*/ 0 h 91"/>
                  <a:gd name="T131" fmla="*/ 182 w 182"/>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2" h="91">
                    <a:moveTo>
                      <a:pt x="169" y="0"/>
                    </a:moveTo>
                    <a:lnTo>
                      <a:pt x="168" y="0"/>
                    </a:lnTo>
                    <a:lnTo>
                      <a:pt x="166" y="1"/>
                    </a:lnTo>
                    <a:lnTo>
                      <a:pt x="161" y="4"/>
                    </a:lnTo>
                    <a:lnTo>
                      <a:pt x="154" y="6"/>
                    </a:lnTo>
                    <a:lnTo>
                      <a:pt x="147" y="10"/>
                    </a:lnTo>
                    <a:lnTo>
                      <a:pt x="139" y="14"/>
                    </a:lnTo>
                    <a:lnTo>
                      <a:pt x="131" y="19"/>
                    </a:lnTo>
                    <a:lnTo>
                      <a:pt x="122" y="25"/>
                    </a:lnTo>
                    <a:lnTo>
                      <a:pt x="115" y="29"/>
                    </a:lnTo>
                    <a:lnTo>
                      <a:pt x="112" y="31"/>
                    </a:lnTo>
                    <a:lnTo>
                      <a:pt x="109" y="33"/>
                    </a:lnTo>
                    <a:lnTo>
                      <a:pt x="108" y="34"/>
                    </a:lnTo>
                    <a:lnTo>
                      <a:pt x="106" y="35"/>
                    </a:lnTo>
                    <a:lnTo>
                      <a:pt x="102" y="37"/>
                    </a:lnTo>
                    <a:lnTo>
                      <a:pt x="94" y="42"/>
                    </a:lnTo>
                    <a:lnTo>
                      <a:pt x="83" y="49"/>
                    </a:lnTo>
                    <a:lnTo>
                      <a:pt x="68" y="57"/>
                    </a:lnTo>
                    <a:lnTo>
                      <a:pt x="53" y="65"/>
                    </a:lnTo>
                    <a:lnTo>
                      <a:pt x="39" y="72"/>
                    </a:lnTo>
                    <a:lnTo>
                      <a:pt x="26" y="79"/>
                    </a:lnTo>
                    <a:lnTo>
                      <a:pt x="16" y="84"/>
                    </a:lnTo>
                    <a:lnTo>
                      <a:pt x="7" y="88"/>
                    </a:lnTo>
                    <a:lnTo>
                      <a:pt x="2" y="90"/>
                    </a:lnTo>
                    <a:lnTo>
                      <a:pt x="0" y="91"/>
                    </a:lnTo>
                    <a:lnTo>
                      <a:pt x="42" y="91"/>
                    </a:lnTo>
                    <a:lnTo>
                      <a:pt x="41" y="90"/>
                    </a:lnTo>
                    <a:lnTo>
                      <a:pt x="41" y="89"/>
                    </a:lnTo>
                    <a:lnTo>
                      <a:pt x="42" y="86"/>
                    </a:lnTo>
                    <a:lnTo>
                      <a:pt x="48" y="82"/>
                    </a:lnTo>
                    <a:lnTo>
                      <a:pt x="56" y="76"/>
                    </a:lnTo>
                    <a:lnTo>
                      <a:pt x="70" y="70"/>
                    </a:lnTo>
                    <a:lnTo>
                      <a:pt x="91" y="60"/>
                    </a:lnTo>
                    <a:lnTo>
                      <a:pt x="113" y="50"/>
                    </a:lnTo>
                    <a:lnTo>
                      <a:pt x="132" y="40"/>
                    </a:lnTo>
                    <a:lnTo>
                      <a:pt x="147" y="30"/>
                    </a:lnTo>
                    <a:lnTo>
                      <a:pt x="160" y="22"/>
                    </a:lnTo>
                    <a:lnTo>
                      <a:pt x="170" y="15"/>
                    </a:lnTo>
                    <a:lnTo>
                      <a:pt x="176" y="10"/>
                    </a:lnTo>
                    <a:lnTo>
                      <a:pt x="181" y="6"/>
                    </a:lnTo>
                    <a:lnTo>
                      <a:pt x="182" y="5"/>
                    </a:lnTo>
                    <a:lnTo>
                      <a:pt x="169" y="0"/>
                    </a:lnTo>
                    <a:close/>
                  </a:path>
                </a:pathLst>
              </a:custGeom>
              <a:solidFill>
                <a:srgbClr val="000000"/>
              </a:solidFill>
              <a:ln w="9525">
                <a:noFill/>
                <a:round/>
                <a:headEnd/>
                <a:tailEnd/>
              </a:ln>
            </p:spPr>
            <p:txBody>
              <a:bodyPr/>
              <a:lstStyle/>
              <a:p>
                <a:endParaRPr lang="en-US"/>
              </a:p>
            </p:txBody>
          </p:sp>
          <p:sp>
            <p:nvSpPr>
              <p:cNvPr id="18549" name="Freeform 66"/>
              <p:cNvSpPr>
                <a:spLocks/>
              </p:cNvSpPr>
              <p:nvPr/>
            </p:nvSpPr>
            <p:spPr bwMode="auto">
              <a:xfrm>
                <a:off x="2762" y="1910"/>
                <a:ext cx="90" cy="45"/>
              </a:xfrm>
              <a:custGeom>
                <a:avLst/>
                <a:gdLst>
                  <a:gd name="T0" fmla="*/ 2 w 181"/>
                  <a:gd name="T1" fmla="*/ 0 h 91"/>
                  <a:gd name="T2" fmla="*/ 2 w 181"/>
                  <a:gd name="T3" fmla="*/ 0 h 91"/>
                  <a:gd name="T4" fmla="*/ 2 w 181"/>
                  <a:gd name="T5" fmla="*/ 0 h 91"/>
                  <a:gd name="T6" fmla="*/ 2 w 181"/>
                  <a:gd name="T7" fmla="*/ 0 h 91"/>
                  <a:gd name="T8" fmla="*/ 2 w 181"/>
                  <a:gd name="T9" fmla="*/ 0 h 91"/>
                  <a:gd name="T10" fmla="*/ 2 w 181"/>
                  <a:gd name="T11" fmla="*/ 0 h 91"/>
                  <a:gd name="T12" fmla="*/ 2 w 181"/>
                  <a:gd name="T13" fmla="*/ 0 h 91"/>
                  <a:gd name="T14" fmla="*/ 2 w 181"/>
                  <a:gd name="T15" fmla="*/ 0 h 91"/>
                  <a:gd name="T16" fmla="*/ 1 w 181"/>
                  <a:gd name="T17" fmla="*/ 0 h 91"/>
                  <a:gd name="T18" fmla="*/ 1 w 181"/>
                  <a:gd name="T19" fmla="*/ 0 h 91"/>
                  <a:gd name="T20" fmla="*/ 1 w 181"/>
                  <a:gd name="T21" fmla="*/ 0 h 91"/>
                  <a:gd name="T22" fmla="*/ 1 w 181"/>
                  <a:gd name="T23" fmla="*/ 0 h 91"/>
                  <a:gd name="T24" fmla="*/ 1 w 181"/>
                  <a:gd name="T25" fmla="*/ 0 h 91"/>
                  <a:gd name="T26" fmla="*/ 1 w 181"/>
                  <a:gd name="T27" fmla="*/ 0 h 91"/>
                  <a:gd name="T28" fmla="*/ 1 w 181"/>
                  <a:gd name="T29" fmla="*/ 0 h 91"/>
                  <a:gd name="T30" fmla="*/ 1 w 181"/>
                  <a:gd name="T31" fmla="*/ 0 h 91"/>
                  <a:gd name="T32" fmla="*/ 1 w 181"/>
                  <a:gd name="T33" fmla="*/ 0 h 91"/>
                  <a:gd name="T34" fmla="*/ 1 w 181"/>
                  <a:gd name="T35" fmla="*/ 0 h 91"/>
                  <a:gd name="T36" fmla="*/ 0 w 181"/>
                  <a:gd name="T37" fmla="*/ 1 h 91"/>
                  <a:gd name="T38" fmla="*/ 0 w 181"/>
                  <a:gd name="T39" fmla="*/ 1 h 91"/>
                  <a:gd name="T40" fmla="*/ 0 w 181"/>
                  <a:gd name="T41" fmla="*/ 1 h 91"/>
                  <a:gd name="T42" fmla="*/ 0 w 181"/>
                  <a:gd name="T43" fmla="*/ 1 h 91"/>
                  <a:gd name="T44" fmla="*/ 0 w 181"/>
                  <a:gd name="T45" fmla="*/ 1 h 91"/>
                  <a:gd name="T46" fmla="*/ 0 w 181"/>
                  <a:gd name="T47" fmla="*/ 1 h 91"/>
                  <a:gd name="T48" fmla="*/ 0 w 181"/>
                  <a:gd name="T49" fmla="*/ 1 h 91"/>
                  <a:gd name="T50" fmla="*/ 0 w 181"/>
                  <a:gd name="T51" fmla="*/ 1 h 91"/>
                  <a:gd name="T52" fmla="*/ 0 w 181"/>
                  <a:gd name="T53" fmla="*/ 1 h 91"/>
                  <a:gd name="T54" fmla="*/ 0 w 181"/>
                  <a:gd name="T55" fmla="*/ 1 h 91"/>
                  <a:gd name="T56" fmla="*/ 0 w 181"/>
                  <a:gd name="T57" fmla="*/ 1 h 91"/>
                  <a:gd name="T58" fmla="*/ 0 w 181"/>
                  <a:gd name="T59" fmla="*/ 1 h 91"/>
                  <a:gd name="T60" fmla="*/ 0 w 181"/>
                  <a:gd name="T61" fmla="*/ 1 h 91"/>
                  <a:gd name="T62" fmla="*/ 0 w 181"/>
                  <a:gd name="T63" fmla="*/ 1 h 91"/>
                  <a:gd name="T64" fmla="*/ 1 w 181"/>
                  <a:gd name="T65" fmla="*/ 1 h 91"/>
                  <a:gd name="T66" fmla="*/ 1 w 181"/>
                  <a:gd name="T67" fmla="*/ 0 h 91"/>
                  <a:gd name="T68" fmla="*/ 1 w 181"/>
                  <a:gd name="T69" fmla="*/ 0 h 91"/>
                  <a:gd name="T70" fmla="*/ 2 w 181"/>
                  <a:gd name="T71" fmla="*/ 0 h 91"/>
                  <a:gd name="T72" fmla="*/ 2 w 181"/>
                  <a:gd name="T73" fmla="*/ 0 h 91"/>
                  <a:gd name="T74" fmla="*/ 2 w 181"/>
                  <a:gd name="T75" fmla="*/ 0 h 91"/>
                  <a:gd name="T76" fmla="*/ 2 w 181"/>
                  <a:gd name="T77" fmla="*/ 0 h 91"/>
                  <a:gd name="T78" fmla="*/ 2 w 181"/>
                  <a:gd name="T79" fmla="*/ 0 h 91"/>
                  <a:gd name="T80" fmla="*/ 2 w 181"/>
                  <a:gd name="T81" fmla="*/ 0 h 91"/>
                  <a:gd name="T82" fmla="*/ 2 w 181"/>
                  <a:gd name="T83" fmla="*/ 0 h 91"/>
                  <a:gd name="T84" fmla="*/ 2 w 181"/>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1"/>
                  <a:gd name="T130" fmla="*/ 0 h 91"/>
                  <a:gd name="T131" fmla="*/ 181 w 181"/>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1" h="91">
                    <a:moveTo>
                      <a:pt x="171" y="0"/>
                    </a:moveTo>
                    <a:lnTo>
                      <a:pt x="170" y="0"/>
                    </a:lnTo>
                    <a:lnTo>
                      <a:pt x="166" y="1"/>
                    </a:lnTo>
                    <a:lnTo>
                      <a:pt x="162" y="3"/>
                    </a:lnTo>
                    <a:lnTo>
                      <a:pt x="156" y="5"/>
                    </a:lnTo>
                    <a:lnTo>
                      <a:pt x="149" y="9"/>
                    </a:lnTo>
                    <a:lnTo>
                      <a:pt x="141" y="14"/>
                    </a:lnTo>
                    <a:lnTo>
                      <a:pt x="133" y="18"/>
                    </a:lnTo>
                    <a:lnTo>
                      <a:pt x="124" y="24"/>
                    </a:lnTo>
                    <a:lnTo>
                      <a:pt x="117" y="29"/>
                    </a:lnTo>
                    <a:lnTo>
                      <a:pt x="113" y="31"/>
                    </a:lnTo>
                    <a:lnTo>
                      <a:pt x="111" y="32"/>
                    </a:lnTo>
                    <a:lnTo>
                      <a:pt x="110" y="33"/>
                    </a:lnTo>
                    <a:lnTo>
                      <a:pt x="107" y="34"/>
                    </a:lnTo>
                    <a:lnTo>
                      <a:pt x="103" y="37"/>
                    </a:lnTo>
                    <a:lnTo>
                      <a:pt x="96" y="41"/>
                    </a:lnTo>
                    <a:lnTo>
                      <a:pt x="83" y="48"/>
                    </a:lnTo>
                    <a:lnTo>
                      <a:pt x="68" y="56"/>
                    </a:lnTo>
                    <a:lnTo>
                      <a:pt x="53" y="64"/>
                    </a:lnTo>
                    <a:lnTo>
                      <a:pt x="40" y="71"/>
                    </a:lnTo>
                    <a:lnTo>
                      <a:pt x="27" y="78"/>
                    </a:lnTo>
                    <a:lnTo>
                      <a:pt x="17" y="84"/>
                    </a:lnTo>
                    <a:lnTo>
                      <a:pt x="7" y="87"/>
                    </a:lnTo>
                    <a:lnTo>
                      <a:pt x="3" y="90"/>
                    </a:lnTo>
                    <a:lnTo>
                      <a:pt x="0" y="91"/>
                    </a:lnTo>
                    <a:lnTo>
                      <a:pt x="44" y="91"/>
                    </a:lnTo>
                    <a:lnTo>
                      <a:pt x="43" y="90"/>
                    </a:lnTo>
                    <a:lnTo>
                      <a:pt x="42" y="88"/>
                    </a:lnTo>
                    <a:lnTo>
                      <a:pt x="44" y="85"/>
                    </a:lnTo>
                    <a:lnTo>
                      <a:pt x="49" y="82"/>
                    </a:lnTo>
                    <a:lnTo>
                      <a:pt x="57" y="76"/>
                    </a:lnTo>
                    <a:lnTo>
                      <a:pt x="71" y="69"/>
                    </a:lnTo>
                    <a:lnTo>
                      <a:pt x="91" y="60"/>
                    </a:lnTo>
                    <a:lnTo>
                      <a:pt x="113" y="49"/>
                    </a:lnTo>
                    <a:lnTo>
                      <a:pt x="132" y="39"/>
                    </a:lnTo>
                    <a:lnTo>
                      <a:pt x="148" y="30"/>
                    </a:lnTo>
                    <a:lnTo>
                      <a:pt x="160" y="22"/>
                    </a:lnTo>
                    <a:lnTo>
                      <a:pt x="170" y="15"/>
                    </a:lnTo>
                    <a:lnTo>
                      <a:pt x="177" y="9"/>
                    </a:lnTo>
                    <a:lnTo>
                      <a:pt x="180" y="5"/>
                    </a:lnTo>
                    <a:lnTo>
                      <a:pt x="181" y="4"/>
                    </a:lnTo>
                    <a:lnTo>
                      <a:pt x="171" y="0"/>
                    </a:lnTo>
                    <a:close/>
                  </a:path>
                </a:pathLst>
              </a:custGeom>
              <a:solidFill>
                <a:srgbClr val="000000"/>
              </a:solidFill>
              <a:ln w="9525">
                <a:noFill/>
                <a:round/>
                <a:headEnd/>
                <a:tailEnd/>
              </a:ln>
            </p:spPr>
            <p:txBody>
              <a:bodyPr/>
              <a:lstStyle/>
              <a:p>
                <a:endParaRPr lang="en-US"/>
              </a:p>
            </p:txBody>
          </p:sp>
          <p:sp>
            <p:nvSpPr>
              <p:cNvPr id="18550" name="Freeform 67"/>
              <p:cNvSpPr>
                <a:spLocks/>
              </p:cNvSpPr>
              <p:nvPr/>
            </p:nvSpPr>
            <p:spPr bwMode="auto">
              <a:xfrm>
                <a:off x="2772" y="1923"/>
                <a:ext cx="90" cy="46"/>
              </a:xfrm>
              <a:custGeom>
                <a:avLst/>
                <a:gdLst>
                  <a:gd name="T0" fmla="*/ 2 w 181"/>
                  <a:gd name="T1" fmla="*/ 0 h 91"/>
                  <a:gd name="T2" fmla="*/ 2 w 181"/>
                  <a:gd name="T3" fmla="*/ 0 h 91"/>
                  <a:gd name="T4" fmla="*/ 2 w 181"/>
                  <a:gd name="T5" fmla="*/ 1 h 91"/>
                  <a:gd name="T6" fmla="*/ 2 w 181"/>
                  <a:gd name="T7" fmla="*/ 1 h 91"/>
                  <a:gd name="T8" fmla="*/ 2 w 181"/>
                  <a:gd name="T9" fmla="*/ 1 h 91"/>
                  <a:gd name="T10" fmla="*/ 2 w 181"/>
                  <a:gd name="T11" fmla="*/ 1 h 91"/>
                  <a:gd name="T12" fmla="*/ 2 w 181"/>
                  <a:gd name="T13" fmla="*/ 1 h 91"/>
                  <a:gd name="T14" fmla="*/ 2 w 181"/>
                  <a:gd name="T15" fmla="*/ 1 h 91"/>
                  <a:gd name="T16" fmla="*/ 1 w 181"/>
                  <a:gd name="T17" fmla="*/ 1 h 91"/>
                  <a:gd name="T18" fmla="*/ 1 w 181"/>
                  <a:gd name="T19" fmla="*/ 1 h 91"/>
                  <a:gd name="T20" fmla="*/ 1 w 181"/>
                  <a:gd name="T21" fmla="*/ 1 h 91"/>
                  <a:gd name="T22" fmla="*/ 1 w 181"/>
                  <a:gd name="T23" fmla="*/ 1 h 91"/>
                  <a:gd name="T24" fmla="*/ 1 w 181"/>
                  <a:gd name="T25" fmla="*/ 1 h 91"/>
                  <a:gd name="T26" fmla="*/ 1 w 181"/>
                  <a:gd name="T27" fmla="*/ 1 h 91"/>
                  <a:gd name="T28" fmla="*/ 1 w 181"/>
                  <a:gd name="T29" fmla="*/ 1 h 91"/>
                  <a:gd name="T30" fmla="*/ 1 w 181"/>
                  <a:gd name="T31" fmla="*/ 1 h 91"/>
                  <a:gd name="T32" fmla="*/ 1 w 181"/>
                  <a:gd name="T33" fmla="*/ 1 h 91"/>
                  <a:gd name="T34" fmla="*/ 1 w 181"/>
                  <a:gd name="T35" fmla="*/ 1 h 91"/>
                  <a:gd name="T36" fmla="*/ 0 w 181"/>
                  <a:gd name="T37" fmla="*/ 1 h 91"/>
                  <a:gd name="T38" fmla="*/ 0 w 181"/>
                  <a:gd name="T39" fmla="*/ 2 h 91"/>
                  <a:gd name="T40" fmla="*/ 0 w 181"/>
                  <a:gd name="T41" fmla="*/ 2 h 91"/>
                  <a:gd name="T42" fmla="*/ 0 w 181"/>
                  <a:gd name="T43" fmla="*/ 2 h 91"/>
                  <a:gd name="T44" fmla="*/ 0 w 181"/>
                  <a:gd name="T45" fmla="*/ 2 h 91"/>
                  <a:gd name="T46" fmla="*/ 0 w 181"/>
                  <a:gd name="T47" fmla="*/ 2 h 91"/>
                  <a:gd name="T48" fmla="*/ 0 w 181"/>
                  <a:gd name="T49" fmla="*/ 2 h 91"/>
                  <a:gd name="T50" fmla="*/ 0 w 181"/>
                  <a:gd name="T51" fmla="*/ 2 h 91"/>
                  <a:gd name="T52" fmla="*/ 0 w 181"/>
                  <a:gd name="T53" fmla="*/ 2 h 91"/>
                  <a:gd name="T54" fmla="*/ 0 w 181"/>
                  <a:gd name="T55" fmla="*/ 2 h 91"/>
                  <a:gd name="T56" fmla="*/ 0 w 181"/>
                  <a:gd name="T57" fmla="*/ 2 h 91"/>
                  <a:gd name="T58" fmla="*/ 0 w 181"/>
                  <a:gd name="T59" fmla="*/ 2 h 91"/>
                  <a:gd name="T60" fmla="*/ 0 w 181"/>
                  <a:gd name="T61" fmla="*/ 2 h 91"/>
                  <a:gd name="T62" fmla="*/ 0 w 181"/>
                  <a:gd name="T63" fmla="*/ 2 h 91"/>
                  <a:gd name="T64" fmla="*/ 1 w 181"/>
                  <a:gd name="T65" fmla="*/ 2 h 91"/>
                  <a:gd name="T66" fmla="*/ 1 w 181"/>
                  <a:gd name="T67" fmla="*/ 1 h 91"/>
                  <a:gd name="T68" fmla="*/ 1 w 181"/>
                  <a:gd name="T69" fmla="*/ 1 h 91"/>
                  <a:gd name="T70" fmla="*/ 2 w 181"/>
                  <a:gd name="T71" fmla="*/ 1 h 91"/>
                  <a:gd name="T72" fmla="*/ 2 w 181"/>
                  <a:gd name="T73" fmla="*/ 1 h 91"/>
                  <a:gd name="T74" fmla="*/ 2 w 181"/>
                  <a:gd name="T75" fmla="*/ 1 h 91"/>
                  <a:gd name="T76" fmla="*/ 2 w 181"/>
                  <a:gd name="T77" fmla="*/ 1 h 91"/>
                  <a:gd name="T78" fmla="*/ 2 w 181"/>
                  <a:gd name="T79" fmla="*/ 1 h 91"/>
                  <a:gd name="T80" fmla="*/ 2 w 181"/>
                  <a:gd name="T81" fmla="*/ 1 h 91"/>
                  <a:gd name="T82" fmla="*/ 2 w 181"/>
                  <a:gd name="T83" fmla="*/ 1 h 91"/>
                  <a:gd name="T84" fmla="*/ 2 w 181"/>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1"/>
                  <a:gd name="T130" fmla="*/ 0 h 91"/>
                  <a:gd name="T131" fmla="*/ 181 w 181"/>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1" h="91">
                    <a:moveTo>
                      <a:pt x="169" y="0"/>
                    </a:moveTo>
                    <a:lnTo>
                      <a:pt x="168" y="0"/>
                    </a:lnTo>
                    <a:lnTo>
                      <a:pt x="166" y="1"/>
                    </a:lnTo>
                    <a:lnTo>
                      <a:pt x="161" y="4"/>
                    </a:lnTo>
                    <a:lnTo>
                      <a:pt x="155" y="6"/>
                    </a:lnTo>
                    <a:lnTo>
                      <a:pt x="149" y="9"/>
                    </a:lnTo>
                    <a:lnTo>
                      <a:pt x="140" y="13"/>
                    </a:lnTo>
                    <a:lnTo>
                      <a:pt x="132" y="18"/>
                    </a:lnTo>
                    <a:lnTo>
                      <a:pt x="123" y="23"/>
                    </a:lnTo>
                    <a:lnTo>
                      <a:pt x="116" y="28"/>
                    </a:lnTo>
                    <a:lnTo>
                      <a:pt x="113" y="30"/>
                    </a:lnTo>
                    <a:lnTo>
                      <a:pt x="111" y="31"/>
                    </a:lnTo>
                    <a:lnTo>
                      <a:pt x="109" y="32"/>
                    </a:lnTo>
                    <a:lnTo>
                      <a:pt x="107" y="34"/>
                    </a:lnTo>
                    <a:lnTo>
                      <a:pt x="104" y="36"/>
                    </a:lnTo>
                    <a:lnTo>
                      <a:pt x="96" y="41"/>
                    </a:lnTo>
                    <a:lnTo>
                      <a:pt x="84" y="47"/>
                    </a:lnTo>
                    <a:lnTo>
                      <a:pt x="69" y="56"/>
                    </a:lnTo>
                    <a:lnTo>
                      <a:pt x="54" y="64"/>
                    </a:lnTo>
                    <a:lnTo>
                      <a:pt x="40" y="72"/>
                    </a:lnTo>
                    <a:lnTo>
                      <a:pt x="26" y="77"/>
                    </a:lnTo>
                    <a:lnTo>
                      <a:pt x="16" y="83"/>
                    </a:lnTo>
                    <a:lnTo>
                      <a:pt x="7" y="88"/>
                    </a:lnTo>
                    <a:lnTo>
                      <a:pt x="2" y="90"/>
                    </a:lnTo>
                    <a:lnTo>
                      <a:pt x="0" y="91"/>
                    </a:lnTo>
                    <a:lnTo>
                      <a:pt x="44" y="91"/>
                    </a:lnTo>
                    <a:lnTo>
                      <a:pt x="43" y="90"/>
                    </a:lnTo>
                    <a:lnTo>
                      <a:pt x="41" y="88"/>
                    </a:lnTo>
                    <a:lnTo>
                      <a:pt x="44" y="86"/>
                    </a:lnTo>
                    <a:lnTo>
                      <a:pt x="48" y="81"/>
                    </a:lnTo>
                    <a:lnTo>
                      <a:pt x="56" y="75"/>
                    </a:lnTo>
                    <a:lnTo>
                      <a:pt x="70" y="68"/>
                    </a:lnTo>
                    <a:lnTo>
                      <a:pt x="91" y="59"/>
                    </a:lnTo>
                    <a:lnTo>
                      <a:pt x="113" y="49"/>
                    </a:lnTo>
                    <a:lnTo>
                      <a:pt x="131" y="38"/>
                    </a:lnTo>
                    <a:lnTo>
                      <a:pt x="147" y="29"/>
                    </a:lnTo>
                    <a:lnTo>
                      <a:pt x="160" y="21"/>
                    </a:lnTo>
                    <a:lnTo>
                      <a:pt x="169" y="14"/>
                    </a:lnTo>
                    <a:lnTo>
                      <a:pt x="176" y="8"/>
                    </a:lnTo>
                    <a:lnTo>
                      <a:pt x="180" y="5"/>
                    </a:lnTo>
                    <a:lnTo>
                      <a:pt x="181" y="4"/>
                    </a:lnTo>
                    <a:lnTo>
                      <a:pt x="169" y="0"/>
                    </a:lnTo>
                    <a:close/>
                  </a:path>
                </a:pathLst>
              </a:custGeom>
              <a:solidFill>
                <a:srgbClr val="000000"/>
              </a:solidFill>
              <a:ln w="9525">
                <a:noFill/>
                <a:round/>
                <a:headEnd/>
                <a:tailEnd/>
              </a:ln>
            </p:spPr>
            <p:txBody>
              <a:bodyPr/>
              <a:lstStyle/>
              <a:p>
                <a:endParaRPr lang="en-US"/>
              </a:p>
            </p:txBody>
          </p:sp>
          <p:sp>
            <p:nvSpPr>
              <p:cNvPr id="18551" name="Freeform 68"/>
              <p:cNvSpPr>
                <a:spLocks/>
              </p:cNvSpPr>
              <p:nvPr/>
            </p:nvSpPr>
            <p:spPr bwMode="auto">
              <a:xfrm>
                <a:off x="2782" y="1936"/>
                <a:ext cx="90" cy="45"/>
              </a:xfrm>
              <a:custGeom>
                <a:avLst/>
                <a:gdLst>
                  <a:gd name="T0" fmla="*/ 3 w 180"/>
                  <a:gd name="T1" fmla="*/ 0 h 91"/>
                  <a:gd name="T2" fmla="*/ 3 w 180"/>
                  <a:gd name="T3" fmla="*/ 0 h 91"/>
                  <a:gd name="T4" fmla="*/ 3 w 180"/>
                  <a:gd name="T5" fmla="*/ 0 h 91"/>
                  <a:gd name="T6" fmla="*/ 3 w 180"/>
                  <a:gd name="T7" fmla="*/ 0 h 91"/>
                  <a:gd name="T8" fmla="*/ 3 w 180"/>
                  <a:gd name="T9" fmla="*/ 0 h 91"/>
                  <a:gd name="T10" fmla="*/ 3 w 180"/>
                  <a:gd name="T11" fmla="*/ 0 h 91"/>
                  <a:gd name="T12" fmla="*/ 3 w 180"/>
                  <a:gd name="T13" fmla="*/ 0 h 91"/>
                  <a:gd name="T14" fmla="*/ 3 w 180"/>
                  <a:gd name="T15" fmla="*/ 0 h 91"/>
                  <a:gd name="T16" fmla="*/ 2 w 180"/>
                  <a:gd name="T17" fmla="*/ 0 h 91"/>
                  <a:gd name="T18" fmla="*/ 2 w 180"/>
                  <a:gd name="T19" fmla="*/ 0 h 91"/>
                  <a:gd name="T20" fmla="*/ 2 w 180"/>
                  <a:gd name="T21" fmla="*/ 0 h 91"/>
                  <a:gd name="T22" fmla="*/ 2 w 180"/>
                  <a:gd name="T23" fmla="*/ 0 h 91"/>
                  <a:gd name="T24" fmla="*/ 2 w 180"/>
                  <a:gd name="T25" fmla="*/ 0 h 91"/>
                  <a:gd name="T26" fmla="*/ 2 w 180"/>
                  <a:gd name="T27" fmla="*/ 0 h 91"/>
                  <a:gd name="T28" fmla="*/ 2 w 180"/>
                  <a:gd name="T29" fmla="*/ 0 h 91"/>
                  <a:gd name="T30" fmla="*/ 1 w 180"/>
                  <a:gd name="T31" fmla="*/ 0 h 91"/>
                  <a:gd name="T32" fmla="*/ 1 w 180"/>
                  <a:gd name="T33" fmla="*/ 0 h 91"/>
                  <a:gd name="T34" fmla="*/ 1 w 180"/>
                  <a:gd name="T35" fmla="*/ 0 h 91"/>
                  <a:gd name="T36" fmla="*/ 1 w 180"/>
                  <a:gd name="T37" fmla="*/ 1 h 91"/>
                  <a:gd name="T38" fmla="*/ 1 w 180"/>
                  <a:gd name="T39" fmla="*/ 1 h 91"/>
                  <a:gd name="T40" fmla="*/ 1 w 180"/>
                  <a:gd name="T41" fmla="*/ 1 h 91"/>
                  <a:gd name="T42" fmla="*/ 1 w 180"/>
                  <a:gd name="T43" fmla="*/ 1 h 91"/>
                  <a:gd name="T44" fmla="*/ 1 w 180"/>
                  <a:gd name="T45" fmla="*/ 1 h 91"/>
                  <a:gd name="T46" fmla="*/ 1 w 180"/>
                  <a:gd name="T47" fmla="*/ 1 h 91"/>
                  <a:gd name="T48" fmla="*/ 0 w 180"/>
                  <a:gd name="T49" fmla="*/ 1 h 91"/>
                  <a:gd name="T50" fmla="*/ 1 w 180"/>
                  <a:gd name="T51" fmla="*/ 1 h 91"/>
                  <a:gd name="T52" fmla="*/ 1 w 180"/>
                  <a:gd name="T53" fmla="*/ 1 h 91"/>
                  <a:gd name="T54" fmla="*/ 1 w 180"/>
                  <a:gd name="T55" fmla="*/ 1 h 91"/>
                  <a:gd name="T56" fmla="*/ 1 w 180"/>
                  <a:gd name="T57" fmla="*/ 1 h 91"/>
                  <a:gd name="T58" fmla="*/ 1 w 180"/>
                  <a:gd name="T59" fmla="*/ 1 h 91"/>
                  <a:gd name="T60" fmla="*/ 1 w 180"/>
                  <a:gd name="T61" fmla="*/ 1 h 91"/>
                  <a:gd name="T62" fmla="*/ 1 w 180"/>
                  <a:gd name="T63" fmla="*/ 1 h 91"/>
                  <a:gd name="T64" fmla="*/ 1 w 180"/>
                  <a:gd name="T65" fmla="*/ 1 h 91"/>
                  <a:gd name="T66" fmla="*/ 1 w 180"/>
                  <a:gd name="T67" fmla="*/ 0 h 91"/>
                  <a:gd name="T68" fmla="*/ 2 w 180"/>
                  <a:gd name="T69" fmla="*/ 0 h 91"/>
                  <a:gd name="T70" fmla="*/ 3 w 180"/>
                  <a:gd name="T71" fmla="*/ 0 h 91"/>
                  <a:gd name="T72" fmla="*/ 3 w 180"/>
                  <a:gd name="T73" fmla="*/ 0 h 91"/>
                  <a:gd name="T74" fmla="*/ 3 w 180"/>
                  <a:gd name="T75" fmla="*/ 0 h 91"/>
                  <a:gd name="T76" fmla="*/ 3 w 180"/>
                  <a:gd name="T77" fmla="*/ 0 h 91"/>
                  <a:gd name="T78" fmla="*/ 3 w 180"/>
                  <a:gd name="T79" fmla="*/ 0 h 91"/>
                  <a:gd name="T80" fmla="*/ 3 w 180"/>
                  <a:gd name="T81" fmla="*/ 0 h 91"/>
                  <a:gd name="T82" fmla="*/ 3 w 180"/>
                  <a:gd name="T83" fmla="*/ 0 h 91"/>
                  <a:gd name="T84" fmla="*/ 3 w 180"/>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0"/>
                  <a:gd name="T130" fmla="*/ 0 h 91"/>
                  <a:gd name="T131" fmla="*/ 180 w 180"/>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0" h="91">
                    <a:moveTo>
                      <a:pt x="169" y="0"/>
                    </a:moveTo>
                    <a:lnTo>
                      <a:pt x="168" y="0"/>
                    </a:lnTo>
                    <a:lnTo>
                      <a:pt x="164" y="1"/>
                    </a:lnTo>
                    <a:lnTo>
                      <a:pt x="160" y="3"/>
                    </a:lnTo>
                    <a:lnTo>
                      <a:pt x="154" y="5"/>
                    </a:lnTo>
                    <a:lnTo>
                      <a:pt x="147" y="9"/>
                    </a:lnTo>
                    <a:lnTo>
                      <a:pt x="139" y="12"/>
                    </a:lnTo>
                    <a:lnTo>
                      <a:pt x="131" y="17"/>
                    </a:lnTo>
                    <a:lnTo>
                      <a:pt x="122" y="23"/>
                    </a:lnTo>
                    <a:lnTo>
                      <a:pt x="115" y="27"/>
                    </a:lnTo>
                    <a:lnTo>
                      <a:pt x="111" y="30"/>
                    </a:lnTo>
                    <a:lnTo>
                      <a:pt x="109" y="31"/>
                    </a:lnTo>
                    <a:lnTo>
                      <a:pt x="108" y="32"/>
                    </a:lnTo>
                    <a:lnTo>
                      <a:pt x="106" y="33"/>
                    </a:lnTo>
                    <a:lnTo>
                      <a:pt x="102" y="35"/>
                    </a:lnTo>
                    <a:lnTo>
                      <a:pt x="94" y="40"/>
                    </a:lnTo>
                    <a:lnTo>
                      <a:pt x="83" y="47"/>
                    </a:lnTo>
                    <a:lnTo>
                      <a:pt x="68" y="56"/>
                    </a:lnTo>
                    <a:lnTo>
                      <a:pt x="53" y="64"/>
                    </a:lnTo>
                    <a:lnTo>
                      <a:pt x="39" y="71"/>
                    </a:lnTo>
                    <a:lnTo>
                      <a:pt x="26" y="78"/>
                    </a:lnTo>
                    <a:lnTo>
                      <a:pt x="16" y="84"/>
                    </a:lnTo>
                    <a:lnTo>
                      <a:pt x="7" y="87"/>
                    </a:lnTo>
                    <a:lnTo>
                      <a:pt x="2" y="89"/>
                    </a:lnTo>
                    <a:lnTo>
                      <a:pt x="0" y="91"/>
                    </a:lnTo>
                    <a:lnTo>
                      <a:pt x="43" y="91"/>
                    </a:lnTo>
                    <a:lnTo>
                      <a:pt x="42" y="89"/>
                    </a:lnTo>
                    <a:lnTo>
                      <a:pt x="41" y="87"/>
                    </a:lnTo>
                    <a:lnTo>
                      <a:pt x="43" y="85"/>
                    </a:lnTo>
                    <a:lnTo>
                      <a:pt x="48" y="80"/>
                    </a:lnTo>
                    <a:lnTo>
                      <a:pt x="56" y="75"/>
                    </a:lnTo>
                    <a:lnTo>
                      <a:pt x="70" y="68"/>
                    </a:lnTo>
                    <a:lnTo>
                      <a:pt x="91" y="58"/>
                    </a:lnTo>
                    <a:lnTo>
                      <a:pt x="113" y="48"/>
                    </a:lnTo>
                    <a:lnTo>
                      <a:pt x="131" y="38"/>
                    </a:lnTo>
                    <a:lnTo>
                      <a:pt x="146" y="28"/>
                    </a:lnTo>
                    <a:lnTo>
                      <a:pt x="159" y="20"/>
                    </a:lnTo>
                    <a:lnTo>
                      <a:pt x="169" y="13"/>
                    </a:lnTo>
                    <a:lnTo>
                      <a:pt x="175" y="8"/>
                    </a:lnTo>
                    <a:lnTo>
                      <a:pt x="179" y="4"/>
                    </a:lnTo>
                    <a:lnTo>
                      <a:pt x="180" y="3"/>
                    </a:lnTo>
                    <a:lnTo>
                      <a:pt x="169" y="0"/>
                    </a:lnTo>
                    <a:close/>
                  </a:path>
                </a:pathLst>
              </a:custGeom>
              <a:solidFill>
                <a:srgbClr val="000000"/>
              </a:solidFill>
              <a:ln w="9525">
                <a:noFill/>
                <a:round/>
                <a:headEnd/>
                <a:tailEnd/>
              </a:ln>
            </p:spPr>
            <p:txBody>
              <a:bodyPr/>
              <a:lstStyle/>
              <a:p>
                <a:endParaRPr lang="en-US"/>
              </a:p>
            </p:txBody>
          </p:sp>
          <p:sp>
            <p:nvSpPr>
              <p:cNvPr id="18552" name="Freeform 69"/>
              <p:cNvSpPr>
                <a:spLocks/>
              </p:cNvSpPr>
              <p:nvPr/>
            </p:nvSpPr>
            <p:spPr bwMode="auto">
              <a:xfrm>
                <a:off x="2792" y="1948"/>
                <a:ext cx="90" cy="46"/>
              </a:xfrm>
              <a:custGeom>
                <a:avLst/>
                <a:gdLst>
                  <a:gd name="T0" fmla="*/ 2 w 181"/>
                  <a:gd name="T1" fmla="*/ 0 h 91"/>
                  <a:gd name="T2" fmla="*/ 2 w 181"/>
                  <a:gd name="T3" fmla="*/ 0 h 91"/>
                  <a:gd name="T4" fmla="*/ 2 w 181"/>
                  <a:gd name="T5" fmla="*/ 1 h 91"/>
                  <a:gd name="T6" fmla="*/ 2 w 181"/>
                  <a:gd name="T7" fmla="*/ 1 h 91"/>
                  <a:gd name="T8" fmla="*/ 2 w 181"/>
                  <a:gd name="T9" fmla="*/ 1 h 91"/>
                  <a:gd name="T10" fmla="*/ 2 w 181"/>
                  <a:gd name="T11" fmla="*/ 1 h 91"/>
                  <a:gd name="T12" fmla="*/ 2 w 181"/>
                  <a:gd name="T13" fmla="*/ 1 h 91"/>
                  <a:gd name="T14" fmla="*/ 2 w 181"/>
                  <a:gd name="T15" fmla="*/ 1 h 91"/>
                  <a:gd name="T16" fmla="*/ 1 w 181"/>
                  <a:gd name="T17" fmla="*/ 1 h 91"/>
                  <a:gd name="T18" fmla="*/ 1 w 181"/>
                  <a:gd name="T19" fmla="*/ 1 h 91"/>
                  <a:gd name="T20" fmla="*/ 1 w 181"/>
                  <a:gd name="T21" fmla="*/ 1 h 91"/>
                  <a:gd name="T22" fmla="*/ 1 w 181"/>
                  <a:gd name="T23" fmla="*/ 1 h 91"/>
                  <a:gd name="T24" fmla="*/ 1 w 181"/>
                  <a:gd name="T25" fmla="*/ 1 h 91"/>
                  <a:gd name="T26" fmla="*/ 1 w 181"/>
                  <a:gd name="T27" fmla="*/ 1 h 91"/>
                  <a:gd name="T28" fmla="*/ 1 w 181"/>
                  <a:gd name="T29" fmla="*/ 1 h 91"/>
                  <a:gd name="T30" fmla="*/ 1 w 181"/>
                  <a:gd name="T31" fmla="*/ 1 h 91"/>
                  <a:gd name="T32" fmla="*/ 1 w 181"/>
                  <a:gd name="T33" fmla="*/ 1 h 91"/>
                  <a:gd name="T34" fmla="*/ 1 w 181"/>
                  <a:gd name="T35" fmla="*/ 1 h 91"/>
                  <a:gd name="T36" fmla="*/ 0 w 181"/>
                  <a:gd name="T37" fmla="*/ 1 h 91"/>
                  <a:gd name="T38" fmla="*/ 0 w 181"/>
                  <a:gd name="T39" fmla="*/ 2 h 91"/>
                  <a:gd name="T40" fmla="*/ 0 w 181"/>
                  <a:gd name="T41" fmla="*/ 2 h 91"/>
                  <a:gd name="T42" fmla="*/ 0 w 181"/>
                  <a:gd name="T43" fmla="*/ 2 h 91"/>
                  <a:gd name="T44" fmla="*/ 0 w 181"/>
                  <a:gd name="T45" fmla="*/ 2 h 91"/>
                  <a:gd name="T46" fmla="*/ 0 w 181"/>
                  <a:gd name="T47" fmla="*/ 2 h 91"/>
                  <a:gd name="T48" fmla="*/ 0 w 181"/>
                  <a:gd name="T49" fmla="*/ 2 h 91"/>
                  <a:gd name="T50" fmla="*/ 0 w 181"/>
                  <a:gd name="T51" fmla="*/ 2 h 91"/>
                  <a:gd name="T52" fmla="*/ 0 w 181"/>
                  <a:gd name="T53" fmla="*/ 2 h 91"/>
                  <a:gd name="T54" fmla="*/ 0 w 181"/>
                  <a:gd name="T55" fmla="*/ 2 h 91"/>
                  <a:gd name="T56" fmla="*/ 0 w 181"/>
                  <a:gd name="T57" fmla="*/ 2 h 91"/>
                  <a:gd name="T58" fmla="*/ 0 w 181"/>
                  <a:gd name="T59" fmla="*/ 2 h 91"/>
                  <a:gd name="T60" fmla="*/ 0 w 181"/>
                  <a:gd name="T61" fmla="*/ 2 h 91"/>
                  <a:gd name="T62" fmla="*/ 0 w 181"/>
                  <a:gd name="T63" fmla="*/ 2 h 91"/>
                  <a:gd name="T64" fmla="*/ 1 w 181"/>
                  <a:gd name="T65" fmla="*/ 2 h 91"/>
                  <a:gd name="T66" fmla="*/ 1 w 181"/>
                  <a:gd name="T67" fmla="*/ 1 h 91"/>
                  <a:gd name="T68" fmla="*/ 1 w 181"/>
                  <a:gd name="T69" fmla="*/ 1 h 91"/>
                  <a:gd name="T70" fmla="*/ 2 w 181"/>
                  <a:gd name="T71" fmla="*/ 1 h 91"/>
                  <a:gd name="T72" fmla="*/ 2 w 181"/>
                  <a:gd name="T73" fmla="*/ 1 h 91"/>
                  <a:gd name="T74" fmla="*/ 2 w 181"/>
                  <a:gd name="T75" fmla="*/ 1 h 91"/>
                  <a:gd name="T76" fmla="*/ 2 w 181"/>
                  <a:gd name="T77" fmla="*/ 1 h 91"/>
                  <a:gd name="T78" fmla="*/ 2 w 181"/>
                  <a:gd name="T79" fmla="*/ 1 h 91"/>
                  <a:gd name="T80" fmla="*/ 2 w 181"/>
                  <a:gd name="T81" fmla="*/ 1 h 91"/>
                  <a:gd name="T82" fmla="*/ 2 w 181"/>
                  <a:gd name="T83" fmla="*/ 1 h 91"/>
                  <a:gd name="T84" fmla="*/ 2 w 181"/>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1"/>
                  <a:gd name="T130" fmla="*/ 0 h 91"/>
                  <a:gd name="T131" fmla="*/ 181 w 181"/>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1" h="91">
                    <a:moveTo>
                      <a:pt x="170" y="0"/>
                    </a:moveTo>
                    <a:lnTo>
                      <a:pt x="168" y="0"/>
                    </a:lnTo>
                    <a:lnTo>
                      <a:pt x="165" y="1"/>
                    </a:lnTo>
                    <a:lnTo>
                      <a:pt x="160" y="3"/>
                    </a:lnTo>
                    <a:lnTo>
                      <a:pt x="155" y="6"/>
                    </a:lnTo>
                    <a:lnTo>
                      <a:pt x="148" y="9"/>
                    </a:lnTo>
                    <a:lnTo>
                      <a:pt x="140" y="13"/>
                    </a:lnTo>
                    <a:lnTo>
                      <a:pt x="132" y="17"/>
                    </a:lnTo>
                    <a:lnTo>
                      <a:pt x="122" y="23"/>
                    </a:lnTo>
                    <a:lnTo>
                      <a:pt x="115" y="28"/>
                    </a:lnTo>
                    <a:lnTo>
                      <a:pt x="112" y="30"/>
                    </a:lnTo>
                    <a:lnTo>
                      <a:pt x="110" y="31"/>
                    </a:lnTo>
                    <a:lnTo>
                      <a:pt x="109" y="32"/>
                    </a:lnTo>
                    <a:lnTo>
                      <a:pt x="106" y="33"/>
                    </a:lnTo>
                    <a:lnTo>
                      <a:pt x="103" y="36"/>
                    </a:lnTo>
                    <a:lnTo>
                      <a:pt x="95" y="40"/>
                    </a:lnTo>
                    <a:lnTo>
                      <a:pt x="83" y="47"/>
                    </a:lnTo>
                    <a:lnTo>
                      <a:pt x="68" y="56"/>
                    </a:lnTo>
                    <a:lnTo>
                      <a:pt x="53" y="64"/>
                    </a:lnTo>
                    <a:lnTo>
                      <a:pt x="39" y="71"/>
                    </a:lnTo>
                    <a:lnTo>
                      <a:pt x="27" y="78"/>
                    </a:lnTo>
                    <a:lnTo>
                      <a:pt x="16" y="84"/>
                    </a:lnTo>
                    <a:lnTo>
                      <a:pt x="7" y="88"/>
                    </a:lnTo>
                    <a:lnTo>
                      <a:pt x="3" y="90"/>
                    </a:lnTo>
                    <a:lnTo>
                      <a:pt x="0" y="91"/>
                    </a:lnTo>
                    <a:lnTo>
                      <a:pt x="44" y="91"/>
                    </a:lnTo>
                    <a:lnTo>
                      <a:pt x="43" y="90"/>
                    </a:lnTo>
                    <a:lnTo>
                      <a:pt x="42" y="88"/>
                    </a:lnTo>
                    <a:lnTo>
                      <a:pt x="44" y="85"/>
                    </a:lnTo>
                    <a:lnTo>
                      <a:pt x="49" y="81"/>
                    </a:lnTo>
                    <a:lnTo>
                      <a:pt x="57" y="75"/>
                    </a:lnTo>
                    <a:lnTo>
                      <a:pt x="71" y="68"/>
                    </a:lnTo>
                    <a:lnTo>
                      <a:pt x="91" y="59"/>
                    </a:lnTo>
                    <a:lnTo>
                      <a:pt x="113" y="48"/>
                    </a:lnTo>
                    <a:lnTo>
                      <a:pt x="132" y="38"/>
                    </a:lnTo>
                    <a:lnTo>
                      <a:pt x="146" y="29"/>
                    </a:lnTo>
                    <a:lnTo>
                      <a:pt x="159" y="21"/>
                    </a:lnTo>
                    <a:lnTo>
                      <a:pt x="170" y="14"/>
                    </a:lnTo>
                    <a:lnTo>
                      <a:pt x="175" y="8"/>
                    </a:lnTo>
                    <a:lnTo>
                      <a:pt x="180" y="5"/>
                    </a:lnTo>
                    <a:lnTo>
                      <a:pt x="181" y="3"/>
                    </a:lnTo>
                    <a:lnTo>
                      <a:pt x="170" y="0"/>
                    </a:lnTo>
                    <a:close/>
                  </a:path>
                </a:pathLst>
              </a:custGeom>
              <a:solidFill>
                <a:srgbClr val="000000"/>
              </a:solidFill>
              <a:ln w="9525">
                <a:noFill/>
                <a:round/>
                <a:headEnd/>
                <a:tailEnd/>
              </a:ln>
            </p:spPr>
            <p:txBody>
              <a:bodyPr/>
              <a:lstStyle/>
              <a:p>
                <a:endParaRPr lang="en-US"/>
              </a:p>
            </p:txBody>
          </p:sp>
          <p:sp>
            <p:nvSpPr>
              <p:cNvPr id="18553" name="Freeform 70"/>
              <p:cNvSpPr>
                <a:spLocks/>
              </p:cNvSpPr>
              <p:nvPr/>
            </p:nvSpPr>
            <p:spPr bwMode="auto">
              <a:xfrm>
                <a:off x="2802" y="1961"/>
                <a:ext cx="90" cy="46"/>
              </a:xfrm>
              <a:custGeom>
                <a:avLst/>
                <a:gdLst>
                  <a:gd name="T0" fmla="*/ 2 w 181"/>
                  <a:gd name="T1" fmla="*/ 0 h 91"/>
                  <a:gd name="T2" fmla="*/ 2 w 181"/>
                  <a:gd name="T3" fmla="*/ 0 h 91"/>
                  <a:gd name="T4" fmla="*/ 2 w 181"/>
                  <a:gd name="T5" fmla="*/ 1 h 91"/>
                  <a:gd name="T6" fmla="*/ 2 w 181"/>
                  <a:gd name="T7" fmla="*/ 1 h 91"/>
                  <a:gd name="T8" fmla="*/ 2 w 181"/>
                  <a:gd name="T9" fmla="*/ 1 h 91"/>
                  <a:gd name="T10" fmla="*/ 2 w 181"/>
                  <a:gd name="T11" fmla="*/ 1 h 91"/>
                  <a:gd name="T12" fmla="*/ 2 w 181"/>
                  <a:gd name="T13" fmla="*/ 1 h 91"/>
                  <a:gd name="T14" fmla="*/ 2 w 181"/>
                  <a:gd name="T15" fmla="*/ 1 h 91"/>
                  <a:gd name="T16" fmla="*/ 1 w 181"/>
                  <a:gd name="T17" fmla="*/ 1 h 91"/>
                  <a:gd name="T18" fmla="*/ 1 w 181"/>
                  <a:gd name="T19" fmla="*/ 1 h 91"/>
                  <a:gd name="T20" fmla="*/ 1 w 181"/>
                  <a:gd name="T21" fmla="*/ 1 h 91"/>
                  <a:gd name="T22" fmla="*/ 1 w 181"/>
                  <a:gd name="T23" fmla="*/ 1 h 91"/>
                  <a:gd name="T24" fmla="*/ 1 w 181"/>
                  <a:gd name="T25" fmla="*/ 1 h 91"/>
                  <a:gd name="T26" fmla="*/ 1 w 181"/>
                  <a:gd name="T27" fmla="*/ 1 h 91"/>
                  <a:gd name="T28" fmla="*/ 1 w 181"/>
                  <a:gd name="T29" fmla="*/ 1 h 91"/>
                  <a:gd name="T30" fmla="*/ 1 w 181"/>
                  <a:gd name="T31" fmla="*/ 1 h 91"/>
                  <a:gd name="T32" fmla="*/ 1 w 181"/>
                  <a:gd name="T33" fmla="*/ 1 h 91"/>
                  <a:gd name="T34" fmla="*/ 1 w 181"/>
                  <a:gd name="T35" fmla="*/ 1 h 91"/>
                  <a:gd name="T36" fmla="*/ 0 w 181"/>
                  <a:gd name="T37" fmla="*/ 2 h 91"/>
                  <a:gd name="T38" fmla="*/ 0 w 181"/>
                  <a:gd name="T39" fmla="*/ 2 h 91"/>
                  <a:gd name="T40" fmla="*/ 0 w 181"/>
                  <a:gd name="T41" fmla="*/ 2 h 91"/>
                  <a:gd name="T42" fmla="*/ 0 w 181"/>
                  <a:gd name="T43" fmla="*/ 2 h 91"/>
                  <a:gd name="T44" fmla="*/ 0 w 181"/>
                  <a:gd name="T45" fmla="*/ 2 h 91"/>
                  <a:gd name="T46" fmla="*/ 0 w 181"/>
                  <a:gd name="T47" fmla="*/ 2 h 91"/>
                  <a:gd name="T48" fmla="*/ 0 w 181"/>
                  <a:gd name="T49" fmla="*/ 2 h 91"/>
                  <a:gd name="T50" fmla="*/ 0 w 181"/>
                  <a:gd name="T51" fmla="*/ 2 h 91"/>
                  <a:gd name="T52" fmla="*/ 0 w 181"/>
                  <a:gd name="T53" fmla="*/ 2 h 91"/>
                  <a:gd name="T54" fmla="*/ 0 w 181"/>
                  <a:gd name="T55" fmla="*/ 2 h 91"/>
                  <a:gd name="T56" fmla="*/ 0 w 181"/>
                  <a:gd name="T57" fmla="*/ 2 h 91"/>
                  <a:gd name="T58" fmla="*/ 0 w 181"/>
                  <a:gd name="T59" fmla="*/ 2 h 91"/>
                  <a:gd name="T60" fmla="*/ 0 w 181"/>
                  <a:gd name="T61" fmla="*/ 2 h 91"/>
                  <a:gd name="T62" fmla="*/ 0 w 181"/>
                  <a:gd name="T63" fmla="*/ 2 h 91"/>
                  <a:gd name="T64" fmla="*/ 1 w 181"/>
                  <a:gd name="T65" fmla="*/ 2 h 91"/>
                  <a:gd name="T66" fmla="*/ 1 w 181"/>
                  <a:gd name="T67" fmla="*/ 1 h 91"/>
                  <a:gd name="T68" fmla="*/ 1 w 181"/>
                  <a:gd name="T69" fmla="*/ 1 h 91"/>
                  <a:gd name="T70" fmla="*/ 2 w 181"/>
                  <a:gd name="T71" fmla="*/ 1 h 91"/>
                  <a:gd name="T72" fmla="*/ 2 w 181"/>
                  <a:gd name="T73" fmla="*/ 1 h 91"/>
                  <a:gd name="T74" fmla="*/ 2 w 181"/>
                  <a:gd name="T75" fmla="*/ 1 h 91"/>
                  <a:gd name="T76" fmla="*/ 2 w 181"/>
                  <a:gd name="T77" fmla="*/ 1 h 91"/>
                  <a:gd name="T78" fmla="*/ 2 w 181"/>
                  <a:gd name="T79" fmla="*/ 1 h 91"/>
                  <a:gd name="T80" fmla="*/ 2 w 181"/>
                  <a:gd name="T81" fmla="*/ 1 h 91"/>
                  <a:gd name="T82" fmla="*/ 2 w 181"/>
                  <a:gd name="T83" fmla="*/ 1 h 91"/>
                  <a:gd name="T84" fmla="*/ 2 w 181"/>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1"/>
                  <a:gd name="T130" fmla="*/ 0 h 91"/>
                  <a:gd name="T131" fmla="*/ 181 w 181"/>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1" h="91">
                    <a:moveTo>
                      <a:pt x="168" y="0"/>
                    </a:moveTo>
                    <a:lnTo>
                      <a:pt x="167" y="0"/>
                    </a:lnTo>
                    <a:lnTo>
                      <a:pt x="165" y="1"/>
                    </a:lnTo>
                    <a:lnTo>
                      <a:pt x="160" y="4"/>
                    </a:lnTo>
                    <a:lnTo>
                      <a:pt x="153" y="6"/>
                    </a:lnTo>
                    <a:lnTo>
                      <a:pt x="146" y="10"/>
                    </a:lnTo>
                    <a:lnTo>
                      <a:pt x="138" y="13"/>
                    </a:lnTo>
                    <a:lnTo>
                      <a:pt x="130" y="18"/>
                    </a:lnTo>
                    <a:lnTo>
                      <a:pt x="121" y="23"/>
                    </a:lnTo>
                    <a:lnTo>
                      <a:pt x="114" y="28"/>
                    </a:lnTo>
                    <a:lnTo>
                      <a:pt x="111" y="30"/>
                    </a:lnTo>
                    <a:lnTo>
                      <a:pt x="109" y="31"/>
                    </a:lnTo>
                    <a:lnTo>
                      <a:pt x="108" y="33"/>
                    </a:lnTo>
                    <a:lnTo>
                      <a:pt x="106" y="34"/>
                    </a:lnTo>
                    <a:lnTo>
                      <a:pt x="101" y="36"/>
                    </a:lnTo>
                    <a:lnTo>
                      <a:pt x="94" y="41"/>
                    </a:lnTo>
                    <a:lnTo>
                      <a:pt x="83" y="48"/>
                    </a:lnTo>
                    <a:lnTo>
                      <a:pt x="68" y="57"/>
                    </a:lnTo>
                    <a:lnTo>
                      <a:pt x="53" y="65"/>
                    </a:lnTo>
                    <a:lnTo>
                      <a:pt x="39" y="72"/>
                    </a:lnTo>
                    <a:lnTo>
                      <a:pt x="26" y="79"/>
                    </a:lnTo>
                    <a:lnTo>
                      <a:pt x="16" y="84"/>
                    </a:lnTo>
                    <a:lnTo>
                      <a:pt x="7" y="88"/>
                    </a:lnTo>
                    <a:lnTo>
                      <a:pt x="2" y="90"/>
                    </a:lnTo>
                    <a:lnTo>
                      <a:pt x="0" y="91"/>
                    </a:lnTo>
                    <a:lnTo>
                      <a:pt x="43" y="91"/>
                    </a:lnTo>
                    <a:lnTo>
                      <a:pt x="41" y="90"/>
                    </a:lnTo>
                    <a:lnTo>
                      <a:pt x="41" y="88"/>
                    </a:lnTo>
                    <a:lnTo>
                      <a:pt x="43" y="86"/>
                    </a:lnTo>
                    <a:lnTo>
                      <a:pt x="48" y="81"/>
                    </a:lnTo>
                    <a:lnTo>
                      <a:pt x="56" y="75"/>
                    </a:lnTo>
                    <a:lnTo>
                      <a:pt x="70" y="68"/>
                    </a:lnTo>
                    <a:lnTo>
                      <a:pt x="91" y="59"/>
                    </a:lnTo>
                    <a:lnTo>
                      <a:pt x="113" y="49"/>
                    </a:lnTo>
                    <a:lnTo>
                      <a:pt x="131" y="38"/>
                    </a:lnTo>
                    <a:lnTo>
                      <a:pt x="146" y="29"/>
                    </a:lnTo>
                    <a:lnTo>
                      <a:pt x="159" y="21"/>
                    </a:lnTo>
                    <a:lnTo>
                      <a:pt x="169" y="14"/>
                    </a:lnTo>
                    <a:lnTo>
                      <a:pt x="175" y="8"/>
                    </a:lnTo>
                    <a:lnTo>
                      <a:pt x="180" y="5"/>
                    </a:lnTo>
                    <a:lnTo>
                      <a:pt x="181" y="4"/>
                    </a:lnTo>
                    <a:lnTo>
                      <a:pt x="168" y="0"/>
                    </a:lnTo>
                    <a:close/>
                  </a:path>
                </a:pathLst>
              </a:custGeom>
              <a:solidFill>
                <a:srgbClr val="000000"/>
              </a:solidFill>
              <a:ln w="9525">
                <a:noFill/>
                <a:round/>
                <a:headEnd/>
                <a:tailEnd/>
              </a:ln>
            </p:spPr>
            <p:txBody>
              <a:bodyPr/>
              <a:lstStyle/>
              <a:p>
                <a:endParaRPr lang="en-US"/>
              </a:p>
            </p:txBody>
          </p:sp>
          <p:sp>
            <p:nvSpPr>
              <p:cNvPr id="18554" name="Freeform 71"/>
              <p:cNvSpPr>
                <a:spLocks/>
              </p:cNvSpPr>
              <p:nvPr/>
            </p:nvSpPr>
            <p:spPr bwMode="auto">
              <a:xfrm>
                <a:off x="2812" y="1974"/>
                <a:ext cx="90" cy="45"/>
              </a:xfrm>
              <a:custGeom>
                <a:avLst/>
                <a:gdLst>
                  <a:gd name="T0" fmla="*/ 3 w 180"/>
                  <a:gd name="T1" fmla="*/ 0 h 91"/>
                  <a:gd name="T2" fmla="*/ 3 w 180"/>
                  <a:gd name="T3" fmla="*/ 0 h 91"/>
                  <a:gd name="T4" fmla="*/ 3 w 180"/>
                  <a:gd name="T5" fmla="*/ 0 h 91"/>
                  <a:gd name="T6" fmla="*/ 3 w 180"/>
                  <a:gd name="T7" fmla="*/ 0 h 91"/>
                  <a:gd name="T8" fmla="*/ 3 w 180"/>
                  <a:gd name="T9" fmla="*/ 0 h 91"/>
                  <a:gd name="T10" fmla="*/ 3 w 180"/>
                  <a:gd name="T11" fmla="*/ 0 h 91"/>
                  <a:gd name="T12" fmla="*/ 3 w 180"/>
                  <a:gd name="T13" fmla="*/ 0 h 91"/>
                  <a:gd name="T14" fmla="*/ 3 w 180"/>
                  <a:gd name="T15" fmla="*/ 0 h 91"/>
                  <a:gd name="T16" fmla="*/ 2 w 180"/>
                  <a:gd name="T17" fmla="*/ 0 h 91"/>
                  <a:gd name="T18" fmla="*/ 2 w 180"/>
                  <a:gd name="T19" fmla="*/ 0 h 91"/>
                  <a:gd name="T20" fmla="*/ 2 w 180"/>
                  <a:gd name="T21" fmla="*/ 0 h 91"/>
                  <a:gd name="T22" fmla="*/ 2 w 180"/>
                  <a:gd name="T23" fmla="*/ 0 h 91"/>
                  <a:gd name="T24" fmla="*/ 2 w 180"/>
                  <a:gd name="T25" fmla="*/ 0 h 91"/>
                  <a:gd name="T26" fmla="*/ 2 w 180"/>
                  <a:gd name="T27" fmla="*/ 0 h 91"/>
                  <a:gd name="T28" fmla="*/ 2 w 180"/>
                  <a:gd name="T29" fmla="*/ 0 h 91"/>
                  <a:gd name="T30" fmla="*/ 1 w 180"/>
                  <a:gd name="T31" fmla="*/ 0 h 91"/>
                  <a:gd name="T32" fmla="*/ 1 w 180"/>
                  <a:gd name="T33" fmla="*/ 0 h 91"/>
                  <a:gd name="T34" fmla="*/ 1 w 180"/>
                  <a:gd name="T35" fmla="*/ 0 h 91"/>
                  <a:gd name="T36" fmla="*/ 1 w 180"/>
                  <a:gd name="T37" fmla="*/ 1 h 91"/>
                  <a:gd name="T38" fmla="*/ 1 w 180"/>
                  <a:gd name="T39" fmla="*/ 1 h 91"/>
                  <a:gd name="T40" fmla="*/ 1 w 180"/>
                  <a:gd name="T41" fmla="*/ 1 h 91"/>
                  <a:gd name="T42" fmla="*/ 1 w 180"/>
                  <a:gd name="T43" fmla="*/ 1 h 91"/>
                  <a:gd name="T44" fmla="*/ 1 w 180"/>
                  <a:gd name="T45" fmla="*/ 1 h 91"/>
                  <a:gd name="T46" fmla="*/ 1 w 180"/>
                  <a:gd name="T47" fmla="*/ 1 h 91"/>
                  <a:gd name="T48" fmla="*/ 0 w 180"/>
                  <a:gd name="T49" fmla="*/ 1 h 91"/>
                  <a:gd name="T50" fmla="*/ 1 w 180"/>
                  <a:gd name="T51" fmla="*/ 1 h 91"/>
                  <a:gd name="T52" fmla="*/ 1 w 180"/>
                  <a:gd name="T53" fmla="*/ 1 h 91"/>
                  <a:gd name="T54" fmla="*/ 1 w 180"/>
                  <a:gd name="T55" fmla="*/ 1 h 91"/>
                  <a:gd name="T56" fmla="*/ 1 w 180"/>
                  <a:gd name="T57" fmla="*/ 1 h 91"/>
                  <a:gd name="T58" fmla="*/ 1 w 180"/>
                  <a:gd name="T59" fmla="*/ 1 h 91"/>
                  <a:gd name="T60" fmla="*/ 1 w 180"/>
                  <a:gd name="T61" fmla="*/ 1 h 91"/>
                  <a:gd name="T62" fmla="*/ 1 w 180"/>
                  <a:gd name="T63" fmla="*/ 1 h 91"/>
                  <a:gd name="T64" fmla="*/ 1 w 180"/>
                  <a:gd name="T65" fmla="*/ 1 h 91"/>
                  <a:gd name="T66" fmla="*/ 1 w 180"/>
                  <a:gd name="T67" fmla="*/ 0 h 91"/>
                  <a:gd name="T68" fmla="*/ 2 w 180"/>
                  <a:gd name="T69" fmla="*/ 0 h 91"/>
                  <a:gd name="T70" fmla="*/ 3 w 180"/>
                  <a:gd name="T71" fmla="*/ 0 h 91"/>
                  <a:gd name="T72" fmla="*/ 3 w 180"/>
                  <a:gd name="T73" fmla="*/ 0 h 91"/>
                  <a:gd name="T74" fmla="*/ 3 w 180"/>
                  <a:gd name="T75" fmla="*/ 0 h 91"/>
                  <a:gd name="T76" fmla="*/ 3 w 180"/>
                  <a:gd name="T77" fmla="*/ 0 h 91"/>
                  <a:gd name="T78" fmla="*/ 3 w 180"/>
                  <a:gd name="T79" fmla="*/ 0 h 91"/>
                  <a:gd name="T80" fmla="*/ 3 w 180"/>
                  <a:gd name="T81" fmla="*/ 0 h 91"/>
                  <a:gd name="T82" fmla="*/ 3 w 180"/>
                  <a:gd name="T83" fmla="*/ 0 h 91"/>
                  <a:gd name="T84" fmla="*/ 3 w 180"/>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0"/>
                  <a:gd name="T130" fmla="*/ 0 h 91"/>
                  <a:gd name="T131" fmla="*/ 180 w 180"/>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0" h="91">
                    <a:moveTo>
                      <a:pt x="169" y="0"/>
                    </a:moveTo>
                    <a:lnTo>
                      <a:pt x="168" y="0"/>
                    </a:lnTo>
                    <a:lnTo>
                      <a:pt x="164" y="1"/>
                    </a:lnTo>
                    <a:lnTo>
                      <a:pt x="160" y="3"/>
                    </a:lnTo>
                    <a:lnTo>
                      <a:pt x="154" y="5"/>
                    </a:lnTo>
                    <a:lnTo>
                      <a:pt x="147" y="9"/>
                    </a:lnTo>
                    <a:lnTo>
                      <a:pt x="139" y="13"/>
                    </a:lnTo>
                    <a:lnTo>
                      <a:pt x="131" y="18"/>
                    </a:lnTo>
                    <a:lnTo>
                      <a:pt x="122" y="24"/>
                    </a:lnTo>
                    <a:lnTo>
                      <a:pt x="115" y="28"/>
                    </a:lnTo>
                    <a:lnTo>
                      <a:pt x="111" y="31"/>
                    </a:lnTo>
                    <a:lnTo>
                      <a:pt x="109" y="32"/>
                    </a:lnTo>
                    <a:lnTo>
                      <a:pt x="108" y="32"/>
                    </a:lnTo>
                    <a:lnTo>
                      <a:pt x="105" y="33"/>
                    </a:lnTo>
                    <a:lnTo>
                      <a:pt x="101" y="35"/>
                    </a:lnTo>
                    <a:lnTo>
                      <a:pt x="94" y="40"/>
                    </a:lnTo>
                    <a:lnTo>
                      <a:pt x="81" y="47"/>
                    </a:lnTo>
                    <a:lnTo>
                      <a:pt x="66" y="56"/>
                    </a:lnTo>
                    <a:lnTo>
                      <a:pt x="53" y="64"/>
                    </a:lnTo>
                    <a:lnTo>
                      <a:pt x="39" y="71"/>
                    </a:lnTo>
                    <a:lnTo>
                      <a:pt x="26" y="78"/>
                    </a:lnTo>
                    <a:lnTo>
                      <a:pt x="16" y="84"/>
                    </a:lnTo>
                    <a:lnTo>
                      <a:pt x="6" y="87"/>
                    </a:lnTo>
                    <a:lnTo>
                      <a:pt x="2" y="90"/>
                    </a:lnTo>
                    <a:lnTo>
                      <a:pt x="0" y="91"/>
                    </a:lnTo>
                    <a:lnTo>
                      <a:pt x="43" y="91"/>
                    </a:lnTo>
                    <a:lnTo>
                      <a:pt x="42" y="90"/>
                    </a:lnTo>
                    <a:lnTo>
                      <a:pt x="41" y="88"/>
                    </a:lnTo>
                    <a:lnTo>
                      <a:pt x="43" y="85"/>
                    </a:lnTo>
                    <a:lnTo>
                      <a:pt x="48" y="82"/>
                    </a:lnTo>
                    <a:lnTo>
                      <a:pt x="56" y="76"/>
                    </a:lnTo>
                    <a:lnTo>
                      <a:pt x="70" y="68"/>
                    </a:lnTo>
                    <a:lnTo>
                      <a:pt x="89" y="58"/>
                    </a:lnTo>
                    <a:lnTo>
                      <a:pt x="111" y="48"/>
                    </a:lnTo>
                    <a:lnTo>
                      <a:pt x="131" y="38"/>
                    </a:lnTo>
                    <a:lnTo>
                      <a:pt x="146" y="28"/>
                    </a:lnTo>
                    <a:lnTo>
                      <a:pt x="158" y="20"/>
                    </a:lnTo>
                    <a:lnTo>
                      <a:pt x="169" y="13"/>
                    </a:lnTo>
                    <a:lnTo>
                      <a:pt x="175" y="8"/>
                    </a:lnTo>
                    <a:lnTo>
                      <a:pt x="179" y="4"/>
                    </a:lnTo>
                    <a:lnTo>
                      <a:pt x="180" y="3"/>
                    </a:lnTo>
                    <a:lnTo>
                      <a:pt x="169" y="0"/>
                    </a:lnTo>
                    <a:close/>
                  </a:path>
                </a:pathLst>
              </a:custGeom>
              <a:solidFill>
                <a:srgbClr val="000000"/>
              </a:solidFill>
              <a:ln w="9525">
                <a:noFill/>
                <a:round/>
                <a:headEnd/>
                <a:tailEnd/>
              </a:ln>
            </p:spPr>
            <p:txBody>
              <a:bodyPr/>
              <a:lstStyle/>
              <a:p>
                <a:endParaRPr lang="en-US"/>
              </a:p>
            </p:txBody>
          </p:sp>
          <p:sp>
            <p:nvSpPr>
              <p:cNvPr id="18555" name="Freeform 72"/>
              <p:cNvSpPr>
                <a:spLocks/>
              </p:cNvSpPr>
              <p:nvPr/>
            </p:nvSpPr>
            <p:spPr bwMode="auto">
              <a:xfrm>
                <a:off x="2822" y="1987"/>
                <a:ext cx="90" cy="45"/>
              </a:xfrm>
              <a:custGeom>
                <a:avLst/>
                <a:gdLst>
                  <a:gd name="T0" fmla="*/ 2 w 181"/>
                  <a:gd name="T1" fmla="*/ 0 h 91"/>
                  <a:gd name="T2" fmla="*/ 2 w 181"/>
                  <a:gd name="T3" fmla="*/ 0 h 91"/>
                  <a:gd name="T4" fmla="*/ 2 w 181"/>
                  <a:gd name="T5" fmla="*/ 0 h 91"/>
                  <a:gd name="T6" fmla="*/ 2 w 181"/>
                  <a:gd name="T7" fmla="*/ 0 h 91"/>
                  <a:gd name="T8" fmla="*/ 2 w 181"/>
                  <a:gd name="T9" fmla="*/ 0 h 91"/>
                  <a:gd name="T10" fmla="*/ 2 w 181"/>
                  <a:gd name="T11" fmla="*/ 0 h 91"/>
                  <a:gd name="T12" fmla="*/ 2 w 181"/>
                  <a:gd name="T13" fmla="*/ 0 h 91"/>
                  <a:gd name="T14" fmla="*/ 2 w 181"/>
                  <a:gd name="T15" fmla="*/ 0 h 91"/>
                  <a:gd name="T16" fmla="*/ 1 w 181"/>
                  <a:gd name="T17" fmla="*/ 0 h 91"/>
                  <a:gd name="T18" fmla="*/ 1 w 181"/>
                  <a:gd name="T19" fmla="*/ 0 h 91"/>
                  <a:gd name="T20" fmla="*/ 1 w 181"/>
                  <a:gd name="T21" fmla="*/ 0 h 91"/>
                  <a:gd name="T22" fmla="*/ 1 w 181"/>
                  <a:gd name="T23" fmla="*/ 0 h 91"/>
                  <a:gd name="T24" fmla="*/ 1 w 181"/>
                  <a:gd name="T25" fmla="*/ 0 h 91"/>
                  <a:gd name="T26" fmla="*/ 1 w 181"/>
                  <a:gd name="T27" fmla="*/ 0 h 91"/>
                  <a:gd name="T28" fmla="*/ 1 w 181"/>
                  <a:gd name="T29" fmla="*/ 0 h 91"/>
                  <a:gd name="T30" fmla="*/ 1 w 181"/>
                  <a:gd name="T31" fmla="*/ 0 h 91"/>
                  <a:gd name="T32" fmla="*/ 1 w 181"/>
                  <a:gd name="T33" fmla="*/ 0 h 91"/>
                  <a:gd name="T34" fmla="*/ 1 w 181"/>
                  <a:gd name="T35" fmla="*/ 0 h 91"/>
                  <a:gd name="T36" fmla="*/ 0 w 181"/>
                  <a:gd name="T37" fmla="*/ 1 h 91"/>
                  <a:gd name="T38" fmla="*/ 0 w 181"/>
                  <a:gd name="T39" fmla="*/ 1 h 91"/>
                  <a:gd name="T40" fmla="*/ 0 w 181"/>
                  <a:gd name="T41" fmla="*/ 1 h 91"/>
                  <a:gd name="T42" fmla="*/ 0 w 181"/>
                  <a:gd name="T43" fmla="*/ 1 h 91"/>
                  <a:gd name="T44" fmla="*/ 0 w 181"/>
                  <a:gd name="T45" fmla="*/ 1 h 91"/>
                  <a:gd name="T46" fmla="*/ 0 w 181"/>
                  <a:gd name="T47" fmla="*/ 1 h 91"/>
                  <a:gd name="T48" fmla="*/ 0 w 181"/>
                  <a:gd name="T49" fmla="*/ 1 h 91"/>
                  <a:gd name="T50" fmla="*/ 0 w 181"/>
                  <a:gd name="T51" fmla="*/ 1 h 91"/>
                  <a:gd name="T52" fmla="*/ 0 w 181"/>
                  <a:gd name="T53" fmla="*/ 1 h 91"/>
                  <a:gd name="T54" fmla="*/ 0 w 181"/>
                  <a:gd name="T55" fmla="*/ 1 h 91"/>
                  <a:gd name="T56" fmla="*/ 0 w 181"/>
                  <a:gd name="T57" fmla="*/ 1 h 91"/>
                  <a:gd name="T58" fmla="*/ 0 w 181"/>
                  <a:gd name="T59" fmla="*/ 1 h 91"/>
                  <a:gd name="T60" fmla="*/ 0 w 181"/>
                  <a:gd name="T61" fmla="*/ 1 h 91"/>
                  <a:gd name="T62" fmla="*/ 0 w 181"/>
                  <a:gd name="T63" fmla="*/ 1 h 91"/>
                  <a:gd name="T64" fmla="*/ 1 w 181"/>
                  <a:gd name="T65" fmla="*/ 1 h 91"/>
                  <a:gd name="T66" fmla="*/ 1 w 181"/>
                  <a:gd name="T67" fmla="*/ 0 h 91"/>
                  <a:gd name="T68" fmla="*/ 1 w 181"/>
                  <a:gd name="T69" fmla="*/ 0 h 91"/>
                  <a:gd name="T70" fmla="*/ 2 w 181"/>
                  <a:gd name="T71" fmla="*/ 0 h 91"/>
                  <a:gd name="T72" fmla="*/ 2 w 181"/>
                  <a:gd name="T73" fmla="*/ 0 h 91"/>
                  <a:gd name="T74" fmla="*/ 2 w 181"/>
                  <a:gd name="T75" fmla="*/ 0 h 91"/>
                  <a:gd name="T76" fmla="*/ 2 w 181"/>
                  <a:gd name="T77" fmla="*/ 0 h 91"/>
                  <a:gd name="T78" fmla="*/ 2 w 181"/>
                  <a:gd name="T79" fmla="*/ 0 h 91"/>
                  <a:gd name="T80" fmla="*/ 2 w 181"/>
                  <a:gd name="T81" fmla="*/ 0 h 91"/>
                  <a:gd name="T82" fmla="*/ 2 w 181"/>
                  <a:gd name="T83" fmla="*/ 0 h 91"/>
                  <a:gd name="T84" fmla="*/ 2 w 181"/>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1"/>
                  <a:gd name="T130" fmla="*/ 0 h 91"/>
                  <a:gd name="T131" fmla="*/ 181 w 181"/>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1" h="91">
                    <a:moveTo>
                      <a:pt x="169" y="0"/>
                    </a:moveTo>
                    <a:lnTo>
                      <a:pt x="168" y="0"/>
                    </a:lnTo>
                    <a:lnTo>
                      <a:pt x="166" y="1"/>
                    </a:lnTo>
                    <a:lnTo>
                      <a:pt x="161" y="3"/>
                    </a:lnTo>
                    <a:lnTo>
                      <a:pt x="154" y="6"/>
                    </a:lnTo>
                    <a:lnTo>
                      <a:pt x="148" y="9"/>
                    </a:lnTo>
                    <a:lnTo>
                      <a:pt x="139" y="14"/>
                    </a:lnTo>
                    <a:lnTo>
                      <a:pt x="131" y="18"/>
                    </a:lnTo>
                    <a:lnTo>
                      <a:pt x="122" y="24"/>
                    </a:lnTo>
                    <a:lnTo>
                      <a:pt x="115" y="29"/>
                    </a:lnTo>
                    <a:lnTo>
                      <a:pt x="112" y="31"/>
                    </a:lnTo>
                    <a:lnTo>
                      <a:pt x="110" y="32"/>
                    </a:lnTo>
                    <a:lnTo>
                      <a:pt x="108" y="32"/>
                    </a:lnTo>
                    <a:lnTo>
                      <a:pt x="106" y="33"/>
                    </a:lnTo>
                    <a:lnTo>
                      <a:pt x="103" y="36"/>
                    </a:lnTo>
                    <a:lnTo>
                      <a:pt x="95" y="40"/>
                    </a:lnTo>
                    <a:lnTo>
                      <a:pt x="83" y="47"/>
                    </a:lnTo>
                    <a:lnTo>
                      <a:pt x="68" y="57"/>
                    </a:lnTo>
                    <a:lnTo>
                      <a:pt x="53" y="65"/>
                    </a:lnTo>
                    <a:lnTo>
                      <a:pt x="39" y="71"/>
                    </a:lnTo>
                    <a:lnTo>
                      <a:pt x="27" y="78"/>
                    </a:lnTo>
                    <a:lnTo>
                      <a:pt x="16" y="84"/>
                    </a:lnTo>
                    <a:lnTo>
                      <a:pt x="7" y="88"/>
                    </a:lnTo>
                    <a:lnTo>
                      <a:pt x="2" y="90"/>
                    </a:lnTo>
                    <a:lnTo>
                      <a:pt x="0" y="91"/>
                    </a:lnTo>
                    <a:lnTo>
                      <a:pt x="44" y="91"/>
                    </a:lnTo>
                    <a:lnTo>
                      <a:pt x="43" y="90"/>
                    </a:lnTo>
                    <a:lnTo>
                      <a:pt x="42" y="89"/>
                    </a:lnTo>
                    <a:lnTo>
                      <a:pt x="44" y="85"/>
                    </a:lnTo>
                    <a:lnTo>
                      <a:pt x="49" y="82"/>
                    </a:lnTo>
                    <a:lnTo>
                      <a:pt x="57" y="76"/>
                    </a:lnTo>
                    <a:lnTo>
                      <a:pt x="70" y="69"/>
                    </a:lnTo>
                    <a:lnTo>
                      <a:pt x="90" y="60"/>
                    </a:lnTo>
                    <a:lnTo>
                      <a:pt x="112" y="50"/>
                    </a:lnTo>
                    <a:lnTo>
                      <a:pt x="131" y="39"/>
                    </a:lnTo>
                    <a:lnTo>
                      <a:pt x="146" y="30"/>
                    </a:lnTo>
                    <a:lnTo>
                      <a:pt x="159" y="21"/>
                    </a:lnTo>
                    <a:lnTo>
                      <a:pt x="169" y="14"/>
                    </a:lnTo>
                    <a:lnTo>
                      <a:pt x="175" y="8"/>
                    </a:lnTo>
                    <a:lnTo>
                      <a:pt x="180" y="5"/>
                    </a:lnTo>
                    <a:lnTo>
                      <a:pt x="181" y="3"/>
                    </a:lnTo>
                    <a:lnTo>
                      <a:pt x="169" y="0"/>
                    </a:lnTo>
                    <a:close/>
                  </a:path>
                </a:pathLst>
              </a:custGeom>
              <a:solidFill>
                <a:srgbClr val="000000"/>
              </a:solidFill>
              <a:ln w="9525">
                <a:noFill/>
                <a:round/>
                <a:headEnd/>
                <a:tailEnd/>
              </a:ln>
            </p:spPr>
            <p:txBody>
              <a:bodyPr/>
              <a:lstStyle/>
              <a:p>
                <a:endParaRPr lang="en-US"/>
              </a:p>
            </p:txBody>
          </p:sp>
          <p:sp>
            <p:nvSpPr>
              <p:cNvPr id="18556" name="Freeform 73"/>
              <p:cNvSpPr>
                <a:spLocks/>
              </p:cNvSpPr>
              <p:nvPr/>
            </p:nvSpPr>
            <p:spPr bwMode="auto">
              <a:xfrm>
                <a:off x="2832" y="1999"/>
                <a:ext cx="90" cy="46"/>
              </a:xfrm>
              <a:custGeom>
                <a:avLst/>
                <a:gdLst>
                  <a:gd name="T0" fmla="*/ 2 w 181"/>
                  <a:gd name="T1" fmla="*/ 0 h 91"/>
                  <a:gd name="T2" fmla="*/ 2 w 181"/>
                  <a:gd name="T3" fmla="*/ 0 h 91"/>
                  <a:gd name="T4" fmla="*/ 2 w 181"/>
                  <a:gd name="T5" fmla="*/ 1 h 91"/>
                  <a:gd name="T6" fmla="*/ 2 w 181"/>
                  <a:gd name="T7" fmla="*/ 1 h 91"/>
                  <a:gd name="T8" fmla="*/ 2 w 181"/>
                  <a:gd name="T9" fmla="*/ 1 h 91"/>
                  <a:gd name="T10" fmla="*/ 2 w 181"/>
                  <a:gd name="T11" fmla="*/ 1 h 91"/>
                  <a:gd name="T12" fmla="*/ 2 w 181"/>
                  <a:gd name="T13" fmla="*/ 1 h 91"/>
                  <a:gd name="T14" fmla="*/ 2 w 181"/>
                  <a:gd name="T15" fmla="*/ 1 h 91"/>
                  <a:gd name="T16" fmla="*/ 1 w 181"/>
                  <a:gd name="T17" fmla="*/ 1 h 91"/>
                  <a:gd name="T18" fmla="*/ 1 w 181"/>
                  <a:gd name="T19" fmla="*/ 1 h 91"/>
                  <a:gd name="T20" fmla="*/ 1 w 181"/>
                  <a:gd name="T21" fmla="*/ 1 h 91"/>
                  <a:gd name="T22" fmla="*/ 1 w 181"/>
                  <a:gd name="T23" fmla="*/ 1 h 91"/>
                  <a:gd name="T24" fmla="*/ 1 w 181"/>
                  <a:gd name="T25" fmla="*/ 1 h 91"/>
                  <a:gd name="T26" fmla="*/ 1 w 181"/>
                  <a:gd name="T27" fmla="*/ 1 h 91"/>
                  <a:gd name="T28" fmla="*/ 1 w 181"/>
                  <a:gd name="T29" fmla="*/ 1 h 91"/>
                  <a:gd name="T30" fmla="*/ 1 w 181"/>
                  <a:gd name="T31" fmla="*/ 1 h 91"/>
                  <a:gd name="T32" fmla="*/ 1 w 181"/>
                  <a:gd name="T33" fmla="*/ 1 h 91"/>
                  <a:gd name="T34" fmla="*/ 1 w 181"/>
                  <a:gd name="T35" fmla="*/ 1 h 91"/>
                  <a:gd name="T36" fmla="*/ 0 w 181"/>
                  <a:gd name="T37" fmla="*/ 2 h 91"/>
                  <a:gd name="T38" fmla="*/ 0 w 181"/>
                  <a:gd name="T39" fmla="*/ 2 h 91"/>
                  <a:gd name="T40" fmla="*/ 0 w 181"/>
                  <a:gd name="T41" fmla="*/ 2 h 91"/>
                  <a:gd name="T42" fmla="*/ 0 w 181"/>
                  <a:gd name="T43" fmla="*/ 2 h 91"/>
                  <a:gd name="T44" fmla="*/ 0 w 181"/>
                  <a:gd name="T45" fmla="*/ 2 h 91"/>
                  <a:gd name="T46" fmla="*/ 0 w 181"/>
                  <a:gd name="T47" fmla="*/ 2 h 91"/>
                  <a:gd name="T48" fmla="*/ 0 w 181"/>
                  <a:gd name="T49" fmla="*/ 2 h 91"/>
                  <a:gd name="T50" fmla="*/ 0 w 181"/>
                  <a:gd name="T51" fmla="*/ 2 h 91"/>
                  <a:gd name="T52" fmla="*/ 0 w 181"/>
                  <a:gd name="T53" fmla="*/ 2 h 91"/>
                  <a:gd name="T54" fmla="*/ 0 w 181"/>
                  <a:gd name="T55" fmla="*/ 2 h 91"/>
                  <a:gd name="T56" fmla="*/ 0 w 181"/>
                  <a:gd name="T57" fmla="*/ 2 h 91"/>
                  <a:gd name="T58" fmla="*/ 0 w 181"/>
                  <a:gd name="T59" fmla="*/ 2 h 91"/>
                  <a:gd name="T60" fmla="*/ 0 w 181"/>
                  <a:gd name="T61" fmla="*/ 2 h 91"/>
                  <a:gd name="T62" fmla="*/ 0 w 181"/>
                  <a:gd name="T63" fmla="*/ 2 h 91"/>
                  <a:gd name="T64" fmla="*/ 1 w 181"/>
                  <a:gd name="T65" fmla="*/ 2 h 91"/>
                  <a:gd name="T66" fmla="*/ 1 w 181"/>
                  <a:gd name="T67" fmla="*/ 1 h 91"/>
                  <a:gd name="T68" fmla="*/ 1 w 181"/>
                  <a:gd name="T69" fmla="*/ 1 h 91"/>
                  <a:gd name="T70" fmla="*/ 2 w 181"/>
                  <a:gd name="T71" fmla="*/ 1 h 91"/>
                  <a:gd name="T72" fmla="*/ 2 w 181"/>
                  <a:gd name="T73" fmla="*/ 1 h 91"/>
                  <a:gd name="T74" fmla="*/ 2 w 181"/>
                  <a:gd name="T75" fmla="*/ 1 h 91"/>
                  <a:gd name="T76" fmla="*/ 2 w 181"/>
                  <a:gd name="T77" fmla="*/ 1 h 91"/>
                  <a:gd name="T78" fmla="*/ 2 w 181"/>
                  <a:gd name="T79" fmla="*/ 1 h 91"/>
                  <a:gd name="T80" fmla="*/ 2 w 181"/>
                  <a:gd name="T81" fmla="*/ 1 h 91"/>
                  <a:gd name="T82" fmla="*/ 2 w 181"/>
                  <a:gd name="T83" fmla="*/ 1 h 91"/>
                  <a:gd name="T84" fmla="*/ 2 w 181"/>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1"/>
                  <a:gd name="T130" fmla="*/ 0 h 91"/>
                  <a:gd name="T131" fmla="*/ 181 w 181"/>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1" h="91">
                    <a:moveTo>
                      <a:pt x="169" y="0"/>
                    </a:moveTo>
                    <a:lnTo>
                      <a:pt x="168" y="0"/>
                    </a:lnTo>
                    <a:lnTo>
                      <a:pt x="164" y="2"/>
                    </a:lnTo>
                    <a:lnTo>
                      <a:pt x="160" y="4"/>
                    </a:lnTo>
                    <a:lnTo>
                      <a:pt x="154" y="6"/>
                    </a:lnTo>
                    <a:lnTo>
                      <a:pt x="147" y="10"/>
                    </a:lnTo>
                    <a:lnTo>
                      <a:pt x="138" y="14"/>
                    </a:lnTo>
                    <a:lnTo>
                      <a:pt x="130" y="19"/>
                    </a:lnTo>
                    <a:lnTo>
                      <a:pt x="121" y="25"/>
                    </a:lnTo>
                    <a:lnTo>
                      <a:pt x="114" y="29"/>
                    </a:lnTo>
                    <a:lnTo>
                      <a:pt x="110" y="32"/>
                    </a:lnTo>
                    <a:lnTo>
                      <a:pt x="108" y="33"/>
                    </a:lnTo>
                    <a:lnTo>
                      <a:pt x="107" y="34"/>
                    </a:lnTo>
                    <a:lnTo>
                      <a:pt x="105" y="35"/>
                    </a:lnTo>
                    <a:lnTo>
                      <a:pt x="101" y="36"/>
                    </a:lnTo>
                    <a:lnTo>
                      <a:pt x="93" y="41"/>
                    </a:lnTo>
                    <a:lnTo>
                      <a:pt x="82" y="48"/>
                    </a:lnTo>
                    <a:lnTo>
                      <a:pt x="67" y="57"/>
                    </a:lnTo>
                    <a:lnTo>
                      <a:pt x="53" y="65"/>
                    </a:lnTo>
                    <a:lnTo>
                      <a:pt x="39" y="72"/>
                    </a:lnTo>
                    <a:lnTo>
                      <a:pt x="26" y="79"/>
                    </a:lnTo>
                    <a:lnTo>
                      <a:pt x="16" y="85"/>
                    </a:lnTo>
                    <a:lnTo>
                      <a:pt x="7" y="88"/>
                    </a:lnTo>
                    <a:lnTo>
                      <a:pt x="2" y="90"/>
                    </a:lnTo>
                    <a:lnTo>
                      <a:pt x="0" y="91"/>
                    </a:lnTo>
                    <a:lnTo>
                      <a:pt x="42" y="91"/>
                    </a:lnTo>
                    <a:lnTo>
                      <a:pt x="41" y="90"/>
                    </a:lnTo>
                    <a:lnTo>
                      <a:pt x="41" y="89"/>
                    </a:lnTo>
                    <a:lnTo>
                      <a:pt x="42" y="86"/>
                    </a:lnTo>
                    <a:lnTo>
                      <a:pt x="47" y="82"/>
                    </a:lnTo>
                    <a:lnTo>
                      <a:pt x="56" y="76"/>
                    </a:lnTo>
                    <a:lnTo>
                      <a:pt x="70" y="70"/>
                    </a:lnTo>
                    <a:lnTo>
                      <a:pt x="90" y="60"/>
                    </a:lnTo>
                    <a:lnTo>
                      <a:pt x="112" y="50"/>
                    </a:lnTo>
                    <a:lnTo>
                      <a:pt x="131" y="40"/>
                    </a:lnTo>
                    <a:lnTo>
                      <a:pt x="146" y="30"/>
                    </a:lnTo>
                    <a:lnTo>
                      <a:pt x="159" y="22"/>
                    </a:lnTo>
                    <a:lnTo>
                      <a:pt x="169" y="15"/>
                    </a:lnTo>
                    <a:lnTo>
                      <a:pt x="175" y="10"/>
                    </a:lnTo>
                    <a:lnTo>
                      <a:pt x="179" y="6"/>
                    </a:lnTo>
                    <a:lnTo>
                      <a:pt x="181" y="5"/>
                    </a:lnTo>
                    <a:lnTo>
                      <a:pt x="169" y="0"/>
                    </a:lnTo>
                    <a:close/>
                  </a:path>
                </a:pathLst>
              </a:custGeom>
              <a:solidFill>
                <a:srgbClr val="000000"/>
              </a:solidFill>
              <a:ln w="9525">
                <a:noFill/>
                <a:round/>
                <a:headEnd/>
                <a:tailEnd/>
              </a:ln>
            </p:spPr>
            <p:txBody>
              <a:bodyPr/>
              <a:lstStyle/>
              <a:p>
                <a:endParaRPr lang="en-US"/>
              </a:p>
            </p:txBody>
          </p:sp>
          <p:sp>
            <p:nvSpPr>
              <p:cNvPr id="18557" name="Freeform 74"/>
              <p:cNvSpPr>
                <a:spLocks/>
              </p:cNvSpPr>
              <p:nvPr/>
            </p:nvSpPr>
            <p:spPr bwMode="auto">
              <a:xfrm>
                <a:off x="2842" y="2012"/>
                <a:ext cx="90" cy="45"/>
              </a:xfrm>
              <a:custGeom>
                <a:avLst/>
                <a:gdLst>
                  <a:gd name="T0" fmla="*/ 2 w 181"/>
                  <a:gd name="T1" fmla="*/ 0 h 91"/>
                  <a:gd name="T2" fmla="*/ 2 w 181"/>
                  <a:gd name="T3" fmla="*/ 0 h 91"/>
                  <a:gd name="T4" fmla="*/ 2 w 181"/>
                  <a:gd name="T5" fmla="*/ 0 h 91"/>
                  <a:gd name="T6" fmla="*/ 2 w 181"/>
                  <a:gd name="T7" fmla="*/ 0 h 91"/>
                  <a:gd name="T8" fmla="*/ 2 w 181"/>
                  <a:gd name="T9" fmla="*/ 0 h 91"/>
                  <a:gd name="T10" fmla="*/ 2 w 181"/>
                  <a:gd name="T11" fmla="*/ 0 h 91"/>
                  <a:gd name="T12" fmla="*/ 2 w 181"/>
                  <a:gd name="T13" fmla="*/ 0 h 91"/>
                  <a:gd name="T14" fmla="*/ 2 w 181"/>
                  <a:gd name="T15" fmla="*/ 0 h 91"/>
                  <a:gd name="T16" fmla="*/ 1 w 181"/>
                  <a:gd name="T17" fmla="*/ 0 h 91"/>
                  <a:gd name="T18" fmla="*/ 1 w 181"/>
                  <a:gd name="T19" fmla="*/ 0 h 91"/>
                  <a:gd name="T20" fmla="*/ 1 w 181"/>
                  <a:gd name="T21" fmla="*/ 0 h 91"/>
                  <a:gd name="T22" fmla="*/ 1 w 181"/>
                  <a:gd name="T23" fmla="*/ 0 h 91"/>
                  <a:gd name="T24" fmla="*/ 1 w 181"/>
                  <a:gd name="T25" fmla="*/ 0 h 91"/>
                  <a:gd name="T26" fmla="*/ 1 w 181"/>
                  <a:gd name="T27" fmla="*/ 0 h 91"/>
                  <a:gd name="T28" fmla="*/ 1 w 181"/>
                  <a:gd name="T29" fmla="*/ 0 h 91"/>
                  <a:gd name="T30" fmla="*/ 1 w 181"/>
                  <a:gd name="T31" fmla="*/ 0 h 91"/>
                  <a:gd name="T32" fmla="*/ 1 w 181"/>
                  <a:gd name="T33" fmla="*/ 0 h 91"/>
                  <a:gd name="T34" fmla="*/ 1 w 181"/>
                  <a:gd name="T35" fmla="*/ 0 h 91"/>
                  <a:gd name="T36" fmla="*/ 0 w 181"/>
                  <a:gd name="T37" fmla="*/ 1 h 91"/>
                  <a:gd name="T38" fmla="*/ 0 w 181"/>
                  <a:gd name="T39" fmla="*/ 1 h 91"/>
                  <a:gd name="T40" fmla="*/ 0 w 181"/>
                  <a:gd name="T41" fmla="*/ 1 h 91"/>
                  <a:gd name="T42" fmla="*/ 0 w 181"/>
                  <a:gd name="T43" fmla="*/ 1 h 91"/>
                  <a:gd name="T44" fmla="*/ 0 w 181"/>
                  <a:gd name="T45" fmla="*/ 1 h 91"/>
                  <a:gd name="T46" fmla="*/ 0 w 181"/>
                  <a:gd name="T47" fmla="*/ 1 h 91"/>
                  <a:gd name="T48" fmla="*/ 0 w 181"/>
                  <a:gd name="T49" fmla="*/ 1 h 91"/>
                  <a:gd name="T50" fmla="*/ 0 w 181"/>
                  <a:gd name="T51" fmla="*/ 1 h 91"/>
                  <a:gd name="T52" fmla="*/ 0 w 181"/>
                  <a:gd name="T53" fmla="*/ 1 h 91"/>
                  <a:gd name="T54" fmla="*/ 0 w 181"/>
                  <a:gd name="T55" fmla="*/ 1 h 91"/>
                  <a:gd name="T56" fmla="*/ 0 w 181"/>
                  <a:gd name="T57" fmla="*/ 1 h 91"/>
                  <a:gd name="T58" fmla="*/ 0 w 181"/>
                  <a:gd name="T59" fmla="*/ 1 h 91"/>
                  <a:gd name="T60" fmla="*/ 0 w 181"/>
                  <a:gd name="T61" fmla="*/ 1 h 91"/>
                  <a:gd name="T62" fmla="*/ 0 w 181"/>
                  <a:gd name="T63" fmla="*/ 1 h 91"/>
                  <a:gd name="T64" fmla="*/ 1 w 181"/>
                  <a:gd name="T65" fmla="*/ 1 h 91"/>
                  <a:gd name="T66" fmla="*/ 1 w 181"/>
                  <a:gd name="T67" fmla="*/ 0 h 91"/>
                  <a:gd name="T68" fmla="*/ 1 w 181"/>
                  <a:gd name="T69" fmla="*/ 0 h 91"/>
                  <a:gd name="T70" fmla="*/ 2 w 181"/>
                  <a:gd name="T71" fmla="*/ 0 h 91"/>
                  <a:gd name="T72" fmla="*/ 2 w 181"/>
                  <a:gd name="T73" fmla="*/ 0 h 91"/>
                  <a:gd name="T74" fmla="*/ 2 w 181"/>
                  <a:gd name="T75" fmla="*/ 0 h 91"/>
                  <a:gd name="T76" fmla="*/ 2 w 181"/>
                  <a:gd name="T77" fmla="*/ 0 h 91"/>
                  <a:gd name="T78" fmla="*/ 2 w 181"/>
                  <a:gd name="T79" fmla="*/ 0 h 91"/>
                  <a:gd name="T80" fmla="*/ 2 w 181"/>
                  <a:gd name="T81" fmla="*/ 0 h 91"/>
                  <a:gd name="T82" fmla="*/ 2 w 181"/>
                  <a:gd name="T83" fmla="*/ 0 h 91"/>
                  <a:gd name="T84" fmla="*/ 2 w 181"/>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1"/>
                  <a:gd name="T130" fmla="*/ 0 h 91"/>
                  <a:gd name="T131" fmla="*/ 181 w 181"/>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1" h="91">
                    <a:moveTo>
                      <a:pt x="170" y="0"/>
                    </a:moveTo>
                    <a:lnTo>
                      <a:pt x="169" y="0"/>
                    </a:lnTo>
                    <a:lnTo>
                      <a:pt x="165" y="1"/>
                    </a:lnTo>
                    <a:lnTo>
                      <a:pt x="160" y="3"/>
                    </a:lnTo>
                    <a:lnTo>
                      <a:pt x="155" y="6"/>
                    </a:lnTo>
                    <a:lnTo>
                      <a:pt x="148" y="9"/>
                    </a:lnTo>
                    <a:lnTo>
                      <a:pt x="140" y="14"/>
                    </a:lnTo>
                    <a:lnTo>
                      <a:pt x="132" y="18"/>
                    </a:lnTo>
                    <a:lnTo>
                      <a:pt x="122" y="24"/>
                    </a:lnTo>
                    <a:lnTo>
                      <a:pt x="116" y="29"/>
                    </a:lnTo>
                    <a:lnTo>
                      <a:pt x="112" y="31"/>
                    </a:lnTo>
                    <a:lnTo>
                      <a:pt x="110" y="32"/>
                    </a:lnTo>
                    <a:lnTo>
                      <a:pt x="109" y="33"/>
                    </a:lnTo>
                    <a:lnTo>
                      <a:pt x="106" y="34"/>
                    </a:lnTo>
                    <a:lnTo>
                      <a:pt x="102" y="35"/>
                    </a:lnTo>
                    <a:lnTo>
                      <a:pt x="95" y="40"/>
                    </a:lnTo>
                    <a:lnTo>
                      <a:pt x="82" y="47"/>
                    </a:lnTo>
                    <a:lnTo>
                      <a:pt x="67" y="56"/>
                    </a:lnTo>
                    <a:lnTo>
                      <a:pt x="53" y="64"/>
                    </a:lnTo>
                    <a:lnTo>
                      <a:pt x="40" y="71"/>
                    </a:lnTo>
                    <a:lnTo>
                      <a:pt x="27" y="78"/>
                    </a:lnTo>
                    <a:lnTo>
                      <a:pt x="17" y="84"/>
                    </a:lnTo>
                    <a:lnTo>
                      <a:pt x="7" y="87"/>
                    </a:lnTo>
                    <a:lnTo>
                      <a:pt x="3" y="90"/>
                    </a:lnTo>
                    <a:lnTo>
                      <a:pt x="0" y="91"/>
                    </a:lnTo>
                    <a:lnTo>
                      <a:pt x="43" y="91"/>
                    </a:lnTo>
                    <a:lnTo>
                      <a:pt x="42" y="90"/>
                    </a:lnTo>
                    <a:lnTo>
                      <a:pt x="41" y="89"/>
                    </a:lnTo>
                    <a:lnTo>
                      <a:pt x="43" y="85"/>
                    </a:lnTo>
                    <a:lnTo>
                      <a:pt x="48" y="82"/>
                    </a:lnTo>
                    <a:lnTo>
                      <a:pt x="56" y="76"/>
                    </a:lnTo>
                    <a:lnTo>
                      <a:pt x="70" y="69"/>
                    </a:lnTo>
                    <a:lnTo>
                      <a:pt x="90" y="60"/>
                    </a:lnTo>
                    <a:lnTo>
                      <a:pt x="112" y="49"/>
                    </a:lnTo>
                    <a:lnTo>
                      <a:pt x="132" y="39"/>
                    </a:lnTo>
                    <a:lnTo>
                      <a:pt x="147" y="30"/>
                    </a:lnTo>
                    <a:lnTo>
                      <a:pt x="159" y="22"/>
                    </a:lnTo>
                    <a:lnTo>
                      <a:pt x="170" y="15"/>
                    </a:lnTo>
                    <a:lnTo>
                      <a:pt x="175" y="9"/>
                    </a:lnTo>
                    <a:lnTo>
                      <a:pt x="180" y="6"/>
                    </a:lnTo>
                    <a:lnTo>
                      <a:pt x="181" y="4"/>
                    </a:lnTo>
                    <a:lnTo>
                      <a:pt x="170" y="0"/>
                    </a:lnTo>
                    <a:close/>
                  </a:path>
                </a:pathLst>
              </a:custGeom>
              <a:solidFill>
                <a:srgbClr val="000000"/>
              </a:solidFill>
              <a:ln w="9525">
                <a:noFill/>
                <a:round/>
                <a:headEnd/>
                <a:tailEnd/>
              </a:ln>
            </p:spPr>
            <p:txBody>
              <a:bodyPr/>
              <a:lstStyle/>
              <a:p>
                <a:endParaRPr lang="en-US"/>
              </a:p>
            </p:txBody>
          </p:sp>
          <p:sp>
            <p:nvSpPr>
              <p:cNvPr id="18558" name="Freeform 75"/>
              <p:cNvSpPr>
                <a:spLocks/>
              </p:cNvSpPr>
              <p:nvPr/>
            </p:nvSpPr>
            <p:spPr bwMode="auto">
              <a:xfrm>
                <a:off x="2852" y="2025"/>
                <a:ext cx="90" cy="45"/>
              </a:xfrm>
              <a:custGeom>
                <a:avLst/>
                <a:gdLst>
                  <a:gd name="T0" fmla="*/ 2 w 181"/>
                  <a:gd name="T1" fmla="*/ 0 h 91"/>
                  <a:gd name="T2" fmla="*/ 2 w 181"/>
                  <a:gd name="T3" fmla="*/ 0 h 91"/>
                  <a:gd name="T4" fmla="*/ 2 w 181"/>
                  <a:gd name="T5" fmla="*/ 0 h 91"/>
                  <a:gd name="T6" fmla="*/ 2 w 181"/>
                  <a:gd name="T7" fmla="*/ 0 h 91"/>
                  <a:gd name="T8" fmla="*/ 2 w 181"/>
                  <a:gd name="T9" fmla="*/ 0 h 91"/>
                  <a:gd name="T10" fmla="*/ 2 w 181"/>
                  <a:gd name="T11" fmla="*/ 0 h 91"/>
                  <a:gd name="T12" fmla="*/ 2 w 181"/>
                  <a:gd name="T13" fmla="*/ 0 h 91"/>
                  <a:gd name="T14" fmla="*/ 2 w 181"/>
                  <a:gd name="T15" fmla="*/ 0 h 91"/>
                  <a:gd name="T16" fmla="*/ 1 w 181"/>
                  <a:gd name="T17" fmla="*/ 0 h 91"/>
                  <a:gd name="T18" fmla="*/ 1 w 181"/>
                  <a:gd name="T19" fmla="*/ 0 h 91"/>
                  <a:gd name="T20" fmla="*/ 1 w 181"/>
                  <a:gd name="T21" fmla="*/ 0 h 91"/>
                  <a:gd name="T22" fmla="*/ 1 w 181"/>
                  <a:gd name="T23" fmla="*/ 0 h 91"/>
                  <a:gd name="T24" fmla="*/ 1 w 181"/>
                  <a:gd name="T25" fmla="*/ 0 h 91"/>
                  <a:gd name="T26" fmla="*/ 1 w 181"/>
                  <a:gd name="T27" fmla="*/ 0 h 91"/>
                  <a:gd name="T28" fmla="*/ 1 w 181"/>
                  <a:gd name="T29" fmla="*/ 0 h 91"/>
                  <a:gd name="T30" fmla="*/ 1 w 181"/>
                  <a:gd name="T31" fmla="*/ 0 h 91"/>
                  <a:gd name="T32" fmla="*/ 1 w 181"/>
                  <a:gd name="T33" fmla="*/ 0 h 91"/>
                  <a:gd name="T34" fmla="*/ 1 w 181"/>
                  <a:gd name="T35" fmla="*/ 0 h 91"/>
                  <a:gd name="T36" fmla="*/ 0 w 181"/>
                  <a:gd name="T37" fmla="*/ 1 h 91"/>
                  <a:gd name="T38" fmla="*/ 0 w 181"/>
                  <a:gd name="T39" fmla="*/ 1 h 91"/>
                  <a:gd name="T40" fmla="*/ 0 w 181"/>
                  <a:gd name="T41" fmla="*/ 1 h 91"/>
                  <a:gd name="T42" fmla="*/ 0 w 181"/>
                  <a:gd name="T43" fmla="*/ 1 h 91"/>
                  <a:gd name="T44" fmla="*/ 0 w 181"/>
                  <a:gd name="T45" fmla="*/ 1 h 91"/>
                  <a:gd name="T46" fmla="*/ 0 w 181"/>
                  <a:gd name="T47" fmla="*/ 1 h 91"/>
                  <a:gd name="T48" fmla="*/ 0 w 181"/>
                  <a:gd name="T49" fmla="*/ 1 h 91"/>
                  <a:gd name="T50" fmla="*/ 0 w 181"/>
                  <a:gd name="T51" fmla="*/ 1 h 91"/>
                  <a:gd name="T52" fmla="*/ 0 w 181"/>
                  <a:gd name="T53" fmla="*/ 1 h 91"/>
                  <a:gd name="T54" fmla="*/ 0 w 181"/>
                  <a:gd name="T55" fmla="*/ 1 h 91"/>
                  <a:gd name="T56" fmla="*/ 0 w 181"/>
                  <a:gd name="T57" fmla="*/ 1 h 91"/>
                  <a:gd name="T58" fmla="*/ 0 w 181"/>
                  <a:gd name="T59" fmla="*/ 1 h 91"/>
                  <a:gd name="T60" fmla="*/ 0 w 181"/>
                  <a:gd name="T61" fmla="*/ 1 h 91"/>
                  <a:gd name="T62" fmla="*/ 0 w 181"/>
                  <a:gd name="T63" fmla="*/ 1 h 91"/>
                  <a:gd name="T64" fmla="*/ 1 w 181"/>
                  <a:gd name="T65" fmla="*/ 1 h 91"/>
                  <a:gd name="T66" fmla="*/ 1 w 181"/>
                  <a:gd name="T67" fmla="*/ 0 h 91"/>
                  <a:gd name="T68" fmla="*/ 1 w 181"/>
                  <a:gd name="T69" fmla="*/ 0 h 91"/>
                  <a:gd name="T70" fmla="*/ 2 w 181"/>
                  <a:gd name="T71" fmla="*/ 0 h 91"/>
                  <a:gd name="T72" fmla="*/ 2 w 181"/>
                  <a:gd name="T73" fmla="*/ 0 h 91"/>
                  <a:gd name="T74" fmla="*/ 2 w 181"/>
                  <a:gd name="T75" fmla="*/ 0 h 91"/>
                  <a:gd name="T76" fmla="*/ 2 w 181"/>
                  <a:gd name="T77" fmla="*/ 0 h 91"/>
                  <a:gd name="T78" fmla="*/ 2 w 181"/>
                  <a:gd name="T79" fmla="*/ 0 h 91"/>
                  <a:gd name="T80" fmla="*/ 2 w 181"/>
                  <a:gd name="T81" fmla="*/ 0 h 91"/>
                  <a:gd name="T82" fmla="*/ 2 w 181"/>
                  <a:gd name="T83" fmla="*/ 0 h 91"/>
                  <a:gd name="T84" fmla="*/ 2 w 181"/>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1"/>
                  <a:gd name="T130" fmla="*/ 0 h 91"/>
                  <a:gd name="T131" fmla="*/ 181 w 181"/>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1" h="91">
                    <a:moveTo>
                      <a:pt x="168" y="0"/>
                    </a:moveTo>
                    <a:lnTo>
                      <a:pt x="167" y="0"/>
                    </a:lnTo>
                    <a:lnTo>
                      <a:pt x="165" y="1"/>
                    </a:lnTo>
                    <a:lnTo>
                      <a:pt x="160" y="4"/>
                    </a:lnTo>
                    <a:lnTo>
                      <a:pt x="153" y="6"/>
                    </a:lnTo>
                    <a:lnTo>
                      <a:pt x="146" y="9"/>
                    </a:lnTo>
                    <a:lnTo>
                      <a:pt x="138" y="14"/>
                    </a:lnTo>
                    <a:lnTo>
                      <a:pt x="130" y="19"/>
                    </a:lnTo>
                    <a:lnTo>
                      <a:pt x="121" y="24"/>
                    </a:lnTo>
                    <a:lnTo>
                      <a:pt x="114" y="29"/>
                    </a:lnTo>
                    <a:lnTo>
                      <a:pt x="111" y="31"/>
                    </a:lnTo>
                    <a:lnTo>
                      <a:pt x="108" y="32"/>
                    </a:lnTo>
                    <a:lnTo>
                      <a:pt x="107" y="34"/>
                    </a:lnTo>
                    <a:lnTo>
                      <a:pt x="105" y="35"/>
                    </a:lnTo>
                    <a:lnTo>
                      <a:pt x="101" y="37"/>
                    </a:lnTo>
                    <a:lnTo>
                      <a:pt x="93" y="42"/>
                    </a:lnTo>
                    <a:lnTo>
                      <a:pt x="82" y="49"/>
                    </a:lnTo>
                    <a:lnTo>
                      <a:pt x="67" y="57"/>
                    </a:lnTo>
                    <a:lnTo>
                      <a:pt x="52" y="65"/>
                    </a:lnTo>
                    <a:lnTo>
                      <a:pt x="38" y="72"/>
                    </a:lnTo>
                    <a:lnTo>
                      <a:pt x="25" y="78"/>
                    </a:lnTo>
                    <a:lnTo>
                      <a:pt x="15" y="84"/>
                    </a:lnTo>
                    <a:lnTo>
                      <a:pt x="7" y="88"/>
                    </a:lnTo>
                    <a:lnTo>
                      <a:pt x="2" y="90"/>
                    </a:lnTo>
                    <a:lnTo>
                      <a:pt x="0" y="91"/>
                    </a:lnTo>
                    <a:lnTo>
                      <a:pt x="42" y="91"/>
                    </a:lnTo>
                    <a:lnTo>
                      <a:pt x="40" y="90"/>
                    </a:lnTo>
                    <a:lnTo>
                      <a:pt x="40" y="89"/>
                    </a:lnTo>
                    <a:lnTo>
                      <a:pt x="42" y="85"/>
                    </a:lnTo>
                    <a:lnTo>
                      <a:pt x="47" y="82"/>
                    </a:lnTo>
                    <a:lnTo>
                      <a:pt x="55" y="76"/>
                    </a:lnTo>
                    <a:lnTo>
                      <a:pt x="69" y="69"/>
                    </a:lnTo>
                    <a:lnTo>
                      <a:pt x="90" y="60"/>
                    </a:lnTo>
                    <a:lnTo>
                      <a:pt x="112" y="50"/>
                    </a:lnTo>
                    <a:lnTo>
                      <a:pt x="131" y="39"/>
                    </a:lnTo>
                    <a:lnTo>
                      <a:pt x="146" y="30"/>
                    </a:lnTo>
                    <a:lnTo>
                      <a:pt x="159" y="22"/>
                    </a:lnTo>
                    <a:lnTo>
                      <a:pt x="169" y="15"/>
                    </a:lnTo>
                    <a:lnTo>
                      <a:pt x="175" y="9"/>
                    </a:lnTo>
                    <a:lnTo>
                      <a:pt x="180" y="6"/>
                    </a:lnTo>
                    <a:lnTo>
                      <a:pt x="181" y="5"/>
                    </a:lnTo>
                    <a:lnTo>
                      <a:pt x="168" y="0"/>
                    </a:lnTo>
                    <a:close/>
                  </a:path>
                </a:pathLst>
              </a:custGeom>
              <a:solidFill>
                <a:srgbClr val="000000"/>
              </a:solidFill>
              <a:ln w="9525">
                <a:noFill/>
                <a:round/>
                <a:headEnd/>
                <a:tailEnd/>
              </a:ln>
            </p:spPr>
            <p:txBody>
              <a:bodyPr/>
              <a:lstStyle/>
              <a:p>
                <a:endParaRPr lang="en-US"/>
              </a:p>
            </p:txBody>
          </p:sp>
          <p:sp>
            <p:nvSpPr>
              <p:cNvPr id="18559" name="Freeform 76"/>
              <p:cNvSpPr>
                <a:spLocks/>
              </p:cNvSpPr>
              <p:nvPr/>
            </p:nvSpPr>
            <p:spPr bwMode="auto">
              <a:xfrm>
                <a:off x="2861" y="2037"/>
                <a:ext cx="91" cy="46"/>
              </a:xfrm>
              <a:custGeom>
                <a:avLst/>
                <a:gdLst>
                  <a:gd name="T0" fmla="*/ 3 w 181"/>
                  <a:gd name="T1" fmla="*/ 0 h 92"/>
                  <a:gd name="T2" fmla="*/ 3 w 181"/>
                  <a:gd name="T3" fmla="*/ 0 h 92"/>
                  <a:gd name="T4" fmla="*/ 3 w 181"/>
                  <a:gd name="T5" fmla="*/ 1 h 92"/>
                  <a:gd name="T6" fmla="*/ 3 w 181"/>
                  <a:gd name="T7" fmla="*/ 1 h 92"/>
                  <a:gd name="T8" fmla="*/ 3 w 181"/>
                  <a:gd name="T9" fmla="*/ 1 h 92"/>
                  <a:gd name="T10" fmla="*/ 3 w 181"/>
                  <a:gd name="T11" fmla="*/ 1 h 92"/>
                  <a:gd name="T12" fmla="*/ 3 w 181"/>
                  <a:gd name="T13" fmla="*/ 1 h 92"/>
                  <a:gd name="T14" fmla="*/ 3 w 181"/>
                  <a:gd name="T15" fmla="*/ 1 h 92"/>
                  <a:gd name="T16" fmla="*/ 2 w 181"/>
                  <a:gd name="T17" fmla="*/ 1 h 92"/>
                  <a:gd name="T18" fmla="*/ 2 w 181"/>
                  <a:gd name="T19" fmla="*/ 1 h 92"/>
                  <a:gd name="T20" fmla="*/ 2 w 181"/>
                  <a:gd name="T21" fmla="*/ 1 h 92"/>
                  <a:gd name="T22" fmla="*/ 2 w 181"/>
                  <a:gd name="T23" fmla="*/ 1 h 92"/>
                  <a:gd name="T24" fmla="*/ 2 w 181"/>
                  <a:gd name="T25" fmla="*/ 1 h 92"/>
                  <a:gd name="T26" fmla="*/ 2 w 181"/>
                  <a:gd name="T27" fmla="*/ 1 h 92"/>
                  <a:gd name="T28" fmla="*/ 2 w 181"/>
                  <a:gd name="T29" fmla="*/ 1 h 92"/>
                  <a:gd name="T30" fmla="*/ 2 w 181"/>
                  <a:gd name="T31" fmla="*/ 1 h 92"/>
                  <a:gd name="T32" fmla="*/ 2 w 181"/>
                  <a:gd name="T33" fmla="*/ 1 h 92"/>
                  <a:gd name="T34" fmla="*/ 2 w 181"/>
                  <a:gd name="T35" fmla="*/ 1 h 92"/>
                  <a:gd name="T36" fmla="*/ 1 w 181"/>
                  <a:gd name="T37" fmla="*/ 1 h 92"/>
                  <a:gd name="T38" fmla="*/ 1 w 181"/>
                  <a:gd name="T39" fmla="*/ 1 h 92"/>
                  <a:gd name="T40" fmla="*/ 1 w 181"/>
                  <a:gd name="T41" fmla="*/ 1 h 92"/>
                  <a:gd name="T42" fmla="*/ 1 w 181"/>
                  <a:gd name="T43" fmla="*/ 1 h 92"/>
                  <a:gd name="T44" fmla="*/ 1 w 181"/>
                  <a:gd name="T45" fmla="*/ 1 h 92"/>
                  <a:gd name="T46" fmla="*/ 1 w 181"/>
                  <a:gd name="T47" fmla="*/ 1 h 92"/>
                  <a:gd name="T48" fmla="*/ 0 w 181"/>
                  <a:gd name="T49" fmla="*/ 1 h 92"/>
                  <a:gd name="T50" fmla="*/ 1 w 181"/>
                  <a:gd name="T51" fmla="*/ 1 h 92"/>
                  <a:gd name="T52" fmla="*/ 1 w 181"/>
                  <a:gd name="T53" fmla="*/ 1 h 92"/>
                  <a:gd name="T54" fmla="*/ 1 w 181"/>
                  <a:gd name="T55" fmla="*/ 1 h 92"/>
                  <a:gd name="T56" fmla="*/ 1 w 181"/>
                  <a:gd name="T57" fmla="*/ 1 h 92"/>
                  <a:gd name="T58" fmla="*/ 1 w 181"/>
                  <a:gd name="T59" fmla="*/ 1 h 92"/>
                  <a:gd name="T60" fmla="*/ 1 w 181"/>
                  <a:gd name="T61" fmla="*/ 1 h 92"/>
                  <a:gd name="T62" fmla="*/ 1 w 181"/>
                  <a:gd name="T63" fmla="*/ 1 h 92"/>
                  <a:gd name="T64" fmla="*/ 2 w 181"/>
                  <a:gd name="T65" fmla="*/ 1 h 92"/>
                  <a:gd name="T66" fmla="*/ 2 w 181"/>
                  <a:gd name="T67" fmla="*/ 1 h 92"/>
                  <a:gd name="T68" fmla="*/ 2 w 181"/>
                  <a:gd name="T69" fmla="*/ 1 h 92"/>
                  <a:gd name="T70" fmla="*/ 3 w 181"/>
                  <a:gd name="T71" fmla="*/ 1 h 92"/>
                  <a:gd name="T72" fmla="*/ 3 w 181"/>
                  <a:gd name="T73" fmla="*/ 1 h 92"/>
                  <a:gd name="T74" fmla="*/ 3 w 181"/>
                  <a:gd name="T75" fmla="*/ 1 h 92"/>
                  <a:gd name="T76" fmla="*/ 3 w 181"/>
                  <a:gd name="T77" fmla="*/ 1 h 92"/>
                  <a:gd name="T78" fmla="*/ 3 w 181"/>
                  <a:gd name="T79" fmla="*/ 1 h 92"/>
                  <a:gd name="T80" fmla="*/ 3 w 181"/>
                  <a:gd name="T81" fmla="*/ 1 h 92"/>
                  <a:gd name="T82" fmla="*/ 3 w 181"/>
                  <a:gd name="T83" fmla="*/ 1 h 92"/>
                  <a:gd name="T84" fmla="*/ 3 w 181"/>
                  <a:gd name="T85" fmla="*/ 0 h 92"/>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1"/>
                  <a:gd name="T130" fmla="*/ 0 h 92"/>
                  <a:gd name="T131" fmla="*/ 181 w 181"/>
                  <a:gd name="T132" fmla="*/ 92 h 92"/>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1" h="92">
                    <a:moveTo>
                      <a:pt x="170" y="0"/>
                    </a:moveTo>
                    <a:lnTo>
                      <a:pt x="169" y="0"/>
                    </a:lnTo>
                    <a:lnTo>
                      <a:pt x="165" y="2"/>
                    </a:lnTo>
                    <a:lnTo>
                      <a:pt x="161" y="4"/>
                    </a:lnTo>
                    <a:lnTo>
                      <a:pt x="155" y="6"/>
                    </a:lnTo>
                    <a:lnTo>
                      <a:pt x="148" y="10"/>
                    </a:lnTo>
                    <a:lnTo>
                      <a:pt x="140" y="14"/>
                    </a:lnTo>
                    <a:lnTo>
                      <a:pt x="132" y="19"/>
                    </a:lnTo>
                    <a:lnTo>
                      <a:pt x="123" y="25"/>
                    </a:lnTo>
                    <a:lnTo>
                      <a:pt x="116" y="29"/>
                    </a:lnTo>
                    <a:lnTo>
                      <a:pt x="112" y="32"/>
                    </a:lnTo>
                    <a:lnTo>
                      <a:pt x="110" y="33"/>
                    </a:lnTo>
                    <a:lnTo>
                      <a:pt x="109" y="34"/>
                    </a:lnTo>
                    <a:lnTo>
                      <a:pt x="107" y="35"/>
                    </a:lnTo>
                    <a:lnTo>
                      <a:pt x="102" y="37"/>
                    </a:lnTo>
                    <a:lnTo>
                      <a:pt x="95" y="42"/>
                    </a:lnTo>
                    <a:lnTo>
                      <a:pt x="82" y="49"/>
                    </a:lnTo>
                    <a:lnTo>
                      <a:pt x="68" y="57"/>
                    </a:lnTo>
                    <a:lnTo>
                      <a:pt x="53" y="65"/>
                    </a:lnTo>
                    <a:lnTo>
                      <a:pt x="39" y="72"/>
                    </a:lnTo>
                    <a:lnTo>
                      <a:pt x="26" y="79"/>
                    </a:lnTo>
                    <a:lnTo>
                      <a:pt x="16" y="85"/>
                    </a:lnTo>
                    <a:lnTo>
                      <a:pt x="6" y="88"/>
                    </a:lnTo>
                    <a:lnTo>
                      <a:pt x="2" y="90"/>
                    </a:lnTo>
                    <a:lnTo>
                      <a:pt x="0" y="92"/>
                    </a:lnTo>
                    <a:lnTo>
                      <a:pt x="43" y="92"/>
                    </a:lnTo>
                    <a:lnTo>
                      <a:pt x="42" y="90"/>
                    </a:lnTo>
                    <a:lnTo>
                      <a:pt x="41" y="89"/>
                    </a:lnTo>
                    <a:lnTo>
                      <a:pt x="43" y="86"/>
                    </a:lnTo>
                    <a:lnTo>
                      <a:pt x="48" y="82"/>
                    </a:lnTo>
                    <a:lnTo>
                      <a:pt x="56" y="77"/>
                    </a:lnTo>
                    <a:lnTo>
                      <a:pt x="70" y="70"/>
                    </a:lnTo>
                    <a:lnTo>
                      <a:pt x="91" y="60"/>
                    </a:lnTo>
                    <a:lnTo>
                      <a:pt x="112" y="50"/>
                    </a:lnTo>
                    <a:lnTo>
                      <a:pt x="132" y="40"/>
                    </a:lnTo>
                    <a:lnTo>
                      <a:pt x="147" y="30"/>
                    </a:lnTo>
                    <a:lnTo>
                      <a:pt x="160" y="22"/>
                    </a:lnTo>
                    <a:lnTo>
                      <a:pt x="170" y="15"/>
                    </a:lnTo>
                    <a:lnTo>
                      <a:pt x="176" y="10"/>
                    </a:lnTo>
                    <a:lnTo>
                      <a:pt x="180" y="6"/>
                    </a:lnTo>
                    <a:lnTo>
                      <a:pt x="181" y="5"/>
                    </a:lnTo>
                    <a:lnTo>
                      <a:pt x="170" y="0"/>
                    </a:lnTo>
                    <a:close/>
                  </a:path>
                </a:pathLst>
              </a:custGeom>
              <a:solidFill>
                <a:srgbClr val="000000"/>
              </a:solidFill>
              <a:ln w="9525">
                <a:noFill/>
                <a:round/>
                <a:headEnd/>
                <a:tailEnd/>
              </a:ln>
            </p:spPr>
            <p:txBody>
              <a:bodyPr/>
              <a:lstStyle/>
              <a:p>
                <a:endParaRPr lang="en-US"/>
              </a:p>
            </p:txBody>
          </p:sp>
          <p:sp>
            <p:nvSpPr>
              <p:cNvPr id="18560" name="Freeform 77"/>
              <p:cNvSpPr>
                <a:spLocks/>
              </p:cNvSpPr>
              <p:nvPr/>
            </p:nvSpPr>
            <p:spPr bwMode="auto">
              <a:xfrm>
                <a:off x="2871" y="2050"/>
                <a:ext cx="91" cy="46"/>
              </a:xfrm>
              <a:custGeom>
                <a:avLst/>
                <a:gdLst>
                  <a:gd name="T0" fmla="*/ 3 w 182"/>
                  <a:gd name="T1" fmla="*/ 0 h 91"/>
                  <a:gd name="T2" fmla="*/ 3 w 182"/>
                  <a:gd name="T3" fmla="*/ 0 h 91"/>
                  <a:gd name="T4" fmla="*/ 3 w 182"/>
                  <a:gd name="T5" fmla="*/ 1 h 91"/>
                  <a:gd name="T6" fmla="*/ 3 w 182"/>
                  <a:gd name="T7" fmla="*/ 1 h 91"/>
                  <a:gd name="T8" fmla="*/ 3 w 182"/>
                  <a:gd name="T9" fmla="*/ 1 h 91"/>
                  <a:gd name="T10" fmla="*/ 3 w 182"/>
                  <a:gd name="T11" fmla="*/ 1 h 91"/>
                  <a:gd name="T12" fmla="*/ 3 w 182"/>
                  <a:gd name="T13" fmla="*/ 1 h 91"/>
                  <a:gd name="T14" fmla="*/ 3 w 182"/>
                  <a:gd name="T15" fmla="*/ 1 h 91"/>
                  <a:gd name="T16" fmla="*/ 2 w 182"/>
                  <a:gd name="T17" fmla="*/ 1 h 91"/>
                  <a:gd name="T18" fmla="*/ 2 w 182"/>
                  <a:gd name="T19" fmla="*/ 1 h 91"/>
                  <a:gd name="T20" fmla="*/ 2 w 182"/>
                  <a:gd name="T21" fmla="*/ 1 h 91"/>
                  <a:gd name="T22" fmla="*/ 2 w 182"/>
                  <a:gd name="T23" fmla="*/ 1 h 91"/>
                  <a:gd name="T24" fmla="*/ 2 w 182"/>
                  <a:gd name="T25" fmla="*/ 1 h 91"/>
                  <a:gd name="T26" fmla="*/ 2 w 182"/>
                  <a:gd name="T27" fmla="*/ 1 h 91"/>
                  <a:gd name="T28" fmla="*/ 2 w 182"/>
                  <a:gd name="T29" fmla="*/ 1 h 91"/>
                  <a:gd name="T30" fmla="*/ 1 w 182"/>
                  <a:gd name="T31" fmla="*/ 1 h 91"/>
                  <a:gd name="T32" fmla="*/ 1 w 182"/>
                  <a:gd name="T33" fmla="*/ 1 h 91"/>
                  <a:gd name="T34" fmla="*/ 1 w 182"/>
                  <a:gd name="T35" fmla="*/ 1 h 91"/>
                  <a:gd name="T36" fmla="*/ 1 w 182"/>
                  <a:gd name="T37" fmla="*/ 1 h 91"/>
                  <a:gd name="T38" fmla="*/ 1 w 182"/>
                  <a:gd name="T39" fmla="*/ 2 h 91"/>
                  <a:gd name="T40" fmla="*/ 1 w 182"/>
                  <a:gd name="T41" fmla="*/ 2 h 91"/>
                  <a:gd name="T42" fmla="*/ 1 w 182"/>
                  <a:gd name="T43" fmla="*/ 2 h 91"/>
                  <a:gd name="T44" fmla="*/ 1 w 182"/>
                  <a:gd name="T45" fmla="*/ 2 h 91"/>
                  <a:gd name="T46" fmla="*/ 1 w 182"/>
                  <a:gd name="T47" fmla="*/ 2 h 91"/>
                  <a:gd name="T48" fmla="*/ 0 w 182"/>
                  <a:gd name="T49" fmla="*/ 2 h 91"/>
                  <a:gd name="T50" fmla="*/ 1 w 182"/>
                  <a:gd name="T51" fmla="*/ 2 h 91"/>
                  <a:gd name="T52" fmla="*/ 1 w 182"/>
                  <a:gd name="T53" fmla="*/ 2 h 91"/>
                  <a:gd name="T54" fmla="*/ 1 w 182"/>
                  <a:gd name="T55" fmla="*/ 2 h 91"/>
                  <a:gd name="T56" fmla="*/ 1 w 182"/>
                  <a:gd name="T57" fmla="*/ 2 h 91"/>
                  <a:gd name="T58" fmla="*/ 1 w 182"/>
                  <a:gd name="T59" fmla="*/ 2 h 91"/>
                  <a:gd name="T60" fmla="*/ 1 w 182"/>
                  <a:gd name="T61" fmla="*/ 2 h 91"/>
                  <a:gd name="T62" fmla="*/ 1 w 182"/>
                  <a:gd name="T63" fmla="*/ 2 h 91"/>
                  <a:gd name="T64" fmla="*/ 1 w 182"/>
                  <a:gd name="T65" fmla="*/ 2 h 91"/>
                  <a:gd name="T66" fmla="*/ 1 w 182"/>
                  <a:gd name="T67" fmla="*/ 1 h 91"/>
                  <a:gd name="T68" fmla="*/ 2 w 182"/>
                  <a:gd name="T69" fmla="*/ 1 h 91"/>
                  <a:gd name="T70" fmla="*/ 3 w 182"/>
                  <a:gd name="T71" fmla="*/ 1 h 91"/>
                  <a:gd name="T72" fmla="*/ 3 w 182"/>
                  <a:gd name="T73" fmla="*/ 1 h 91"/>
                  <a:gd name="T74" fmla="*/ 3 w 182"/>
                  <a:gd name="T75" fmla="*/ 1 h 91"/>
                  <a:gd name="T76" fmla="*/ 3 w 182"/>
                  <a:gd name="T77" fmla="*/ 1 h 91"/>
                  <a:gd name="T78" fmla="*/ 3 w 182"/>
                  <a:gd name="T79" fmla="*/ 1 h 91"/>
                  <a:gd name="T80" fmla="*/ 3 w 182"/>
                  <a:gd name="T81" fmla="*/ 1 h 91"/>
                  <a:gd name="T82" fmla="*/ 3 w 182"/>
                  <a:gd name="T83" fmla="*/ 1 h 91"/>
                  <a:gd name="T84" fmla="*/ 3 w 182"/>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2"/>
                  <a:gd name="T130" fmla="*/ 0 h 91"/>
                  <a:gd name="T131" fmla="*/ 182 w 182"/>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2" h="91">
                    <a:moveTo>
                      <a:pt x="171" y="0"/>
                    </a:moveTo>
                    <a:lnTo>
                      <a:pt x="169" y="0"/>
                    </a:lnTo>
                    <a:lnTo>
                      <a:pt x="167" y="1"/>
                    </a:lnTo>
                    <a:lnTo>
                      <a:pt x="162" y="3"/>
                    </a:lnTo>
                    <a:lnTo>
                      <a:pt x="156" y="6"/>
                    </a:lnTo>
                    <a:lnTo>
                      <a:pt x="149" y="9"/>
                    </a:lnTo>
                    <a:lnTo>
                      <a:pt x="141" y="13"/>
                    </a:lnTo>
                    <a:lnTo>
                      <a:pt x="133" y="17"/>
                    </a:lnTo>
                    <a:lnTo>
                      <a:pt x="123" y="23"/>
                    </a:lnTo>
                    <a:lnTo>
                      <a:pt x="116" y="28"/>
                    </a:lnTo>
                    <a:lnTo>
                      <a:pt x="113" y="30"/>
                    </a:lnTo>
                    <a:lnTo>
                      <a:pt x="111" y="31"/>
                    </a:lnTo>
                    <a:lnTo>
                      <a:pt x="110" y="32"/>
                    </a:lnTo>
                    <a:lnTo>
                      <a:pt x="107" y="33"/>
                    </a:lnTo>
                    <a:lnTo>
                      <a:pt x="104" y="36"/>
                    </a:lnTo>
                    <a:lnTo>
                      <a:pt x="96" y="40"/>
                    </a:lnTo>
                    <a:lnTo>
                      <a:pt x="84" y="47"/>
                    </a:lnTo>
                    <a:lnTo>
                      <a:pt x="69" y="55"/>
                    </a:lnTo>
                    <a:lnTo>
                      <a:pt x="54" y="63"/>
                    </a:lnTo>
                    <a:lnTo>
                      <a:pt x="40" y="71"/>
                    </a:lnTo>
                    <a:lnTo>
                      <a:pt x="27" y="77"/>
                    </a:lnTo>
                    <a:lnTo>
                      <a:pt x="16" y="83"/>
                    </a:lnTo>
                    <a:lnTo>
                      <a:pt x="7" y="88"/>
                    </a:lnTo>
                    <a:lnTo>
                      <a:pt x="2" y="90"/>
                    </a:lnTo>
                    <a:lnTo>
                      <a:pt x="0" y="91"/>
                    </a:lnTo>
                    <a:lnTo>
                      <a:pt x="44" y="91"/>
                    </a:lnTo>
                    <a:lnTo>
                      <a:pt x="43" y="90"/>
                    </a:lnTo>
                    <a:lnTo>
                      <a:pt x="42" y="88"/>
                    </a:lnTo>
                    <a:lnTo>
                      <a:pt x="44" y="85"/>
                    </a:lnTo>
                    <a:lnTo>
                      <a:pt x="49" y="81"/>
                    </a:lnTo>
                    <a:lnTo>
                      <a:pt x="57" y="75"/>
                    </a:lnTo>
                    <a:lnTo>
                      <a:pt x="70" y="68"/>
                    </a:lnTo>
                    <a:lnTo>
                      <a:pt x="91" y="59"/>
                    </a:lnTo>
                    <a:lnTo>
                      <a:pt x="113" y="48"/>
                    </a:lnTo>
                    <a:lnTo>
                      <a:pt x="133" y="38"/>
                    </a:lnTo>
                    <a:lnTo>
                      <a:pt x="148" y="29"/>
                    </a:lnTo>
                    <a:lnTo>
                      <a:pt x="160" y="21"/>
                    </a:lnTo>
                    <a:lnTo>
                      <a:pt x="171" y="14"/>
                    </a:lnTo>
                    <a:lnTo>
                      <a:pt x="176" y="8"/>
                    </a:lnTo>
                    <a:lnTo>
                      <a:pt x="181" y="5"/>
                    </a:lnTo>
                    <a:lnTo>
                      <a:pt x="182" y="3"/>
                    </a:lnTo>
                    <a:lnTo>
                      <a:pt x="171" y="0"/>
                    </a:lnTo>
                    <a:close/>
                  </a:path>
                </a:pathLst>
              </a:custGeom>
              <a:solidFill>
                <a:srgbClr val="000000"/>
              </a:solidFill>
              <a:ln w="9525">
                <a:noFill/>
                <a:round/>
                <a:headEnd/>
                <a:tailEnd/>
              </a:ln>
            </p:spPr>
            <p:txBody>
              <a:bodyPr/>
              <a:lstStyle/>
              <a:p>
                <a:endParaRPr lang="en-US"/>
              </a:p>
            </p:txBody>
          </p:sp>
          <p:sp>
            <p:nvSpPr>
              <p:cNvPr id="18561" name="Freeform 78"/>
              <p:cNvSpPr>
                <a:spLocks/>
              </p:cNvSpPr>
              <p:nvPr/>
            </p:nvSpPr>
            <p:spPr bwMode="auto">
              <a:xfrm>
                <a:off x="2881" y="2063"/>
                <a:ext cx="91" cy="46"/>
              </a:xfrm>
              <a:custGeom>
                <a:avLst/>
                <a:gdLst>
                  <a:gd name="T0" fmla="*/ 3 w 182"/>
                  <a:gd name="T1" fmla="*/ 0 h 91"/>
                  <a:gd name="T2" fmla="*/ 3 w 182"/>
                  <a:gd name="T3" fmla="*/ 0 h 91"/>
                  <a:gd name="T4" fmla="*/ 3 w 182"/>
                  <a:gd name="T5" fmla="*/ 1 h 91"/>
                  <a:gd name="T6" fmla="*/ 3 w 182"/>
                  <a:gd name="T7" fmla="*/ 1 h 91"/>
                  <a:gd name="T8" fmla="*/ 3 w 182"/>
                  <a:gd name="T9" fmla="*/ 1 h 91"/>
                  <a:gd name="T10" fmla="*/ 3 w 182"/>
                  <a:gd name="T11" fmla="*/ 1 h 91"/>
                  <a:gd name="T12" fmla="*/ 3 w 182"/>
                  <a:gd name="T13" fmla="*/ 1 h 91"/>
                  <a:gd name="T14" fmla="*/ 3 w 182"/>
                  <a:gd name="T15" fmla="*/ 1 h 91"/>
                  <a:gd name="T16" fmla="*/ 2 w 182"/>
                  <a:gd name="T17" fmla="*/ 1 h 91"/>
                  <a:gd name="T18" fmla="*/ 2 w 182"/>
                  <a:gd name="T19" fmla="*/ 1 h 91"/>
                  <a:gd name="T20" fmla="*/ 2 w 182"/>
                  <a:gd name="T21" fmla="*/ 1 h 91"/>
                  <a:gd name="T22" fmla="*/ 2 w 182"/>
                  <a:gd name="T23" fmla="*/ 1 h 91"/>
                  <a:gd name="T24" fmla="*/ 2 w 182"/>
                  <a:gd name="T25" fmla="*/ 1 h 91"/>
                  <a:gd name="T26" fmla="*/ 2 w 182"/>
                  <a:gd name="T27" fmla="*/ 1 h 91"/>
                  <a:gd name="T28" fmla="*/ 2 w 182"/>
                  <a:gd name="T29" fmla="*/ 1 h 91"/>
                  <a:gd name="T30" fmla="*/ 1 w 182"/>
                  <a:gd name="T31" fmla="*/ 1 h 91"/>
                  <a:gd name="T32" fmla="*/ 1 w 182"/>
                  <a:gd name="T33" fmla="*/ 1 h 91"/>
                  <a:gd name="T34" fmla="*/ 1 w 182"/>
                  <a:gd name="T35" fmla="*/ 1 h 91"/>
                  <a:gd name="T36" fmla="*/ 1 w 182"/>
                  <a:gd name="T37" fmla="*/ 2 h 91"/>
                  <a:gd name="T38" fmla="*/ 1 w 182"/>
                  <a:gd name="T39" fmla="*/ 2 h 91"/>
                  <a:gd name="T40" fmla="*/ 1 w 182"/>
                  <a:gd name="T41" fmla="*/ 2 h 91"/>
                  <a:gd name="T42" fmla="*/ 1 w 182"/>
                  <a:gd name="T43" fmla="*/ 2 h 91"/>
                  <a:gd name="T44" fmla="*/ 1 w 182"/>
                  <a:gd name="T45" fmla="*/ 2 h 91"/>
                  <a:gd name="T46" fmla="*/ 1 w 182"/>
                  <a:gd name="T47" fmla="*/ 2 h 91"/>
                  <a:gd name="T48" fmla="*/ 0 w 182"/>
                  <a:gd name="T49" fmla="*/ 2 h 91"/>
                  <a:gd name="T50" fmla="*/ 1 w 182"/>
                  <a:gd name="T51" fmla="*/ 2 h 91"/>
                  <a:gd name="T52" fmla="*/ 1 w 182"/>
                  <a:gd name="T53" fmla="*/ 2 h 91"/>
                  <a:gd name="T54" fmla="*/ 1 w 182"/>
                  <a:gd name="T55" fmla="*/ 2 h 91"/>
                  <a:gd name="T56" fmla="*/ 1 w 182"/>
                  <a:gd name="T57" fmla="*/ 2 h 91"/>
                  <a:gd name="T58" fmla="*/ 1 w 182"/>
                  <a:gd name="T59" fmla="*/ 2 h 91"/>
                  <a:gd name="T60" fmla="*/ 1 w 182"/>
                  <a:gd name="T61" fmla="*/ 2 h 91"/>
                  <a:gd name="T62" fmla="*/ 1 w 182"/>
                  <a:gd name="T63" fmla="*/ 2 h 91"/>
                  <a:gd name="T64" fmla="*/ 1 w 182"/>
                  <a:gd name="T65" fmla="*/ 2 h 91"/>
                  <a:gd name="T66" fmla="*/ 1 w 182"/>
                  <a:gd name="T67" fmla="*/ 1 h 91"/>
                  <a:gd name="T68" fmla="*/ 2 w 182"/>
                  <a:gd name="T69" fmla="*/ 1 h 91"/>
                  <a:gd name="T70" fmla="*/ 3 w 182"/>
                  <a:gd name="T71" fmla="*/ 1 h 91"/>
                  <a:gd name="T72" fmla="*/ 3 w 182"/>
                  <a:gd name="T73" fmla="*/ 1 h 91"/>
                  <a:gd name="T74" fmla="*/ 3 w 182"/>
                  <a:gd name="T75" fmla="*/ 1 h 91"/>
                  <a:gd name="T76" fmla="*/ 3 w 182"/>
                  <a:gd name="T77" fmla="*/ 1 h 91"/>
                  <a:gd name="T78" fmla="*/ 3 w 182"/>
                  <a:gd name="T79" fmla="*/ 1 h 91"/>
                  <a:gd name="T80" fmla="*/ 3 w 182"/>
                  <a:gd name="T81" fmla="*/ 1 h 91"/>
                  <a:gd name="T82" fmla="*/ 3 w 182"/>
                  <a:gd name="T83" fmla="*/ 1 h 91"/>
                  <a:gd name="T84" fmla="*/ 3 w 182"/>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2"/>
                  <a:gd name="T130" fmla="*/ 0 h 91"/>
                  <a:gd name="T131" fmla="*/ 182 w 182"/>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2" h="91">
                    <a:moveTo>
                      <a:pt x="170" y="0"/>
                    </a:moveTo>
                    <a:lnTo>
                      <a:pt x="169" y="0"/>
                    </a:lnTo>
                    <a:lnTo>
                      <a:pt x="166" y="1"/>
                    </a:lnTo>
                    <a:lnTo>
                      <a:pt x="161" y="4"/>
                    </a:lnTo>
                    <a:lnTo>
                      <a:pt x="155" y="6"/>
                    </a:lnTo>
                    <a:lnTo>
                      <a:pt x="148" y="10"/>
                    </a:lnTo>
                    <a:lnTo>
                      <a:pt x="139" y="13"/>
                    </a:lnTo>
                    <a:lnTo>
                      <a:pt x="131" y="18"/>
                    </a:lnTo>
                    <a:lnTo>
                      <a:pt x="122" y="23"/>
                    </a:lnTo>
                    <a:lnTo>
                      <a:pt x="115" y="28"/>
                    </a:lnTo>
                    <a:lnTo>
                      <a:pt x="112" y="30"/>
                    </a:lnTo>
                    <a:lnTo>
                      <a:pt x="109" y="31"/>
                    </a:lnTo>
                    <a:lnTo>
                      <a:pt x="108" y="33"/>
                    </a:lnTo>
                    <a:lnTo>
                      <a:pt x="106" y="34"/>
                    </a:lnTo>
                    <a:lnTo>
                      <a:pt x="102" y="36"/>
                    </a:lnTo>
                    <a:lnTo>
                      <a:pt x="94" y="41"/>
                    </a:lnTo>
                    <a:lnTo>
                      <a:pt x="83" y="48"/>
                    </a:lnTo>
                    <a:lnTo>
                      <a:pt x="68" y="57"/>
                    </a:lnTo>
                    <a:lnTo>
                      <a:pt x="53" y="65"/>
                    </a:lnTo>
                    <a:lnTo>
                      <a:pt x="39" y="72"/>
                    </a:lnTo>
                    <a:lnTo>
                      <a:pt x="26" y="79"/>
                    </a:lnTo>
                    <a:lnTo>
                      <a:pt x="16" y="84"/>
                    </a:lnTo>
                    <a:lnTo>
                      <a:pt x="7" y="88"/>
                    </a:lnTo>
                    <a:lnTo>
                      <a:pt x="2" y="90"/>
                    </a:lnTo>
                    <a:lnTo>
                      <a:pt x="0" y="91"/>
                    </a:lnTo>
                    <a:lnTo>
                      <a:pt x="44" y="91"/>
                    </a:lnTo>
                    <a:lnTo>
                      <a:pt x="42" y="90"/>
                    </a:lnTo>
                    <a:lnTo>
                      <a:pt x="41" y="88"/>
                    </a:lnTo>
                    <a:lnTo>
                      <a:pt x="44" y="86"/>
                    </a:lnTo>
                    <a:lnTo>
                      <a:pt x="48" y="81"/>
                    </a:lnTo>
                    <a:lnTo>
                      <a:pt x="56" y="75"/>
                    </a:lnTo>
                    <a:lnTo>
                      <a:pt x="70" y="68"/>
                    </a:lnTo>
                    <a:lnTo>
                      <a:pt x="91" y="59"/>
                    </a:lnTo>
                    <a:lnTo>
                      <a:pt x="113" y="49"/>
                    </a:lnTo>
                    <a:lnTo>
                      <a:pt x="132" y="38"/>
                    </a:lnTo>
                    <a:lnTo>
                      <a:pt x="147" y="29"/>
                    </a:lnTo>
                    <a:lnTo>
                      <a:pt x="160" y="21"/>
                    </a:lnTo>
                    <a:lnTo>
                      <a:pt x="170" y="14"/>
                    </a:lnTo>
                    <a:lnTo>
                      <a:pt x="176" y="8"/>
                    </a:lnTo>
                    <a:lnTo>
                      <a:pt x="181" y="5"/>
                    </a:lnTo>
                    <a:lnTo>
                      <a:pt x="182" y="4"/>
                    </a:lnTo>
                    <a:lnTo>
                      <a:pt x="170" y="0"/>
                    </a:lnTo>
                    <a:close/>
                  </a:path>
                </a:pathLst>
              </a:custGeom>
              <a:solidFill>
                <a:srgbClr val="000000"/>
              </a:solidFill>
              <a:ln w="9525">
                <a:noFill/>
                <a:round/>
                <a:headEnd/>
                <a:tailEnd/>
              </a:ln>
            </p:spPr>
            <p:txBody>
              <a:bodyPr/>
              <a:lstStyle/>
              <a:p>
                <a:endParaRPr lang="en-US"/>
              </a:p>
            </p:txBody>
          </p:sp>
          <p:sp>
            <p:nvSpPr>
              <p:cNvPr id="18562" name="Freeform 79"/>
              <p:cNvSpPr>
                <a:spLocks/>
              </p:cNvSpPr>
              <p:nvPr/>
            </p:nvSpPr>
            <p:spPr bwMode="auto">
              <a:xfrm>
                <a:off x="2891" y="2076"/>
                <a:ext cx="91" cy="45"/>
              </a:xfrm>
              <a:custGeom>
                <a:avLst/>
                <a:gdLst>
                  <a:gd name="T0" fmla="*/ 3 w 182"/>
                  <a:gd name="T1" fmla="*/ 0 h 91"/>
                  <a:gd name="T2" fmla="*/ 3 w 182"/>
                  <a:gd name="T3" fmla="*/ 0 h 91"/>
                  <a:gd name="T4" fmla="*/ 3 w 182"/>
                  <a:gd name="T5" fmla="*/ 0 h 91"/>
                  <a:gd name="T6" fmla="*/ 3 w 182"/>
                  <a:gd name="T7" fmla="*/ 0 h 91"/>
                  <a:gd name="T8" fmla="*/ 3 w 182"/>
                  <a:gd name="T9" fmla="*/ 0 h 91"/>
                  <a:gd name="T10" fmla="*/ 3 w 182"/>
                  <a:gd name="T11" fmla="*/ 0 h 91"/>
                  <a:gd name="T12" fmla="*/ 3 w 182"/>
                  <a:gd name="T13" fmla="*/ 0 h 91"/>
                  <a:gd name="T14" fmla="*/ 3 w 182"/>
                  <a:gd name="T15" fmla="*/ 0 h 91"/>
                  <a:gd name="T16" fmla="*/ 2 w 182"/>
                  <a:gd name="T17" fmla="*/ 0 h 91"/>
                  <a:gd name="T18" fmla="*/ 2 w 182"/>
                  <a:gd name="T19" fmla="*/ 0 h 91"/>
                  <a:gd name="T20" fmla="*/ 2 w 182"/>
                  <a:gd name="T21" fmla="*/ 0 h 91"/>
                  <a:gd name="T22" fmla="*/ 2 w 182"/>
                  <a:gd name="T23" fmla="*/ 0 h 91"/>
                  <a:gd name="T24" fmla="*/ 2 w 182"/>
                  <a:gd name="T25" fmla="*/ 0 h 91"/>
                  <a:gd name="T26" fmla="*/ 2 w 182"/>
                  <a:gd name="T27" fmla="*/ 0 h 91"/>
                  <a:gd name="T28" fmla="*/ 2 w 182"/>
                  <a:gd name="T29" fmla="*/ 0 h 91"/>
                  <a:gd name="T30" fmla="*/ 1 w 182"/>
                  <a:gd name="T31" fmla="*/ 0 h 91"/>
                  <a:gd name="T32" fmla="*/ 1 w 182"/>
                  <a:gd name="T33" fmla="*/ 0 h 91"/>
                  <a:gd name="T34" fmla="*/ 1 w 182"/>
                  <a:gd name="T35" fmla="*/ 0 h 91"/>
                  <a:gd name="T36" fmla="*/ 1 w 182"/>
                  <a:gd name="T37" fmla="*/ 1 h 91"/>
                  <a:gd name="T38" fmla="*/ 1 w 182"/>
                  <a:gd name="T39" fmla="*/ 1 h 91"/>
                  <a:gd name="T40" fmla="*/ 1 w 182"/>
                  <a:gd name="T41" fmla="*/ 1 h 91"/>
                  <a:gd name="T42" fmla="*/ 1 w 182"/>
                  <a:gd name="T43" fmla="*/ 1 h 91"/>
                  <a:gd name="T44" fmla="*/ 1 w 182"/>
                  <a:gd name="T45" fmla="*/ 1 h 91"/>
                  <a:gd name="T46" fmla="*/ 1 w 182"/>
                  <a:gd name="T47" fmla="*/ 1 h 91"/>
                  <a:gd name="T48" fmla="*/ 0 w 182"/>
                  <a:gd name="T49" fmla="*/ 1 h 91"/>
                  <a:gd name="T50" fmla="*/ 1 w 182"/>
                  <a:gd name="T51" fmla="*/ 1 h 91"/>
                  <a:gd name="T52" fmla="*/ 1 w 182"/>
                  <a:gd name="T53" fmla="*/ 1 h 91"/>
                  <a:gd name="T54" fmla="*/ 1 w 182"/>
                  <a:gd name="T55" fmla="*/ 1 h 91"/>
                  <a:gd name="T56" fmla="*/ 1 w 182"/>
                  <a:gd name="T57" fmla="*/ 1 h 91"/>
                  <a:gd name="T58" fmla="*/ 1 w 182"/>
                  <a:gd name="T59" fmla="*/ 1 h 91"/>
                  <a:gd name="T60" fmla="*/ 1 w 182"/>
                  <a:gd name="T61" fmla="*/ 1 h 91"/>
                  <a:gd name="T62" fmla="*/ 1 w 182"/>
                  <a:gd name="T63" fmla="*/ 1 h 91"/>
                  <a:gd name="T64" fmla="*/ 1 w 182"/>
                  <a:gd name="T65" fmla="*/ 1 h 91"/>
                  <a:gd name="T66" fmla="*/ 1 w 182"/>
                  <a:gd name="T67" fmla="*/ 0 h 91"/>
                  <a:gd name="T68" fmla="*/ 2 w 182"/>
                  <a:gd name="T69" fmla="*/ 0 h 91"/>
                  <a:gd name="T70" fmla="*/ 3 w 182"/>
                  <a:gd name="T71" fmla="*/ 0 h 91"/>
                  <a:gd name="T72" fmla="*/ 3 w 182"/>
                  <a:gd name="T73" fmla="*/ 0 h 91"/>
                  <a:gd name="T74" fmla="*/ 3 w 182"/>
                  <a:gd name="T75" fmla="*/ 0 h 91"/>
                  <a:gd name="T76" fmla="*/ 3 w 182"/>
                  <a:gd name="T77" fmla="*/ 0 h 91"/>
                  <a:gd name="T78" fmla="*/ 3 w 182"/>
                  <a:gd name="T79" fmla="*/ 0 h 91"/>
                  <a:gd name="T80" fmla="*/ 3 w 182"/>
                  <a:gd name="T81" fmla="*/ 0 h 91"/>
                  <a:gd name="T82" fmla="*/ 3 w 182"/>
                  <a:gd name="T83" fmla="*/ 0 h 91"/>
                  <a:gd name="T84" fmla="*/ 3 w 182"/>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2"/>
                  <a:gd name="T130" fmla="*/ 0 h 91"/>
                  <a:gd name="T131" fmla="*/ 182 w 182"/>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2" h="91">
                    <a:moveTo>
                      <a:pt x="171" y="0"/>
                    </a:moveTo>
                    <a:lnTo>
                      <a:pt x="170" y="0"/>
                    </a:lnTo>
                    <a:lnTo>
                      <a:pt x="166" y="1"/>
                    </a:lnTo>
                    <a:lnTo>
                      <a:pt x="162" y="3"/>
                    </a:lnTo>
                    <a:lnTo>
                      <a:pt x="156" y="5"/>
                    </a:lnTo>
                    <a:lnTo>
                      <a:pt x="149" y="9"/>
                    </a:lnTo>
                    <a:lnTo>
                      <a:pt x="141" y="12"/>
                    </a:lnTo>
                    <a:lnTo>
                      <a:pt x="133" y="17"/>
                    </a:lnTo>
                    <a:lnTo>
                      <a:pt x="124" y="23"/>
                    </a:lnTo>
                    <a:lnTo>
                      <a:pt x="117" y="27"/>
                    </a:lnTo>
                    <a:lnTo>
                      <a:pt x="113" y="30"/>
                    </a:lnTo>
                    <a:lnTo>
                      <a:pt x="111" y="31"/>
                    </a:lnTo>
                    <a:lnTo>
                      <a:pt x="110" y="32"/>
                    </a:lnTo>
                    <a:lnTo>
                      <a:pt x="108" y="33"/>
                    </a:lnTo>
                    <a:lnTo>
                      <a:pt x="103" y="35"/>
                    </a:lnTo>
                    <a:lnTo>
                      <a:pt x="96" y="40"/>
                    </a:lnTo>
                    <a:lnTo>
                      <a:pt x="83" y="47"/>
                    </a:lnTo>
                    <a:lnTo>
                      <a:pt x="68" y="56"/>
                    </a:lnTo>
                    <a:lnTo>
                      <a:pt x="53" y="64"/>
                    </a:lnTo>
                    <a:lnTo>
                      <a:pt x="40" y="71"/>
                    </a:lnTo>
                    <a:lnTo>
                      <a:pt x="27" y="78"/>
                    </a:lnTo>
                    <a:lnTo>
                      <a:pt x="17" y="84"/>
                    </a:lnTo>
                    <a:lnTo>
                      <a:pt x="7" y="87"/>
                    </a:lnTo>
                    <a:lnTo>
                      <a:pt x="3" y="90"/>
                    </a:lnTo>
                    <a:lnTo>
                      <a:pt x="0" y="91"/>
                    </a:lnTo>
                    <a:lnTo>
                      <a:pt x="44" y="91"/>
                    </a:lnTo>
                    <a:lnTo>
                      <a:pt x="43" y="90"/>
                    </a:lnTo>
                    <a:lnTo>
                      <a:pt x="42" y="87"/>
                    </a:lnTo>
                    <a:lnTo>
                      <a:pt x="44" y="85"/>
                    </a:lnTo>
                    <a:lnTo>
                      <a:pt x="49" y="80"/>
                    </a:lnTo>
                    <a:lnTo>
                      <a:pt x="57" y="75"/>
                    </a:lnTo>
                    <a:lnTo>
                      <a:pt x="71" y="68"/>
                    </a:lnTo>
                    <a:lnTo>
                      <a:pt x="91" y="58"/>
                    </a:lnTo>
                    <a:lnTo>
                      <a:pt x="113" y="48"/>
                    </a:lnTo>
                    <a:lnTo>
                      <a:pt x="133" y="38"/>
                    </a:lnTo>
                    <a:lnTo>
                      <a:pt x="148" y="29"/>
                    </a:lnTo>
                    <a:lnTo>
                      <a:pt x="160" y="20"/>
                    </a:lnTo>
                    <a:lnTo>
                      <a:pt x="171" y="14"/>
                    </a:lnTo>
                    <a:lnTo>
                      <a:pt x="177" y="8"/>
                    </a:lnTo>
                    <a:lnTo>
                      <a:pt x="181" y="4"/>
                    </a:lnTo>
                    <a:lnTo>
                      <a:pt x="182" y="3"/>
                    </a:lnTo>
                    <a:lnTo>
                      <a:pt x="171" y="0"/>
                    </a:lnTo>
                    <a:close/>
                  </a:path>
                </a:pathLst>
              </a:custGeom>
              <a:solidFill>
                <a:srgbClr val="000000"/>
              </a:solidFill>
              <a:ln w="9525">
                <a:noFill/>
                <a:round/>
                <a:headEnd/>
                <a:tailEnd/>
              </a:ln>
            </p:spPr>
            <p:txBody>
              <a:bodyPr/>
              <a:lstStyle/>
              <a:p>
                <a:endParaRPr lang="en-US"/>
              </a:p>
            </p:txBody>
          </p:sp>
          <p:sp>
            <p:nvSpPr>
              <p:cNvPr id="18563" name="Freeform 80"/>
              <p:cNvSpPr>
                <a:spLocks/>
              </p:cNvSpPr>
              <p:nvPr/>
            </p:nvSpPr>
            <p:spPr bwMode="auto">
              <a:xfrm>
                <a:off x="2902" y="2089"/>
                <a:ext cx="91" cy="45"/>
              </a:xfrm>
              <a:custGeom>
                <a:avLst/>
                <a:gdLst>
                  <a:gd name="T0" fmla="*/ 3 w 182"/>
                  <a:gd name="T1" fmla="*/ 0 h 91"/>
                  <a:gd name="T2" fmla="*/ 3 w 182"/>
                  <a:gd name="T3" fmla="*/ 0 h 91"/>
                  <a:gd name="T4" fmla="*/ 3 w 182"/>
                  <a:gd name="T5" fmla="*/ 0 h 91"/>
                  <a:gd name="T6" fmla="*/ 3 w 182"/>
                  <a:gd name="T7" fmla="*/ 0 h 91"/>
                  <a:gd name="T8" fmla="*/ 3 w 182"/>
                  <a:gd name="T9" fmla="*/ 0 h 91"/>
                  <a:gd name="T10" fmla="*/ 3 w 182"/>
                  <a:gd name="T11" fmla="*/ 0 h 91"/>
                  <a:gd name="T12" fmla="*/ 3 w 182"/>
                  <a:gd name="T13" fmla="*/ 0 h 91"/>
                  <a:gd name="T14" fmla="*/ 3 w 182"/>
                  <a:gd name="T15" fmla="*/ 0 h 91"/>
                  <a:gd name="T16" fmla="*/ 2 w 182"/>
                  <a:gd name="T17" fmla="*/ 0 h 91"/>
                  <a:gd name="T18" fmla="*/ 2 w 182"/>
                  <a:gd name="T19" fmla="*/ 0 h 91"/>
                  <a:gd name="T20" fmla="*/ 2 w 182"/>
                  <a:gd name="T21" fmla="*/ 0 h 91"/>
                  <a:gd name="T22" fmla="*/ 2 w 182"/>
                  <a:gd name="T23" fmla="*/ 0 h 91"/>
                  <a:gd name="T24" fmla="*/ 2 w 182"/>
                  <a:gd name="T25" fmla="*/ 0 h 91"/>
                  <a:gd name="T26" fmla="*/ 2 w 182"/>
                  <a:gd name="T27" fmla="*/ 0 h 91"/>
                  <a:gd name="T28" fmla="*/ 2 w 182"/>
                  <a:gd name="T29" fmla="*/ 0 h 91"/>
                  <a:gd name="T30" fmla="*/ 1 w 182"/>
                  <a:gd name="T31" fmla="*/ 0 h 91"/>
                  <a:gd name="T32" fmla="*/ 1 w 182"/>
                  <a:gd name="T33" fmla="*/ 0 h 91"/>
                  <a:gd name="T34" fmla="*/ 1 w 182"/>
                  <a:gd name="T35" fmla="*/ 0 h 91"/>
                  <a:gd name="T36" fmla="*/ 1 w 182"/>
                  <a:gd name="T37" fmla="*/ 1 h 91"/>
                  <a:gd name="T38" fmla="*/ 1 w 182"/>
                  <a:gd name="T39" fmla="*/ 1 h 91"/>
                  <a:gd name="T40" fmla="*/ 1 w 182"/>
                  <a:gd name="T41" fmla="*/ 1 h 91"/>
                  <a:gd name="T42" fmla="*/ 1 w 182"/>
                  <a:gd name="T43" fmla="*/ 1 h 91"/>
                  <a:gd name="T44" fmla="*/ 1 w 182"/>
                  <a:gd name="T45" fmla="*/ 1 h 91"/>
                  <a:gd name="T46" fmla="*/ 1 w 182"/>
                  <a:gd name="T47" fmla="*/ 1 h 91"/>
                  <a:gd name="T48" fmla="*/ 0 w 182"/>
                  <a:gd name="T49" fmla="*/ 1 h 91"/>
                  <a:gd name="T50" fmla="*/ 1 w 182"/>
                  <a:gd name="T51" fmla="*/ 1 h 91"/>
                  <a:gd name="T52" fmla="*/ 1 w 182"/>
                  <a:gd name="T53" fmla="*/ 1 h 91"/>
                  <a:gd name="T54" fmla="*/ 1 w 182"/>
                  <a:gd name="T55" fmla="*/ 1 h 91"/>
                  <a:gd name="T56" fmla="*/ 1 w 182"/>
                  <a:gd name="T57" fmla="*/ 1 h 91"/>
                  <a:gd name="T58" fmla="*/ 1 w 182"/>
                  <a:gd name="T59" fmla="*/ 1 h 91"/>
                  <a:gd name="T60" fmla="*/ 1 w 182"/>
                  <a:gd name="T61" fmla="*/ 1 h 91"/>
                  <a:gd name="T62" fmla="*/ 1 w 182"/>
                  <a:gd name="T63" fmla="*/ 1 h 91"/>
                  <a:gd name="T64" fmla="*/ 1 w 182"/>
                  <a:gd name="T65" fmla="*/ 1 h 91"/>
                  <a:gd name="T66" fmla="*/ 1 w 182"/>
                  <a:gd name="T67" fmla="*/ 0 h 91"/>
                  <a:gd name="T68" fmla="*/ 2 w 182"/>
                  <a:gd name="T69" fmla="*/ 0 h 91"/>
                  <a:gd name="T70" fmla="*/ 3 w 182"/>
                  <a:gd name="T71" fmla="*/ 0 h 91"/>
                  <a:gd name="T72" fmla="*/ 3 w 182"/>
                  <a:gd name="T73" fmla="*/ 0 h 91"/>
                  <a:gd name="T74" fmla="*/ 3 w 182"/>
                  <a:gd name="T75" fmla="*/ 0 h 91"/>
                  <a:gd name="T76" fmla="*/ 3 w 182"/>
                  <a:gd name="T77" fmla="*/ 0 h 91"/>
                  <a:gd name="T78" fmla="*/ 3 w 182"/>
                  <a:gd name="T79" fmla="*/ 0 h 91"/>
                  <a:gd name="T80" fmla="*/ 3 w 182"/>
                  <a:gd name="T81" fmla="*/ 0 h 91"/>
                  <a:gd name="T82" fmla="*/ 3 w 182"/>
                  <a:gd name="T83" fmla="*/ 0 h 91"/>
                  <a:gd name="T84" fmla="*/ 3 w 182"/>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2"/>
                  <a:gd name="T130" fmla="*/ 0 h 91"/>
                  <a:gd name="T131" fmla="*/ 182 w 182"/>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2" h="91">
                    <a:moveTo>
                      <a:pt x="169" y="0"/>
                    </a:moveTo>
                    <a:lnTo>
                      <a:pt x="168" y="0"/>
                    </a:lnTo>
                    <a:lnTo>
                      <a:pt x="166" y="1"/>
                    </a:lnTo>
                    <a:lnTo>
                      <a:pt x="161" y="4"/>
                    </a:lnTo>
                    <a:lnTo>
                      <a:pt x="154" y="6"/>
                    </a:lnTo>
                    <a:lnTo>
                      <a:pt x="148" y="9"/>
                    </a:lnTo>
                    <a:lnTo>
                      <a:pt x="139" y="13"/>
                    </a:lnTo>
                    <a:lnTo>
                      <a:pt x="131" y="17"/>
                    </a:lnTo>
                    <a:lnTo>
                      <a:pt x="122" y="23"/>
                    </a:lnTo>
                    <a:lnTo>
                      <a:pt x="115" y="28"/>
                    </a:lnTo>
                    <a:lnTo>
                      <a:pt x="112" y="30"/>
                    </a:lnTo>
                    <a:lnTo>
                      <a:pt x="110" y="31"/>
                    </a:lnTo>
                    <a:lnTo>
                      <a:pt x="108" y="32"/>
                    </a:lnTo>
                    <a:lnTo>
                      <a:pt x="106" y="33"/>
                    </a:lnTo>
                    <a:lnTo>
                      <a:pt x="103" y="36"/>
                    </a:lnTo>
                    <a:lnTo>
                      <a:pt x="95" y="40"/>
                    </a:lnTo>
                    <a:lnTo>
                      <a:pt x="83" y="47"/>
                    </a:lnTo>
                    <a:lnTo>
                      <a:pt x="68" y="57"/>
                    </a:lnTo>
                    <a:lnTo>
                      <a:pt x="53" y="65"/>
                    </a:lnTo>
                    <a:lnTo>
                      <a:pt x="39" y="72"/>
                    </a:lnTo>
                    <a:lnTo>
                      <a:pt x="27" y="78"/>
                    </a:lnTo>
                    <a:lnTo>
                      <a:pt x="16" y="84"/>
                    </a:lnTo>
                    <a:lnTo>
                      <a:pt x="7" y="88"/>
                    </a:lnTo>
                    <a:lnTo>
                      <a:pt x="2" y="90"/>
                    </a:lnTo>
                    <a:lnTo>
                      <a:pt x="0" y="91"/>
                    </a:lnTo>
                    <a:lnTo>
                      <a:pt x="43" y="91"/>
                    </a:lnTo>
                    <a:lnTo>
                      <a:pt x="42" y="90"/>
                    </a:lnTo>
                    <a:lnTo>
                      <a:pt x="42" y="88"/>
                    </a:lnTo>
                    <a:lnTo>
                      <a:pt x="43" y="85"/>
                    </a:lnTo>
                    <a:lnTo>
                      <a:pt x="49" y="81"/>
                    </a:lnTo>
                    <a:lnTo>
                      <a:pt x="57" y="75"/>
                    </a:lnTo>
                    <a:lnTo>
                      <a:pt x="70" y="68"/>
                    </a:lnTo>
                    <a:lnTo>
                      <a:pt x="91" y="59"/>
                    </a:lnTo>
                    <a:lnTo>
                      <a:pt x="113" y="48"/>
                    </a:lnTo>
                    <a:lnTo>
                      <a:pt x="133" y="38"/>
                    </a:lnTo>
                    <a:lnTo>
                      <a:pt x="148" y="29"/>
                    </a:lnTo>
                    <a:lnTo>
                      <a:pt x="160" y="21"/>
                    </a:lnTo>
                    <a:lnTo>
                      <a:pt x="171" y="14"/>
                    </a:lnTo>
                    <a:lnTo>
                      <a:pt x="176" y="8"/>
                    </a:lnTo>
                    <a:lnTo>
                      <a:pt x="181" y="5"/>
                    </a:lnTo>
                    <a:lnTo>
                      <a:pt x="182" y="4"/>
                    </a:lnTo>
                    <a:lnTo>
                      <a:pt x="169" y="0"/>
                    </a:lnTo>
                    <a:close/>
                  </a:path>
                </a:pathLst>
              </a:custGeom>
              <a:solidFill>
                <a:srgbClr val="000000"/>
              </a:solidFill>
              <a:ln w="9525">
                <a:noFill/>
                <a:round/>
                <a:headEnd/>
                <a:tailEnd/>
              </a:ln>
            </p:spPr>
            <p:txBody>
              <a:bodyPr/>
              <a:lstStyle/>
              <a:p>
                <a:endParaRPr lang="en-US"/>
              </a:p>
            </p:txBody>
          </p:sp>
          <p:sp>
            <p:nvSpPr>
              <p:cNvPr id="18564" name="Freeform 81"/>
              <p:cNvSpPr>
                <a:spLocks/>
              </p:cNvSpPr>
              <p:nvPr/>
            </p:nvSpPr>
            <p:spPr bwMode="auto">
              <a:xfrm>
                <a:off x="2911" y="2101"/>
                <a:ext cx="91" cy="46"/>
              </a:xfrm>
              <a:custGeom>
                <a:avLst/>
                <a:gdLst>
                  <a:gd name="T0" fmla="*/ 3 w 182"/>
                  <a:gd name="T1" fmla="*/ 0 h 91"/>
                  <a:gd name="T2" fmla="*/ 3 w 182"/>
                  <a:gd name="T3" fmla="*/ 0 h 91"/>
                  <a:gd name="T4" fmla="*/ 3 w 182"/>
                  <a:gd name="T5" fmla="*/ 1 h 91"/>
                  <a:gd name="T6" fmla="*/ 3 w 182"/>
                  <a:gd name="T7" fmla="*/ 1 h 91"/>
                  <a:gd name="T8" fmla="*/ 3 w 182"/>
                  <a:gd name="T9" fmla="*/ 1 h 91"/>
                  <a:gd name="T10" fmla="*/ 3 w 182"/>
                  <a:gd name="T11" fmla="*/ 1 h 91"/>
                  <a:gd name="T12" fmla="*/ 3 w 182"/>
                  <a:gd name="T13" fmla="*/ 1 h 91"/>
                  <a:gd name="T14" fmla="*/ 3 w 182"/>
                  <a:gd name="T15" fmla="*/ 1 h 91"/>
                  <a:gd name="T16" fmla="*/ 2 w 182"/>
                  <a:gd name="T17" fmla="*/ 1 h 91"/>
                  <a:gd name="T18" fmla="*/ 2 w 182"/>
                  <a:gd name="T19" fmla="*/ 1 h 91"/>
                  <a:gd name="T20" fmla="*/ 2 w 182"/>
                  <a:gd name="T21" fmla="*/ 1 h 91"/>
                  <a:gd name="T22" fmla="*/ 2 w 182"/>
                  <a:gd name="T23" fmla="*/ 1 h 91"/>
                  <a:gd name="T24" fmla="*/ 2 w 182"/>
                  <a:gd name="T25" fmla="*/ 1 h 91"/>
                  <a:gd name="T26" fmla="*/ 2 w 182"/>
                  <a:gd name="T27" fmla="*/ 1 h 91"/>
                  <a:gd name="T28" fmla="*/ 2 w 182"/>
                  <a:gd name="T29" fmla="*/ 1 h 91"/>
                  <a:gd name="T30" fmla="*/ 1 w 182"/>
                  <a:gd name="T31" fmla="*/ 1 h 91"/>
                  <a:gd name="T32" fmla="*/ 1 w 182"/>
                  <a:gd name="T33" fmla="*/ 1 h 91"/>
                  <a:gd name="T34" fmla="*/ 1 w 182"/>
                  <a:gd name="T35" fmla="*/ 1 h 91"/>
                  <a:gd name="T36" fmla="*/ 1 w 182"/>
                  <a:gd name="T37" fmla="*/ 2 h 91"/>
                  <a:gd name="T38" fmla="*/ 1 w 182"/>
                  <a:gd name="T39" fmla="*/ 2 h 91"/>
                  <a:gd name="T40" fmla="*/ 1 w 182"/>
                  <a:gd name="T41" fmla="*/ 2 h 91"/>
                  <a:gd name="T42" fmla="*/ 1 w 182"/>
                  <a:gd name="T43" fmla="*/ 2 h 91"/>
                  <a:gd name="T44" fmla="*/ 1 w 182"/>
                  <a:gd name="T45" fmla="*/ 2 h 91"/>
                  <a:gd name="T46" fmla="*/ 1 w 182"/>
                  <a:gd name="T47" fmla="*/ 2 h 91"/>
                  <a:gd name="T48" fmla="*/ 0 w 182"/>
                  <a:gd name="T49" fmla="*/ 2 h 91"/>
                  <a:gd name="T50" fmla="*/ 1 w 182"/>
                  <a:gd name="T51" fmla="*/ 2 h 91"/>
                  <a:gd name="T52" fmla="*/ 1 w 182"/>
                  <a:gd name="T53" fmla="*/ 2 h 91"/>
                  <a:gd name="T54" fmla="*/ 1 w 182"/>
                  <a:gd name="T55" fmla="*/ 2 h 91"/>
                  <a:gd name="T56" fmla="*/ 1 w 182"/>
                  <a:gd name="T57" fmla="*/ 2 h 91"/>
                  <a:gd name="T58" fmla="*/ 1 w 182"/>
                  <a:gd name="T59" fmla="*/ 2 h 91"/>
                  <a:gd name="T60" fmla="*/ 1 w 182"/>
                  <a:gd name="T61" fmla="*/ 2 h 91"/>
                  <a:gd name="T62" fmla="*/ 1 w 182"/>
                  <a:gd name="T63" fmla="*/ 2 h 91"/>
                  <a:gd name="T64" fmla="*/ 1 w 182"/>
                  <a:gd name="T65" fmla="*/ 2 h 91"/>
                  <a:gd name="T66" fmla="*/ 1 w 182"/>
                  <a:gd name="T67" fmla="*/ 1 h 91"/>
                  <a:gd name="T68" fmla="*/ 2 w 182"/>
                  <a:gd name="T69" fmla="*/ 1 h 91"/>
                  <a:gd name="T70" fmla="*/ 3 w 182"/>
                  <a:gd name="T71" fmla="*/ 1 h 91"/>
                  <a:gd name="T72" fmla="*/ 3 w 182"/>
                  <a:gd name="T73" fmla="*/ 1 h 91"/>
                  <a:gd name="T74" fmla="*/ 3 w 182"/>
                  <a:gd name="T75" fmla="*/ 1 h 91"/>
                  <a:gd name="T76" fmla="*/ 3 w 182"/>
                  <a:gd name="T77" fmla="*/ 1 h 91"/>
                  <a:gd name="T78" fmla="*/ 3 w 182"/>
                  <a:gd name="T79" fmla="*/ 1 h 91"/>
                  <a:gd name="T80" fmla="*/ 3 w 182"/>
                  <a:gd name="T81" fmla="*/ 1 h 91"/>
                  <a:gd name="T82" fmla="*/ 3 w 182"/>
                  <a:gd name="T83" fmla="*/ 1 h 91"/>
                  <a:gd name="T84" fmla="*/ 3 w 182"/>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2"/>
                  <a:gd name="T130" fmla="*/ 0 h 91"/>
                  <a:gd name="T131" fmla="*/ 182 w 182"/>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2" h="91">
                    <a:moveTo>
                      <a:pt x="170" y="0"/>
                    </a:moveTo>
                    <a:lnTo>
                      <a:pt x="169" y="0"/>
                    </a:lnTo>
                    <a:lnTo>
                      <a:pt x="166" y="2"/>
                    </a:lnTo>
                    <a:lnTo>
                      <a:pt x="161" y="4"/>
                    </a:lnTo>
                    <a:lnTo>
                      <a:pt x="155" y="6"/>
                    </a:lnTo>
                    <a:lnTo>
                      <a:pt x="148" y="10"/>
                    </a:lnTo>
                    <a:lnTo>
                      <a:pt x="140" y="14"/>
                    </a:lnTo>
                    <a:lnTo>
                      <a:pt x="132" y="19"/>
                    </a:lnTo>
                    <a:lnTo>
                      <a:pt x="123" y="25"/>
                    </a:lnTo>
                    <a:lnTo>
                      <a:pt x="116" y="29"/>
                    </a:lnTo>
                    <a:lnTo>
                      <a:pt x="113" y="32"/>
                    </a:lnTo>
                    <a:lnTo>
                      <a:pt x="110" y="33"/>
                    </a:lnTo>
                    <a:lnTo>
                      <a:pt x="109" y="33"/>
                    </a:lnTo>
                    <a:lnTo>
                      <a:pt x="107" y="34"/>
                    </a:lnTo>
                    <a:lnTo>
                      <a:pt x="102" y="36"/>
                    </a:lnTo>
                    <a:lnTo>
                      <a:pt x="95" y="41"/>
                    </a:lnTo>
                    <a:lnTo>
                      <a:pt x="83" y="48"/>
                    </a:lnTo>
                    <a:lnTo>
                      <a:pt x="68" y="57"/>
                    </a:lnTo>
                    <a:lnTo>
                      <a:pt x="53" y="65"/>
                    </a:lnTo>
                    <a:lnTo>
                      <a:pt x="39" y="72"/>
                    </a:lnTo>
                    <a:lnTo>
                      <a:pt x="26" y="79"/>
                    </a:lnTo>
                    <a:lnTo>
                      <a:pt x="16" y="85"/>
                    </a:lnTo>
                    <a:lnTo>
                      <a:pt x="7" y="88"/>
                    </a:lnTo>
                    <a:lnTo>
                      <a:pt x="2" y="90"/>
                    </a:lnTo>
                    <a:lnTo>
                      <a:pt x="0" y="91"/>
                    </a:lnTo>
                    <a:lnTo>
                      <a:pt x="43" y="91"/>
                    </a:lnTo>
                    <a:lnTo>
                      <a:pt x="42" y="90"/>
                    </a:lnTo>
                    <a:lnTo>
                      <a:pt x="41" y="89"/>
                    </a:lnTo>
                    <a:lnTo>
                      <a:pt x="43" y="86"/>
                    </a:lnTo>
                    <a:lnTo>
                      <a:pt x="48" y="82"/>
                    </a:lnTo>
                    <a:lnTo>
                      <a:pt x="56" y="77"/>
                    </a:lnTo>
                    <a:lnTo>
                      <a:pt x="70" y="68"/>
                    </a:lnTo>
                    <a:lnTo>
                      <a:pt x="91" y="59"/>
                    </a:lnTo>
                    <a:lnTo>
                      <a:pt x="113" y="49"/>
                    </a:lnTo>
                    <a:lnTo>
                      <a:pt x="132" y="38"/>
                    </a:lnTo>
                    <a:lnTo>
                      <a:pt x="147" y="29"/>
                    </a:lnTo>
                    <a:lnTo>
                      <a:pt x="160" y="21"/>
                    </a:lnTo>
                    <a:lnTo>
                      <a:pt x="170" y="14"/>
                    </a:lnTo>
                    <a:lnTo>
                      <a:pt x="176" y="8"/>
                    </a:lnTo>
                    <a:lnTo>
                      <a:pt x="180" y="5"/>
                    </a:lnTo>
                    <a:lnTo>
                      <a:pt x="182" y="4"/>
                    </a:lnTo>
                    <a:lnTo>
                      <a:pt x="170" y="0"/>
                    </a:lnTo>
                    <a:close/>
                  </a:path>
                </a:pathLst>
              </a:custGeom>
              <a:solidFill>
                <a:srgbClr val="000000"/>
              </a:solidFill>
              <a:ln w="9525">
                <a:noFill/>
                <a:round/>
                <a:headEnd/>
                <a:tailEnd/>
              </a:ln>
            </p:spPr>
            <p:txBody>
              <a:bodyPr/>
              <a:lstStyle/>
              <a:p>
                <a:endParaRPr lang="en-US"/>
              </a:p>
            </p:txBody>
          </p:sp>
          <p:sp>
            <p:nvSpPr>
              <p:cNvPr id="18565" name="Freeform 82"/>
              <p:cNvSpPr>
                <a:spLocks/>
              </p:cNvSpPr>
              <p:nvPr/>
            </p:nvSpPr>
            <p:spPr bwMode="auto">
              <a:xfrm>
                <a:off x="2921" y="2114"/>
                <a:ext cx="91" cy="45"/>
              </a:xfrm>
              <a:custGeom>
                <a:avLst/>
                <a:gdLst>
                  <a:gd name="T0" fmla="*/ 3 w 182"/>
                  <a:gd name="T1" fmla="*/ 0 h 91"/>
                  <a:gd name="T2" fmla="*/ 3 w 182"/>
                  <a:gd name="T3" fmla="*/ 0 h 91"/>
                  <a:gd name="T4" fmla="*/ 3 w 182"/>
                  <a:gd name="T5" fmla="*/ 0 h 91"/>
                  <a:gd name="T6" fmla="*/ 3 w 182"/>
                  <a:gd name="T7" fmla="*/ 0 h 91"/>
                  <a:gd name="T8" fmla="*/ 3 w 182"/>
                  <a:gd name="T9" fmla="*/ 0 h 91"/>
                  <a:gd name="T10" fmla="*/ 3 w 182"/>
                  <a:gd name="T11" fmla="*/ 0 h 91"/>
                  <a:gd name="T12" fmla="*/ 3 w 182"/>
                  <a:gd name="T13" fmla="*/ 0 h 91"/>
                  <a:gd name="T14" fmla="*/ 3 w 182"/>
                  <a:gd name="T15" fmla="*/ 0 h 91"/>
                  <a:gd name="T16" fmla="*/ 2 w 182"/>
                  <a:gd name="T17" fmla="*/ 0 h 91"/>
                  <a:gd name="T18" fmla="*/ 2 w 182"/>
                  <a:gd name="T19" fmla="*/ 0 h 91"/>
                  <a:gd name="T20" fmla="*/ 2 w 182"/>
                  <a:gd name="T21" fmla="*/ 0 h 91"/>
                  <a:gd name="T22" fmla="*/ 2 w 182"/>
                  <a:gd name="T23" fmla="*/ 0 h 91"/>
                  <a:gd name="T24" fmla="*/ 2 w 182"/>
                  <a:gd name="T25" fmla="*/ 0 h 91"/>
                  <a:gd name="T26" fmla="*/ 2 w 182"/>
                  <a:gd name="T27" fmla="*/ 0 h 91"/>
                  <a:gd name="T28" fmla="*/ 2 w 182"/>
                  <a:gd name="T29" fmla="*/ 0 h 91"/>
                  <a:gd name="T30" fmla="*/ 1 w 182"/>
                  <a:gd name="T31" fmla="*/ 0 h 91"/>
                  <a:gd name="T32" fmla="*/ 1 w 182"/>
                  <a:gd name="T33" fmla="*/ 0 h 91"/>
                  <a:gd name="T34" fmla="*/ 1 w 182"/>
                  <a:gd name="T35" fmla="*/ 0 h 91"/>
                  <a:gd name="T36" fmla="*/ 1 w 182"/>
                  <a:gd name="T37" fmla="*/ 1 h 91"/>
                  <a:gd name="T38" fmla="*/ 1 w 182"/>
                  <a:gd name="T39" fmla="*/ 1 h 91"/>
                  <a:gd name="T40" fmla="*/ 1 w 182"/>
                  <a:gd name="T41" fmla="*/ 1 h 91"/>
                  <a:gd name="T42" fmla="*/ 1 w 182"/>
                  <a:gd name="T43" fmla="*/ 1 h 91"/>
                  <a:gd name="T44" fmla="*/ 1 w 182"/>
                  <a:gd name="T45" fmla="*/ 1 h 91"/>
                  <a:gd name="T46" fmla="*/ 1 w 182"/>
                  <a:gd name="T47" fmla="*/ 1 h 91"/>
                  <a:gd name="T48" fmla="*/ 0 w 182"/>
                  <a:gd name="T49" fmla="*/ 1 h 91"/>
                  <a:gd name="T50" fmla="*/ 1 w 182"/>
                  <a:gd name="T51" fmla="*/ 1 h 91"/>
                  <a:gd name="T52" fmla="*/ 1 w 182"/>
                  <a:gd name="T53" fmla="*/ 1 h 91"/>
                  <a:gd name="T54" fmla="*/ 1 w 182"/>
                  <a:gd name="T55" fmla="*/ 1 h 91"/>
                  <a:gd name="T56" fmla="*/ 1 w 182"/>
                  <a:gd name="T57" fmla="*/ 1 h 91"/>
                  <a:gd name="T58" fmla="*/ 1 w 182"/>
                  <a:gd name="T59" fmla="*/ 1 h 91"/>
                  <a:gd name="T60" fmla="*/ 1 w 182"/>
                  <a:gd name="T61" fmla="*/ 1 h 91"/>
                  <a:gd name="T62" fmla="*/ 1 w 182"/>
                  <a:gd name="T63" fmla="*/ 1 h 91"/>
                  <a:gd name="T64" fmla="*/ 1 w 182"/>
                  <a:gd name="T65" fmla="*/ 1 h 91"/>
                  <a:gd name="T66" fmla="*/ 1 w 182"/>
                  <a:gd name="T67" fmla="*/ 0 h 91"/>
                  <a:gd name="T68" fmla="*/ 2 w 182"/>
                  <a:gd name="T69" fmla="*/ 0 h 91"/>
                  <a:gd name="T70" fmla="*/ 3 w 182"/>
                  <a:gd name="T71" fmla="*/ 0 h 91"/>
                  <a:gd name="T72" fmla="*/ 3 w 182"/>
                  <a:gd name="T73" fmla="*/ 0 h 91"/>
                  <a:gd name="T74" fmla="*/ 3 w 182"/>
                  <a:gd name="T75" fmla="*/ 0 h 91"/>
                  <a:gd name="T76" fmla="*/ 3 w 182"/>
                  <a:gd name="T77" fmla="*/ 0 h 91"/>
                  <a:gd name="T78" fmla="*/ 3 w 182"/>
                  <a:gd name="T79" fmla="*/ 0 h 91"/>
                  <a:gd name="T80" fmla="*/ 3 w 182"/>
                  <a:gd name="T81" fmla="*/ 0 h 91"/>
                  <a:gd name="T82" fmla="*/ 3 w 182"/>
                  <a:gd name="T83" fmla="*/ 0 h 91"/>
                  <a:gd name="T84" fmla="*/ 3 w 182"/>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2"/>
                  <a:gd name="T130" fmla="*/ 0 h 91"/>
                  <a:gd name="T131" fmla="*/ 182 w 182"/>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2" h="91">
                    <a:moveTo>
                      <a:pt x="171" y="0"/>
                    </a:moveTo>
                    <a:lnTo>
                      <a:pt x="170" y="0"/>
                    </a:lnTo>
                    <a:lnTo>
                      <a:pt x="167" y="1"/>
                    </a:lnTo>
                    <a:lnTo>
                      <a:pt x="163" y="3"/>
                    </a:lnTo>
                    <a:lnTo>
                      <a:pt x="156" y="6"/>
                    </a:lnTo>
                    <a:lnTo>
                      <a:pt x="149" y="9"/>
                    </a:lnTo>
                    <a:lnTo>
                      <a:pt x="141" y="14"/>
                    </a:lnTo>
                    <a:lnTo>
                      <a:pt x="133" y="18"/>
                    </a:lnTo>
                    <a:lnTo>
                      <a:pt x="123" y="24"/>
                    </a:lnTo>
                    <a:lnTo>
                      <a:pt x="117" y="29"/>
                    </a:lnTo>
                    <a:lnTo>
                      <a:pt x="113" y="31"/>
                    </a:lnTo>
                    <a:lnTo>
                      <a:pt x="111" y="32"/>
                    </a:lnTo>
                    <a:lnTo>
                      <a:pt x="110" y="32"/>
                    </a:lnTo>
                    <a:lnTo>
                      <a:pt x="107" y="33"/>
                    </a:lnTo>
                    <a:lnTo>
                      <a:pt x="104" y="36"/>
                    </a:lnTo>
                    <a:lnTo>
                      <a:pt x="96" y="40"/>
                    </a:lnTo>
                    <a:lnTo>
                      <a:pt x="84" y="47"/>
                    </a:lnTo>
                    <a:lnTo>
                      <a:pt x="69" y="56"/>
                    </a:lnTo>
                    <a:lnTo>
                      <a:pt x="54" y="64"/>
                    </a:lnTo>
                    <a:lnTo>
                      <a:pt x="41" y="71"/>
                    </a:lnTo>
                    <a:lnTo>
                      <a:pt x="27" y="78"/>
                    </a:lnTo>
                    <a:lnTo>
                      <a:pt x="16" y="84"/>
                    </a:lnTo>
                    <a:lnTo>
                      <a:pt x="7" y="87"/>
                    </a:lnTo>
                    <a:lnTo>
                      <a:pt x="3" y="90"/>
                    </a:lnTo>
                    <a:lnTo>
                      <a:pt x="0" y="91"/>
                    </a:lnTo>
                    <a:lnTo>
                      <a:pt x="44" y="91"/>
                    </a:lnTo>
                    <a:lnTo>
                      <a:pt x="43" y="90"/>
                    </a:lnTo>
                    <a:lnTo>
                      <a:pt x="42" y="89"/>
                    </a:lnTo>
                    <a:lnTo>
                      <a:pt x="44" y="85"/>
                    </a:lnTo>
                    <a:lnTo>
                      <a:pt x="49" y="82"/>
                    </a:lnTo>
                    <a:lnTo>
                      <a:pt x="57" y="76"/>
                    </a:lnTo>
                    <a:lnTo>
                      <a:pt x="71" y="69"/>
                    </a:lnTo>
                    <a:lnTo>
                      <a:pt x="91" y="60"/>
                    </a:lnTo>
                    <a:lnTo>
                      <a:pt x="113" y="49"/>
                    </a:lnTo>
                    <a:lnTo>
                      <a:pt x="133" y="39"/>
                    </a:lnTo>
                    <a:lnTo>
                      <a:pt x="148" y="30"/>
                    </a:lnTo>
                    <a:lnTo>
                      <a:pt x="160" y="21"/>
                    </a:lnTo>
                    <a:lnTo>
                      <a:pt x="171" y="14"/>
                    </a:lnTo>
                    <a:lnTo>
                      <a:pt x="176" y="8"/>
                    </a:lnTo>
                    <a:lnTo>
                      <a:pt x="181" y="4"/>
                    </a:lnTo>
                    <a:lnTo>
                      <a:pt x="182" y="3"/>
                    </a:lnTo>
                    <a:lnTo>
                      <a:pt x="171" y="0"/>
                    </a:lnTo>
                    <a:close/>
                  </a:path>
                </a:pathLst>
              </a:custGeom>
              <a:solidFill>
                <a:srgbClr val="000000"/>
              </a:solidFill>
              <a:ln w="9525">
                <a:noFill/>
                <a:round/>
                <a:headEnd/>
                <a:tailEnd/>
              </a:ln>
            </p:spPr>
            <p:txBody>
              <a:bodyPr/>
              <a:lstStyle/>
              <a:p>
                <a:endParaRPr lang="en-US"/>
              </a:p>
            </p:txBody>
          </p:sp>
          <p:sp>
            <p:nvSpPr>
              <p:cNvPr id="18566" name="Freeform 83"/>
              <p:cNvSpPr>
                <a:spLocks/>
              </p:cNvSpPr>
              <p:nvPr/>
            </p:nvSpPr>
            <p:spPr bwMode="auto">
              <a:xfrm>
                <a:off x="2932" y="2127"/>
                <a:ext cx="90" cy="45"/>
              </a:xfrm>
              <a:custGeom>
                <a:avLst/>
                <a:gdLst>
                  <a:gd name="T0" fmla="*/ 2 w 182"/>
                  <a:gd name="T1" fmla="*/ 0 h 90"/>
                  <a:gd name="T2" fmla="*/ 2 w 182"/>
                  <a:gd name="T3" fmla="*/ 0 h 90"/>
                  <a:gd name="T4" fmla="*/ 2 w 182"/>
                  <a:gd name="T5" fmla="*/ 1 h 90"/>
                  <a:gd name="T6" fmla="*/ 2 w 182"/>
                  <a:gd name="T7" fmla="*/ 1 h 90"/>
                  <a:gd name="T8" fmla="*/ 2 w 182"/>
                  <a:gd name="T9" fmla="*/ 1 h 90"/>
                  <a:gd name="T10" fmla="*/ 2 w 182"/>
                  <a:gd name="T11" fmla="*/ 1 h 90"/>
                  <a:gd name="T12" fmla="*/ 2 w 182"/>
                  <a:gd name="T13" fmla="*/ 1 h 90"/>
                  <a:gd name="T14" fmla="*/ 2 w 182"/>
                  <a:gd name="T15" fmla="*/ 1 h 90"/>
                  <a:gd name="T16" fmla="*/ 1 w 182"/>
                  <a:gd name="T17" fmla="*/ 1 h 90"/>
                  <a:gd name="T18" fmla="*/ 1 w 182"/>
                  <a:gd name="T19" fmla="*/ 1 h 90"/>
                  <a:gd name="T20" fmla="*/ 1 w 182"/>
                  <a:gd name="T21" fmla="*/ 1 h 90"/>
                  <a:gd name="T22" fmla="*/ 1 w 182"/>
                  <a:gd name="T23" fmla="*/ 1 h 90"/>
                  <a:gd name="T24" fmla="*/ 1 w 182"/>
                  <a:gd name="T25" fmla="*/ 1 h 90"/>
                  <a:gd name="T26" fmla="*/ 1 w 182"/>
                  <a:gd name="T27" fmla="*/ 1 h 90"/>
                  <a:gd name="T28" fmla="*/ 1 w 182"/>
                  <a:gd name="T29" fmla="*/ 1 h 90"/>
                  <a:gd name="T30" fmla="*/ 1 w 182"/>
                  <a:gd name="T31" fmla="*/ 1 h 90"/>
                  <a:gd name="T32" fmla="*/ 1 w 182"/>
                  <a:gd name="T33" fmla="*/ 1 h 90"/>
                  <a:gd name="T34" fmla="*/ 1 w 182"/>
                  <a:gd name="T35" fmla="*/ 1 h 90"/>
                  <a:gd name="T36" fmla="*/ 0 w 182"/>
                  <a:gd name="T37" fmla="*/ 1 h 90"/>
                  <a:gd name="T38" fmla="*/ 0 w 182"/>
                  <a:gd name="T39" fmla="*/ 1 h 90"/>
                  <a:gd name="T40" fmla="*/ 0 w 182"/>
                  <a:gd name="T41" fmla="*/ 1 h 90"/>
                  <a:gd name="T42" fmla="*/ 0 w 182"/>
                  <a:gd name="T43" fmla="*/ 1 h 90"/>
                  <a:gd name="T44" fmla="*/ 0 w 182"/>
                  <a:gd name="T45" fmla="*/ 1 h 90"/>
                  <a:gd name="T46" fmla="*/ 0 w 182"/>
                  <a:gd name="T47" fmla="*/ 1 h 90"/>
                  <a:gd name="T48" fmla="*/ 0 w 182"/>
                  <a:gd name="T49" fmla="*/ 1 h 90"/>
                  <a:gd name="T50" fmla="*/ 0 w 182"/>
                  <a:gd name="T51" fmla="*/ 1 h 90"/>
                  <a:gd name="T52" fmla="*/ 0 w 182"/>
                  <a:gd name="T53" fmla="*/ 1 h 90"/>
                  <a:gd name="T54" fmla="*/ 0 w 182"/>
                  <a:gd name="T55" fmla="*/ 1 h 90"/>
                  <a:gd name="T56" fmla="*/ 0 w 182"/>
                  <a:gd name="T57" fmla="*/ 1 h 90"/>
                  <a:gd name="T58" fmla="*/ 0 w 182"/>
                  <a:gd name="T59" fmla="*/ 1 h 90"/>
                  <a:gd name="T60" fmla="*/ 0 w 182"/>
                  <a:gd name="T61" fmla="*/ 1 h 90"/>
                  <a:gd name="T62" fmla="*/ 0 w 182"/>
                  <a:gd name="T63" fmla="*/ 1 h 90"/>
                  <a:gd name="T64" fmla="*/ 1 w 182"/>
                  <a:gd name="T65" fmla="*/ 1 h 90"/>
                  <a:gd name="T66" fmla="*/ 1 w 182"/>
                  <a:gd name="T67" fmla="*/ 1 h 90"/>
                  <a:gd name="T68" fmla="*/ 1 w 182"/>
                  <a:gd name="T69" fmla="*/ 1 h 90"/>
                  <a:gd name="T70" fmla="*/ 2 w 182"/>
                  <a:gd name="T71" fmla="*/ 1 h 90"/>
                  <a:gd name="T72" fmla="*/ 2 w 182"/>
                  <a:gd name="T73" fmla="*/ 1 h 90"/>
                  <a:gd name="T74" fmla="*/ 2 w 182"/>
                  <a:gd name="T75" fmla="*/ 1 h 90"/>
                  <a:gd name="T76" fmla="*/ 2 w 182"/>
                  <a:gd name="T77" fmla="*/ 1 h 90"/>
                  <a:gd name="T78" fmla="*/ 2 w 182"/>
                  <a:gd name="T79" fmla="*/ 1 h 90"/>
                  <a:gd name="T80" fmla="*/ 2 w 182"/>
                  <a:gd name="T81" fmla="*/ 1 h 90"/>
                  <a:gd name="T82" fmla="*/ 2 w 182"/>
                  <a:gd name="T83" fmla="*/ 1 h 90"/>
                  <a:gd name="T84" fmla="*/ 2 w 182"/>
                  <a:gd name="T85" fmla="*/ 0 h 90"/>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2"/>
                  <a:gd name="T130" fmla="*/ 0 h 90"/>
                  <a:gd name="T131" fmla="*/ 182 w 182"/>
                  <a:gd name="T132" fmla="*/ 90 h 90"/>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2" h="90">
                    <a:moveTo>
                      <a:pt x="170" y="0"/>
                    </a:moveTo>
                    <a:lnTo>
                      <a:pt x="169" y="0"/>
                    </a:lnTo>
                    <a:lnTo>
                      <a:pt x="166" y="1"/>
                    </a:lnTo>
                    <a:lnTo>
                      <a:pt x="161" y="4"/>
                    </a:lnTo>
                    <a:lnTo>
                      <a:pt x="155" y="6"/>
                    </a:lnTo>
                    <a:lnTo>
                      <a:pt x="149" y="9"/>
                    </a:lnTo>
                    <a:lnTo>
                      <a:pt x="139" y="14"/>
                    </a:lnTo>
                    <a:lnTo>
                      <a:pt x="131" y="19"/>
                    </a:lnTo>
                    <a:lnTo>
                      <a:pt x="122" y="24"/>
                    </a:lnTo>
                    <a:lnTo>
                      <a:pt x="115" y="29"/>
                    </a:lnTo>
                    <a:lnTo>
                      <a:pt x="112" y="31"/>
                    </a:lnTo>
                    <a:lnTo>
                      <a:pt x="109" y="32"/>
                    </a:lnTo>
                    <a:lnTo>
                      <a:pt x="108" y="32"/>
                    </a:lnTo>
                    <a:lnTo>
                      <a:pt x="106" y="34"/>
                    </a:lnTo>
                    <a:lnTo>
                      <a:pt x="102" y="36"/>
                    </a:lnTo>
                    <a:lnTo>
                      <a:pt x="94" y="40"/>
                    </a:lnTo>
                    <a:lnTo>
                      <a:pt x="83" y="47"/>
                    </a:lnTo>
                    <a:lnTo>
                      <a:pt x="68" y="57"/>
                    </a:lnTo>
                    <a:lnTo>
                      <a:pt x="53" y="65"/>
                    </a:lnTo>
                    <a:lnTo>
                      <a:pt x="39" y="72"/>
                    </a:lnTo>
                    <a:lnTo>
                      <a:pt x="27" y="77"/>
                    </a:lnTo>
                    <a:lnTo>
                      <a:pt x="16" y="83"/>
                    </a:lnTo>
                    <a:lnTo>
                      <a:pt x="7" y="87"/>
                    </a:lnTo>
                    <a:lnTo>
                      <a:pt x="2" y="89"/>
                    </a:lnTo>
                    <a:lnTo>
                      <a:pt x="0" y="90"/>
                    </a:lnTo>
                    <a:lnTo>
                      <a:pt x="44" y="90"/>
                    </a:lnTo>
                    <a:lnTo>
                      <a:pt x="43" y="89"/>
                    </a:lnTo>
                    <a:lnTo>
                      <a:pt x="41" y="88"/>
                    </a:lnTo>
                    <a:lnTo>
                      <a:pt x="44" y="85"/>
                    </a:lnTo>
                    <a:lnTo>
                      <a:pt x="48" y="81"/>
                    </a:lnTo>
                    <a:lnTo>
                      <a:pt x="56" y="76"/>
                    </a:lnTo>
                    <a:lnTo>
                      <a:pt x="70" y="69"/>
                    </a:lnTo>
                    <a:lnTo>
                      <a:pt x="91" y="60"/>
                    </a:lnTo>
                    <a:lnTo>
                      <a:pt x="113" y="50"/>
                    </a:lnTo>
                    <a:lnTo>
                      <a:pt x="132" y="39"/>
                    </a:lnTo>
                    <a:lnTo>
                      <a:pt x="147" y="30"/>
                    </a:lnTo>
                    <a:lnTo>
                      <a:pt x="160" y="22"/>
                    </a:lnTo>
                    <a:lnTo>
                      <a:pt x="170" y="15"/>
                    </a:lnTo>
                    <a:lnTo>
                      <a:pt x="176" y="9"/>
                    </a:lnTo>
                    <a:lnTo>
                      <a:pt x="181" y="6"/>
                    </a:lnTo>
                    <a:lnTo>
                      <a:pt x="182" y="5"/>
                    </a:lnTo>
                    <a:lnTo>
                      <a:pt x="170" y="0"/>
                    </a:lnTo>
                    <a:close/>
                  </a:path>
                </a:pathLst>
              </a:custGeom>
              <a:solidFill>
                <a:srgbClr val="000000"/>
              </a:solidFill>
              <a:ln w="9525">
                <a:noFill/>
                <a:round/>
                <a:headEnd/>
                <a:tailEnd/>
              </a:ln>
            </p:spPr>
            <p:txBody>
              <a:bodyPr/>
              <a:lstStyle/>
              <a:p>
                <a:endParaRPr lang="en-US"/>
              </a:p>
            </p:txBody>
          </p:sp>
          <p:sp>
            <p:nvSpPr>
              <p:cNvPr id="18567" name="Freeform 84"/>
              <p:cNvSpPr>
                <a:spLocks/>
              </p:cNvSpPr>
              <p:nvPr/>
            </p:nvSpPr>
            <p:spPr bwMode="auto">
              <a:xfrm>
                <a:off x="2952" y="2152"/>
                <a:ext cx="91" cy="45"/>
              </a:xfrm>
              <a:custGeom>
                <a:avLst/>
                <a:gdLst>
                  <a:gd name="T0" fmla="*/ 3 w 182"/>
                  <a:gd name="T1" fmla="*/ 0 h 90"/>
                  <a:gd name="T2" fmla="*/ 3 w 182"/>
                  <a:gd name="T3" fmla="*/ 0 h 90"/>
                  <a:gd name="T4" fmla="*/ 3 w 182"/>
                  <a:gd name="T5" fmla="*/ 1 h 90"/>
                  <a:gd name="T6" fmla="*/ 3 w 182"/>
                  <a:gd name="T7" fmla="*/ 1 h 90"/>
                  <a:gd name="T8" fmla="*/ 3 w 182"/>
                  <a:gd name="T9" fmla="*/ 1 h 90"/>
                  <a:gd name="T10" fmla="*/ 3 w 182"/>
                  <a:gd name="T11" fmla="*/ 1 h 90"/>
                  <a:gd name="T12" fmla="*/ 3 w 182"/>
                  <a:gd name="T13" fmla="*/ 1 h 90"/>
                  <a:gd name="T14" fmla="*/ 3 w 182"/>
                  <a:gd name="T15" fmla="*/ 1 h 90"/>
                  <a:gd name="T16" fmla="*/ 2 w 182"/>
                  <a:gd name="T17" fmla="*/ 1 h 90"/>
                  <a:gd name="T18" fmla="*/ 2 w 182"/>
                  <a:gd name="T19" fmla="*/ 1 h 90"/>
                  <a:gd name="T20" fmla="*/ 2 w 182"/>
                  <a:gd name="T21" fmla="*/ 1 h 90"/>
                  <a:gd name="T22" fmla="*/ 2 w 182"/>
                  <a:gd name="T23" fmla="*/ 1 h 90"/>
                  <a:gd name="T24" fmla="*/ 2 w 182"/>
                  <a:gd name="T25" fmla="*/ 1 h 90"/>
                  <a:gd name="T26" fmla="*/ 2 w 182"/>
                  <a:gd name="T27" fmla="*/ 1 h 90"/>
                  <a:gd name="T28" fmla="*/ 2 w 182"/>
                  <a:gd name="T29" fmla="*/ 1 h 90"/>
                  <a:gd name="T30" fmla="*/ 1 w 182"/>
                  <a:gd name="T31" fmla="*/ 1 h 90"/>
                  <a:gd name="T32" fmla="*/ 1 w 182"/>
                  <a:gd name="T33" fmla="*/ 1 h 90"/>
                  <a:gd name="T34" fmla="*/ 1 w 182"/>
                  <a:gd name="T35" fmla="*/ 1 h 90"/>
                  <a:gd name="T36" fmla="*/ 1 w 182"/>
                  <a:gd name="T37" fmla="*/ 1 h 90"/>
                  <a:gd name="T38" fmla="*/ 1 w 182"/>
                  <a:gd name="T39" fmla="*/ 1 h 90"/>
                  <a:gd name="T40" fmla="*/ 1 w 182"/>
                  <a:gd name="T41" fmla="*/ 1 h 90"/>
                  <a:gd name="T42" fmla="*/ 1 w 182"/>
                  <a:gd name="T43" fmla="*/ 1 h 90"/>
                  <a:gd name="T44" fmla="*/ 1 w 182"/>
                  <a:gd name="T45" fmla="*/ 1 h 90"/>
                  <a:gd name="T46" fmla="*/ 1 w 182"/>
                  <a:gd name="T47" fmla="*/ 1 h 90"/>
                  <a:gd name="T48" fmla="*/ 0 w 182"/>
                  <a:gd name="T49" fmla="*/ 1 h 90"/>
                  <a:gd name="T50" fmla="*/ 1 w 182"/>
                  <a:gd name="T51" fmla="*/ 1 h 90"/>
                  <a:gd name="T52" fmla="*/ 1 w 182"/>
                  <a:gd name="T53" fmla="*/ 1 h 90"/>
                  <a:gd name="T54" fmla="*/ 1 w 182"/>
                  <a:gd name="T55" fmla="*/ 1 h 90"/>
                  <a:gd name="T56" fmla="*/ 1 w 182"/>
                  <a:gd name="T57" fmla="*/ 1 h 90"/>
                  <a:gd name="T58" fmla="*/ 1 w 182"/>
                  <a:gd name="T59" fmla="*/ 1 h 90"/>
                  <a:gd name="T60" fmla="*/ 1 w 182"/>
                  <a:gd name="T61" fmla="*/ 1 h 90"/>
                  <a:gd name="T62" fmla="*/ 1 w 182"/>
                  <a:gd name="T63" fmla="*/ 1 h 90"/>
                  <a:gd name="T64" fmla="*/ 1 w 182"/>
                  <a:gd name="T65" fmla="*/ 1 h 90"/>
                  <a:gd name="T66" fmla="*/ 1 w 182"/>
                  <a:gd name="T67" fmla="*/ 1 h 90"/>
                  <a:gd name="T68" fmla="*/ 2 w 182"/>
                  <a:gd name="T69" fmla="*/ 1 h 90"/>
                  <a:gd name="T70" fmla="*/ 3 w 182"/>
                  <a:gd name="T71" fmla="*/ 1 h 90"/>
                  <a:gd name="T72" fmla="*/ 3 w 182"/>
                  <a:gd name="T73" fmla="*/ 1 h 90"/>
                  <a:gd name="T74" fmla="*/ 3 w 182"/>
                  <a:gd name="T75" fmla="*/ 1 h 90"/>
                  <a:gd name="T76" fmla="*/ 3 w 182"/>
                  <a:gd name="T77" fmla="*/ 1 h 90"/>
                  <a:gd name="T78" fmla="*/ 3 w 182"/>
                  <a:gd name="T79" fmla="*/ 1 h 90"/>
                  <a:gd name="T80" fmla="*/ 3 w 182"/>
                  <a:gd name="T81" fmla="*/ 1 h 90"/>
                  <a:gd name="T82" fmla="*/ 3 w 182"/>
                  <a:gd name="T83" fmla="*/ 1 h 90"/>
                  <a:gd name="T84" fmla="*/ 3 w 182"/>
                  <a:gd name="T85" fmla="*/ 0 h 90"/>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2"/>
                  <a:gd name="T130" fmla="*/ 0 h 90"/>
                  <a:gd name="T131" fmla="*/ 182 w 182"/>
                  <a:gd name="T132" fmla="*/ 90 h 90"/>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2" h="90">
                    <a:moveTo>
                      <a:pt x="170" y="0"/>
                    </a:moveTo>
                    <a:lnTo>
                      <a:pt x="168" y="0"/>
                    </a:lnTo>
                    <a:lnTo>
                      <a:pt x="166" y="1"/>
                    </a:lnTo>
                    <a:lnTo>
                      <a:pt x="161" y="3"/>
                    </a:lnTo>
                    <a:lnTo>
                      <a:pt x="155" y="6"/>
                    </a:lnTo>
                    <a:lnTo>
                      <a:pt x="148" y="9"/>
                    </a:lnTo>
                    <a:lnTo>
                      <a:pt x="140" y="14"/>
                    </a:lnTo>
                    <a:lnTo>
                      <a:pt x="132" y="18"/>
                    </a:lnTo>
                    <a:lnTo>
                      <a:pt x="122" y="24"/>
                    </a:lnTo>
                    <a:lnTo>
                      <a:pt x="115" y="29"/>
                    </a:lnTo>
                    <a:lnTo>
                      <a:pt x="112" y="31"/>
                    </a:lnTo>
                    <a:lnTo>
                      <a:pt x="110" y="32"/>
                    </a:lnTo>
                    <a:lnTo>
                      <a:pt x="109" y="32"/>
                    </a:lnTo>
                    <a:lnTo>
                      <a:pt x="106" y="33"/>
                    </a:lnTo>
                    <a:lnTo>
                      <a:pt x="103" y="36"/>
                    </a:lnTo>
                    <a:lnTo>
                      <a:pt x="95" y="40"/>
                    </a:lnTo>
                    <a:lnTo>
                      <a:pt x="83" y="47"/>
                    </a:lnTo>
                    <a:lnTo>
                      <a:pt x="68" y="55"/>
                    </a:lnTo>
                    <a:lnTo>
                      <a:pt x="53" y="63"/>
                    </a:lnTo>
                    <a:lnTo>
                      <a:pt x="39" y="70"/>
                    </a:lnTo>
                    <a:lnTo>
                      <a:pt x="27" y="77"/>
                    </a:lnTo>
                    <a:lnTo>
                      <a:pt x="16" y="83"/>
                    </a:lnTo>
                    <a:lnTo>
                      <a:pt x="7" y="86"/>
                    </a:lnTo>
                    <a:lnTo>
                      <a:pt x="3" y="89"/>
                    </a:lnTo>
                    <a:lnTo>
                      <a:pt x="0" y="90"/>
                    </a:lnTo>
                    <a:lnTo>
                      <a:pt x="43" y="90"/>
                    </a:lnTo>
                    <a:lnTo>
                      <a:pt x="42" y="89"/>
                    </a:lnTo>
                    <a:lnTo>
                      <a:pt x="42" y="87"/>
                    </a:lnTo>
                    <a:lnTo>
                      <a:pt x="43" y="84"/>
                    </a:lnTo>
                    <a:lnTo>
                      <a:pt x="49" y="81"/>
                    </a:lnTo>
                    <a:lnTo>
                      <a:pt x="57" y="75"/>
                    </a:lnTo>
                    <a:lnTo>
                      <a:pt x="71" y="68"/>
                    </a:lnTo>
                    <a:lnTo>
                      <a:pt x="91" y="59"/>
                    </a:lnTo>
                    <a:lnTo>
                      <a:pt x="113" y="48"/>
                    </a:lnTo>
                    <a:lnTo>
                      <a:pt x="133" y="39"/>
                    </a:lnTo>
                    <a:lnTo>
                      <a:pt x="148" y="30"/>
                    </a:lnTo>
                    <a:lnTo>
                      <a:pt x="160" y="22"/>
                    </a:lnTo>
                    <a:lnTo>
                      <a:pt x="171" y="15"/>
                    </a:lnTo>
                    <a:lnTo>
                      <a:pt x="176" y="9"/>
                    </a:lnTo>
                    <a:lnTo>
                      <a:pt x="181" y="6"/>
                    </a:lnTo>
                    <a:lnTo>
                      <a:pt x="182" y="4"/>
                    </a:lnTo>
                    <a:lnTo>
                      <a:pt x="170" y="0"/>
                    </a:lnTo>
                    <a:close/>
                  </a:path>
                </a:pathLst>
              </a:custGeom>
              <a:solidFill>
                <a:srgbClr val="000000"/>
              </a:solidFill>
              <a:ln w="9525">
                <a:noFill/>
                <a:round/>
                <a:headEnd/>
                <a:tailEnd/>
              </a:ln>
            </p:spPr>
            <p:txBody>
              <a:bodyPr/>
              <a:lstStyle/>
              <a:p>
                <a:endParaRPr lang="en-US"/>
              </a:p>
            </p:txBody>
          </p:sp>
          <p:sp>
            <p:nvSpPr>
              <p:cNvPr id="18568" name="Freeform 85"/>
              <p:cNvSpPr>
                <a:spLocks/>
              </p:cNvSpPr>
              <p:nvPr/>
            </p:nvSpPr>
            <p:spPr bwMode="auto">
              <a:xfrm>
                <a:off x="2961" y="2165"/>
                <a:ext cx="91" cy="45"/>
              </a:xfrm>
              <a:custGeom>
                <a:avLst/>
                <a:gdLst>
                  <a:gd name="T0" fmla="*/ 3 w 182"/>
                  <a:gd name="T1" fmla="*/ 0 h 90"/>
                  <a:gd name="T2" fmla="*/ 3 w 182"/>
                  <a:gd name="T3" fmla="*/ 0 h 90"/>
                  <a:gd name="T4" fmla="*/ 3 w 182"/>
                  <a:gd name="T5" fmla="*/ 1 h 90"/>
                  <a:gd name="T6" fmla="*/ 3 w 182"/>
                  <a:gd name="T7" fmla="*/ 1 h 90"/>
                  <a:gd name="T8" fmla="*/ 3 w 182"/>
                  <a:gd name="T9" fmla="*/ 1 h 90"/>
                  <a:gd name="T10" fmla="*/ 3 w 182"/>
                  <a:gd name="T11" fmla="*/ 1 h 90"/>
                  <a:gd name="T12" fmla="*/ 3 w 182"/>
                  <a:gd name="T13" fmla="*/ 1 h 90"/>
                  <a:gd name="T14" fmla="*/ 3 w 182"/>
                  <a:gd name="T15" fmla="*/ 1 h 90"/>
                  <a:gd name="T16" fmla="*/ 2 w 182"/>
                  <a:gd name="T17" fmla="*/ 1 h 90"/>
                  <a:gd name="T18" fmla="*/ 2 w 182"/>
                  <a:gd name="T19" fmla="*/ 1 h 90"/>
                  <a:gd name="T20" fmla="*/ 2 w 182"/>
                  <a:gd name="T21" fmla="*/ 1 h 90"/>
                  <a:gd name="T22" fmla="*/ 2 w 182"/>
                  <a:gd name="T23" fmla="*/ 1 h 90"/>
                  <a:gd name="T24" fmla="*/ 2 w 182"/>
                  <a:gd name="T25" fmla="*/ 1 h 90"/>
                  <a:gd name="T26" fmla="*/ 2 w 182"/>
                  <a:gd name="T27" fmla="*/ 1 h 90"/>
                  <a:gd name="T28" fmla="*/ 2 w 182"/>
                  <a:gd name="T29" fmla="*/ 1 h 90"/>
                  <a:gd name="T30" fmla="*/ 1 w 182"/>
                  <a:gd name="T31" fmla="*/ 1 h 90"/>
                  <a:gd name="T32" fmla="*/ 1 w 182"/>
                  <a:gd name="T33" fmla="*/ 1 h 90"/>
                  <a:gd name="T34" fmla="*/ 1 w 182"/>
                  <a:gd name="T35" fmla="*/ 1 h 90"/>
                  <a:gd name="T36" fmla="*/ 1 w 182"/>
                  <a:gd name="T37" fmla="*/ 1 h 90"/>
                  <a:gd name="T38" fmla="*/ 1 w 182"/>
                  <a:gd name="T39" fmla="*/ 1 h 90"/>
                  <a:gd name="T40" fmla="*/ 1 w 182"/>
                  <a:gd name="T41" fmla="*/ 1 h 90"/>
                  <a:gd name="T42" fmla="*/ 1 w 182"/>
                  <a:gd name="T43" fmla="*/ 1 h 90"/>
                  <a:gd name="T44" fmla="*/ 1 w 182"/>
                  <a:gd name="T45" fmla="*/ 1 h 90"/>
                  <a:gd name="T46" fmla="*/ 1 w 182"/>
                  <a:gd name="T47" fmla="*/ 1 h 90"/>
                  <a:gd name="T48" fmla="*/ 0 w 182"/>
                  <a:gd name="T49" fmla="*/ 1 h 90"/>
                  <a:gd name="T50" fmla="*/ 1 w 182"/>
                  <a:gd name="T51" fmla="*/ 1 h 90"/>
                  <a:gd name="T52" fmla="*/ 1 w 182"/>
                  <a:gd name="T53" fmla="*/ 1 h 90"/>
                  <a:gd name="T54" fmla="*/ 1 w 182"/>
                  <a:gd name="T55" fmla="*/ 1 h 90"/>
                  <a:gd name="T56" fmla="*/ 1 w 182"/>
                  <a:gd name="T57" fmla="*/ 1 h 90"/>
                  <a:gd name="T58" fmla="*/ 1 w 182"/>
                  <a:gd name="T59" fmla="*/ 1 h 90"/>
                  <a:gd name="T60" fmla="*/ 1 w 182"/>
                  <a:gd name="T61" fmla="*/ 1 h 90"/>
                  <a:gd name="T62" fmla="*/ 1 w 182"/>
                  <a:gd name="T63" fmla="*/ 1 h 90"/>
                  <a:gd name="T64" fmla="*/ 1 w 182"/>
                  <a:gd name="T65" fmla="*/ 1 h 90"/>
                  <a:gd name="T66" fmla="*/ 1 w 182"/>
                  <a:gd name="T67" fmla="*/ 1 h 90"/>
                  <a:gd name="T68" fmla="*/ 2 w 182"/>
                  <a:gd name="T69" fmla="*/ 1 h 90"/>
                  <a:gd name="T70" fmla="*/ 3 w 182"/>
                  <a:gd name="T71" fmla="*/ 1 h 90"/>
                  <a:gd name="T72" fmla="*/ 3 w 182"/>
                  <a:gd name="T73" fmla="*/ 1 h 90"/>
                  <a:gd name="T74" fmla="*/ 3 w 182"/>
                  <a:gd name="T75" fmla="*/ 1 h 90"/>
                  <a:gd name="T76" fmla="*/ 3 w 182"/>
                  <a:gd name="T77" fmla="*/ 1 h 90"/>
                  <a:gd name="T78" fmla="*/ 3 w 182"/>
                  <a:gd name="T79" fmla="*/ 1 h 90"/>
                  <a:gd name="T80" fmla="*/ 3 w 182"/>
                  <a:gd name="T81" fmla="*/ 1 h 90"/>
                  <a:gd name="T82" fmla="*/ 3 w 182"/>
                  <a:gd name="T83" fmla="*/ 1 h 90"/>
                  <a:gd name="T84" fmla="*/ 3 w 182"/>
                  <a:gd name="T85" fmla="*/ 0 h 90"/>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2"/>
                  <a:gd name="T130" fmla="*/ 0 h 90"/>
                  <a:gd name="T131" fmla="*/ 182 w 182"/>
                  <a:gd name="T132" fmla="*/ 90 h 90"/>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2" h="90">
                    <a:moveTo>
                      <a:pt x="170" y="0"/>
                    </a:moveTo>
                    <a:lnTo>
                      <a:pt x="169" y="0"/>
                    </a:lnTo>
                    <a:lnTo>
                      <a:pt x="166" y="1"/>
                    </a:lnTo>
                    <a:lnTo>
                      <a:pt x="161" y="4"/>
                    </a:lnTo>
                    <a:lnTo>
                      <a:pt x="155" y="6"/>
                    </a:lnTo>
                    <a:lnTo>
                      <a:pt x="148" y="9"/>
                    </a:lnTo>
                    <a:lnTo>
                      <a:pt x="140" y="13"/>
                    </a:lnTo>
                    <a:lnTo>
                      <a:pt x="132" y="18"/>
                    </a:lnTo>
                    <a:lnTo>
                      <a:pt x="123" y="23"/>
                    </a:lnTo>
                    <a:lnTo>
                      <a:pt x="116" y="28"/>
                    </a:lnTo>
                    <a:lnTo>
                      <a:pt x="113" y="30"/>
                    </a:lnTo>
                    <a:lnTo>
                      <a:pt x="110" y="31"/>
                    </a:lnTo>
                    <a:lnTo>
                      <a:pt x="109" y="32"/>
                    </a:lnTo>
                    <a:lnTo>
                      <a:pt x="107" y="34"/>
                    </a:lnTo>
                    <a:lnTo>
                      <a:pt x="102" y="36"/>
                    </a:lnTo>
                    <a:lnTo>
                      <a:pt x="95" y="41"/>
                    </a:lnTo>
                    <a:lnTo>
                      <a:pt x="83" y="47"/>
                    </a:lnTo>
                    <a:lnTo>
                      <a:pt x="68" y="56"/>
                    </a:lnTo>
                    <a:lnTo>
                      <a:pt x="53" y="64"/>
                    </a:lnTo>
                    <a:lnTo>
                      <a:pt x="39" y="71"/>
                    </a:lnTo>
                    <a:lnTo>
                      <a:pt x="26" y="77"/>
                    </a:lnTo>
                    <a:lnTo>
                      <a:pt x="16" y="83"/>
                    </a:lnTo>
                    <a:lnTo>
                      <a:pt x="7" y="87"/>
                    </a:lnTo>
                    <a:lnTo>
                      <a:pt x="2" y="89"/>
                    </a:lnTo>
                    <a:lnTo>
                      <a:pt x="0" y="90"/>
                    </a:lnTo>
                    <a:lnTo>
                      <a:pt x="44" y="90"/>
                    </a:lnTo>
                    <a:lnTo>
                      <a:pt x="42" y="89"/>
                    </a:lnTo>
                    <a:lnTo>
                      <a:pt x="41" y="88"/>
                    </a:lnTo>
                    <a:lnTo>
                      <a:pt x="44" y="84"/>
                    </a:lnTo>
                    <a:lnTo>
                      <a:pt x="48" y="81"/>
                    </a:lnTo>
                    <a:lnTo>
                      <a:pt x="56" y="75"/>
                    </a:lnTo>
                    <a:lnTo>
                      <a:pt x="70" y="68"/>
                    </a:lnTo>
                    <a:lnTo>
                      <a:pt x="91" y="59"/>
                    </a:lnTo>
                    <a:lnTo>
                      <a:pt x="113" y="49"/>
                    </a:lnTo>
                    <a:lnTo>
                      <a:pt x="132" y="39"/>
                    </a:lnTo>
                    <a:lnTo>
                      <a:pt x="147" y="30"/>
                    </a:lnTo>
                    <a:lnTo>
                      <a:pt x="160" y="21"/>
                    </a:lnTo>
                    <a:lnTo>
                      <a:pt x="170" y="15"/>
                    </a:lnTo>
                    <a:lnTo>
                      <a:pt x="176" y="9"/>
                    </a:lnTo>
                    <a:lnTo>
                      <a:pt x="181" y="6"/>
                    </a:lnTo>
                    <a:lnTo>
                      <a:pt x="182" y="5"/>
                    </a:lnTo>
                    <a:lnTo>
                      <a:pt x="170" y="0"/>
                    </a:lnTo>
                    <a:close/>
                  </a:path>
                </a:pathLst>
              </a:custGeom>
              <a:solidFill>
                <a:srgbClr val="000000"/>
              </a:solidFill>
              <a:ln w="9525">
                <a:noFill/>
                <a:round/>
                <a:headEnd/>
                <a:tailEnd/>
              </a:ln>
            </p:spPr>
            <p:txBody>
              <a:bodyPr/>
              <a:lstStyle/>
              <a:p>
                <a:endParaRPr lang="en-US"/>
              </a:p>
            </p:txBody>
          </p:sp>
          <p:sp>
            <p:nvSpPr>
              <p:cNvPr id="18569" name="Freeform 86"/>
              <p:cNvSpPr>
                <a:spLocks/>
              </p:cNvSpPr>
              <p:nvPr/>
            </p:nvSpPr>
            <p:spPr bwMode="auto">
              <a:xfrm>
                <a:off x="2971" y="2177"/>
                <a:ext cx="92" cy="46"/>
              </a:xfrm>
              <a:custGeom>
                <a:avLst/>
                <a:gdLst>
                  <a:gd name="T0" fmla="*/ 3 w 183"/>
                  <a:gd name="T1" fmla="*/ 0 h 91"/>
                  <a:gd name="T2" fmla="*/ 3 w 183"/>
                  <a:gd name="T3" fmla="*/ 0 h 91"/>
                  <a:gd name="T4" fmla="*/ 3 w 183"/>
                  <a:gd name="T5" fmla="*/ 1 h 91"/>
                  <a:gd name="T6" fmla="*/ 3 w 183"/>
                  <a:gd name="T7" fmla="*/ 1 h 91"/>
                  <a:gd name="T8" fmla="*/ 3 w 183"/>
                  <a:gd name="T9" fmla="*/ 1 h 91"/>
                  <a:gd name="T10" fmla="*/ 3 w 183"/>
                  <a:gd name="T11" fmla="*/ 1 h 91"/>
                  <a:gd name="T12" fmla="*/ 3 w 183"/>
                  <a:gd name="T13" fmla="*/ 1 h 91"/>
                  <a:gd name="T14" fmla="*/ 3 w 183"/>
                  <a:gd name="T15" fmla="*/ 1 h 91"/>
                  <a:gd name="T16" fmla="*/ 2 w 183"/>
                  <a:gd name="T17" fmla="*/ 1 h 91"/>
                  <a:gd name="T18" fmla="*/ 2 w 183"/>
                  <a:gd name="T19" fmla="*/ 1 h 91"/>
                  <a:gd name="T20" fmla="*/ 2 w 183"/>
                  <a:gd name="T21" fmla="*/ 1 h 91"/>
                  <a:gd name="T22" fmla="*/ 2 w 183"/>
                  <a:gd name="T23" fmla="*/ 1 h 91"/>
                  <a:gd name="T24" fmla="*/ 2 w 183"/>
                  <a:gd name="T25" fmla="*/ 1 h 91"/>
                  <a:gd name="T26" fmla="*/ 2 w 183"/>
                  <a:gd name="T27" fmla="*/ 1 h 91"/>
                  <a:gd name="T28" fmla="*/ 2 w 183"/>
                  <a:gd name="T29" fmla="*/ 1 h 91"/>
                  <a:gd name="T30" fmla="*/ 2 w 183"/>
                  <a:gd name="T31" fmla="*/ 1 h 91"/>
                  <a:gd name="T32" fmla="*/ 2 w 183"/>
                  <a:gd name="T33" fmla="*/ 1 h 91"/>
                  <a:gd name="T34" fmla="*/ 2 w 183"/>
                  <a:gd name="T35" fmla="*/ 1 h 91"/>
                  <a:gd name="T36" fmla="*/ 1 w 183"/>
                  <a:gd name="T37" fmla="*/ 1 h 91"/>
                  <a:gd name="T38" fmla="*/ 1 w 183"/>
                  <a:gd name="T39" fmla="*/ 2 h 91"/>
                  <a:gd name="T40" fmla="*/ 1 w 183"/>
                  <a:gd name="T41" fmla="*/ 2 h 91"/>
                  <a:gd name="T42" fmla="*/ 1 w 183"/>
                  <a:gd name="T43" fmla="*/ 2 h 91"/>
                  <a:gd name="T44" fmla="*/ 1 w 183"/>
                  <a:gd name="T45" fmla="*/ 2 h 91"/>
                  <a:gd name="T46" fmla="*/ 1 w 183"/>
                  <a:gd name="T47" fmla="*/ 2 h 91"/>
                  <a:gd name="T48" fmla="*/ 0 w 183"/>
                  <a:gd name="T49" fmla="*/ 2 h 91"/>
                  <a:gd name="T50" fmla="*/ 1 w 183"/>
                  <a:gd name="T51" fmla="*/ 2 h 91"/>
                  <a:gd name="T52" fmla="*/ 1 w 183"/>
                  <a:gd name="T53" fmla="*/ 2 h 91"/>
                  <a:gd name="T54" fmla="*/ 1 w 183"/>
                  <a:gd name="T55" fmla="*/ 2 h 91"/>
                  <a:gd name="T56" fmla="*/ 1 w 183"/>
                  <a:gd name="T57" fmla="*/ 2 h 91"/>
                  <a:gd name="T58" fmla="*/ 1 w 183"/>
                  <a:gd name="T59" fmla="*/ 2 h 91"/>
                  <a:gd name="T60" fmla="*/ 1 w 183"/>
                  <a:gd name="T61" fmla="*/ 2 h 91"/>
                  <a:gd name="T62" fmla="*/ 1 w 183"/>
                  <a:gd name="T63" fmla="*/ 2 h 91"/>
                  <a:gd name="T64" fmla="*/ 2 w 183"/>
                  <a:gd name="T65" fmla="*/ 2 h 91"/>
                  <a:gd name="T66" fmla="*/ 2 w 183"/>
                  <a:gd name="T67" fmla="*/ 1 h 91"/>
                  <a:gd name="T68" fmla="*/ 2 w 183"/>
                  <a:gd name="T69" fmla="*/ 1 h 91"/>
                  <a:gd name="T70" fmla="*/ 3 w 183"/>
                  <a:gd name="T71" fmla="*/ 1 h 91"/>
                  <a:gd name="T72" fmla="*/ 3 w 183"/>
                  <a:gd name="T73" fmla="*/ 1 h 91"/>
                  <a:gd name="T74" fmla="*/ 3 w 183"/>
                  <a:gd name="T75" fmla="*/ 1 h 91"/>
                  <a:gd name="T76" fmla="*/ 3 w 183"/>
                  <a:gd name="T77" fmla="*/ 1 h 91"/>
                  <a:gd name="T78" fmla="*/ 3 w 183"/>
                  <a:gd name="T79" fmla="*/ 1 h 91"/>
                  <a:gd name="T80" fmla="*/ 3 w 183"/>
                  <a:gd name="T81" fmla="*/ 1 h 91"/>
                  <a:gd name="T82" fmla="*/ 3 w 183"/>
                  <a:gd name="T83" fmla="*/ 1 h 91"/>
                  <a:gd name="T84" fmla="*/ 3 w 183"/>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3"/>
                  <a:gd name="T130" fmla="*/ 0 h 91"/>
                  <a:gd name="T131" fmla="*/ 183 w 183"/>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3" h="91">
                    <a:moveTo>
                      <a:pt x="171" y="0"/>
                    </a:moveTo>
                    <a:lnTo>
                      <a:pt x="170" y="0"/>
                    </a:lnTo>
                    <a:lnTo>
                      <a:pt x="167" y="1"/>
                    </a:lnTo>
                    <a:lnTo>
                      <a:pt x="163" y="3"/>
                    </a:lnTo>
                    <a:lnTo>
                      <a:pt x="156" y="5"/>
                    </a:lnTo>
                    <a:lnTo>
                      <a:pt x="149" y="9"/>
                    </a:lnTo>
                    <a:lnTo>
                      <a:pt x="141" y="12"/>
                    </a:lnTo>
                    <a:lnTo>
                      <a:pt x="133" y="17"/>
                    </a:lnTo>
                    <a:lnTo>
                      <a:pt x="124" y="23"/>
                    </a:lnTo>
                    <a:lnTo>
                      <a:pt x="117" y="27"/>
                    </a:lnTo>
                    <a:lnTo>
                      <a:pt x="113" y="30"/>
                    </a:lnTo>
                    <a:lnTo>
                      <a:pt x="111" y="31"/>
                    </a:lnTo>
                    <a:lnTo>
                      <a:pt x="110" y="32"/>
                    </a:lnTo>
                    <a:lnTo>
                      <a:pt x="108" y="33"/>
                    </a:lnTo>
                    <a:lnTo>
                      <a:pt x="104" y="35"/>
                    </a:lnTo>
                    <a:lnTo>
                      <a:pt x="96" y="40"/>
                    </a:lnTo>
                    <a:lnTo>
                      <a:pt x="84" y="47"/>
                    </a:lnTo>
                    <a:lnTo>
                      <a:pt x="70" y="55"/>
                    </a:lnTo>
                    <a:lnTo>
                      <a:pt x="55" y="63"/>
                    </a:lnTo>
                    <a:lnTo>
                      <a:pt x="41" y="71"/>
                    </a:lnTo>
                    <a:lnTo>
                      <a:pt x="27" y="77"/>
                    </a:lnTo>
                    <a:lnTo>
                      <a:pt x="17" y="83"/>
                    </a:lnTo>
                    <a:lnTo>
                      <a:pt x="7" y="87"/>
                    </a:lnTo>
                    <a:lnTo>
                      <a:pt x="3" y="89"/>
                    </a:lnTo>
                    <a:lnTo>
                      <a:pt x="0" y="91"/>
                    </a:lnTo>
                    <a:lnTo>
                      <a:pt x="44" y="91"/>
                    </a:lnTo>
                    <a:lnTo>
                      <a:pt x="43" y="89"/>
                    </a:lnTo>
                    <a:lnTo>
                      <a:pt x="42" y="87"/>
                    </a:lnTo>
                    <a:lnTo>
                      <a:pt x="44" y="85"/>
                    </a:lnTo>
                    <a:lnTo>
                      <a:pt x="49" y="80"/>
                    </a:lnTo>
                    <a:lnTo>
                      <a:pt x="57" y="75"/>
                    </a:lnTo>
                    <a:lnTo>
                      <a:pt x="71" y="68"/>
                    </a:lnTo>
                    <a:lnTo>
                      <a:pt x="91" y="58"/>
                    </a:lnTo>
                    <a:lnTo>
                      <a:pt x="113" y="48"/>
                    </a:lnTo>
                    <a:lnTo>
                      <a:pt x="133" y="38"/>
                    </a:lnTo>
                    <a:lnTo>
                      <a:pt x="148" y="28"/>
                    </a:lnTo>
                    <a:lnTo>
                      <a:pt x="162" y="20"/>
                    </a:lnTo>
                    <a:lnTo>
                      <a:pt x="171" y="13"/>
                    </a:lnTo>
                    <a:lnTo>
                      <a:pt x="178" y="8"/>
                    </a:lnTo>
                    <a:lnTo>
                      <a:pt x="182" y="4"/>
                    </a:lnTo>
                    <a:lnTo>
                      <a:pt x="183" y="3"/>
                    </a:lnTo>
                    <a:lnTo>
                      <a:pt x="171" y="0"/>
                    </a:lnTo>
                    <a:close/>
                  </a:path>
                </a:pathLst>
              </a:custGeom>
              <a:solidFill>
                <a:srgbClr val="000000"/>
              </a:solidFill>
              <a:ln w="9525">
                <a:noFill/>
                <a:round/>
                <a:headEnd/>
                <a:tailEnd/>
              </a:ln>
            </p:spPr>
            <p:txBody>
              <a:bodyPr/>
              <a:lstStyle/>
              <a:p>
                <a:endParaRPr lang="en-US"/>
              </a:p>
            </p:txBody>
          </p:sp>
          <p:sp>
            <p:nvSpPr>
              <p:cNvPr id="18570" name="Freeform 87"/>
              <p:cNvSpPr>
                <a:spLocks/>
              </p:cNvSpPr>
              <p:nvPr/>
            </p:nvSpPr>
            <p:spPr bwMode="auto">
              <a:xfrm>
                <a:off x="2982" y="2190"/>
                <a:ext cx="91" cy="46"/>
              </a:xfrm>
              <a:custGeom>
                <a:avLst/>
                <a:gdLst>
                  <a:gd name="T0" fmla="*/ 3 w 182"/>
                  <a:gd name="T1" fmla="*/ 0 h 91"/>
                  <a:gd name="T2" fmla="*/ 3 w 182"/>
                  <a:gd name="T3" fmla="*/ 0 h 91"/>
                  <a:gd name="T4" fmla="*/ 3 w 182"/>
                  <a:gd name="T5" fmla="*/ 1 h 91"/>
                  <a:gd name="T6" fmla="*/ 3 w 182"/>
                  <a:gd name="T7" fmla="*/ 1 h 91"/>
                  <a:gd name="T8" fmla="*/ 3 w 182"/>
                  <a:gd name="T9" fmla="*/ 1 h 91"/>
                  <a:gd name="T10" fmla="*/ 3 w 182"/>
                  <a:gd name="T11" fmla="*/ 1 h 91"/>
                  <a:gd name="T12" fmla="*/ 3 w 182"/>
                  <a:gd name="T13" fmla="*/ 1 h 91"/>
                  <a:gd name="T14" fmla="*/ 3 w 182"/>
                  <a:gd name="T15" fmla="*/ 1 h 91"/>
                  <a:gd name="T16" fmla="*/ 2 w 182"/>
                  <a:gd name="T17" fmla="*/ 1 h 91"/>
                  <a:gd name="T18" fmla="*/ 2 w 182"/>
                  <a:gd name="T19" fmla="*/ 1 h 91"/>
                  <a:gd name="T20" fmla="*/ 2 w 182"/>
                  <a:gd name="T21" fmla="*/ 1 h 91"/>
                  <a:gd name="T22" fmla="*/ 2 w 182"/>
                  <a:gd name="T23" fmla="*/ 1 h 91"/>
                  <a:gd name="T24" fmla="*/ 2 w 182"/>
                  <a:gd name="T25" fmla="*/ 1 h 91"/>
                  <a:gd name="T26" fmla="*/ 2 w 182"/>
                  <a:gd name="T27" fmla="*/ 1 h 91"/>
                  <a:gd name="T28" fmla="*/ 2 w 182"/>
                  <a:gd name="T29" fmla="*/ 1 h 91"/>
                  <a:gd name="T30" fmla="*/ 1 w 182"/>
                  <a:gd name="T31" fmla="*/ 1 h 91"/>
                  <a:gd name="T32" fmla="*/ 1 w 182"/>
                  <a:gd name="T33" fmla="*/ 1 h 91"/>
                  <a:gd name="T34" fmla="*/ 1 w 182"/>
                  <a:gd name="T35" fmla="*/ 1 h 91"/>
                  <a:gd name="T36" fmla="*/ 1 w 182"/>
                  <a:gd name="T37" fmla="*/ 1 h 91"/>
                  <a:gd name="T38" fmla="*/ 1 w 182"/>
                  <a:gd name="T39" fmla="*/ 2 h 91"/>
                  <a:gd name="T40" fmla="*/ 1 w 182"/>
                  <a:gd name="T41" fmla="*/ 2 h 91"/>
                  <a:gd name="T42" fmla="*/ 1 w 182"/>
                  <a:gd name="T43" fmla="*/ 2 h 91"/>
                  <a:gd name="T44" fmla="*/ 1 w 182"/>
                  <a:gd name="T45" fmla="*/ 2 h 91"/>
                  <a:gd name="T46" fmla="*/ 1 w 182"/>
                  <a:gd name="T47" fmla="*/ 2 h 91"/>
                  <a:gd name="T48" fmla="*/ 0 w 182"/>
                  <a:gd name="T49" fmla="*/ 2 h 91"/>
                  <a:gd name="T50" fmla="*/ 1 w 182"/>
                  <a:gd name="T51" fmla="*/ 2 h 91"/>
                  <a:gd name="T52" fmla="*/ 1 w 182"/>
                  <a:gd name="T53" fmla="*/ 2 h 91"/>
                  <a:gd name="T54" fmla="*/ 1 w 182"/>
                  <a:gd name="T55" fmla="*/ 2 h 91"/>
                  <a:gd name="T56" fmla="*/ 1 w 182"/>
                  <a:gd name="T57" fmla="*/ 2 h 91"/>
                  <a:gd name="T58" fmla="*/ 1 w 182"/>
                  <a:gd name="T59" fmla="*/ 2 h 91"/>
                  <a:gd name="T60" fmla="*/ 1 w 182"/>
                  <a:gd name="T61" fmla="*/ 2 h 91"/>
                  <a:gd name="T62" fmla="*/ 1 w 182"/>
                  <a:gd name="T63" fmla="*/ 2 h 91"/>
                  <a:gd name="T64" fmla="*/ 1 w 182"/>
                  <a:gd name="T65" fmla="*/ 2 h 91"/>
                  <a:gd name="T66" fmla="*/ 1 w 182"/>
                  <a:gd name="T67" fmla="*/ 1 h 91"/>
                  <a:gd name="T68" fmla="*/ 2 w 182"/>
                  <a:gd name="T69" fmla="*/ 1 h 91"/>
                  <a:gd name="T70" fmla="*/ 3 w 182"/>
                  <a:gd name="T71" fmla="*/ 1 h 91"/>
                  <a:gd name="T72" fmla="*/ 3 w 182"/>
                  <a:gd name="T73" fmla="*/ 1 h 91"/>
                  <a:gd name="T74" fmla="*/ 3 w 182"/>
                  <a:gd name="T75" fmla="*/ 1 h 91"/>
                  <a:gd name="T76" fmla="*/ 3 w 182"/>
                  <a:gd name="T77" fmla="*/ 1 h 91"/>
                  <a:gd name="T78" fmla="*/ 3 w 182"/>
                  <a:gd name="T79" fmla="*/ 1 h 91"/>
                  <a:gd name="T80" fmla="*/ 3 w 182"/>
                  <a:gd name="T81" fmla="*/ 1 h 91"/>
                  <a:gd name="T82" fmla="*/ 3 w 182"/>
                  <a:gd name="T83" fmla="*/ 1 h 91"/>
                  <a:gd name="T84" fmla="*/ 3 w 182"/>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2"/>
                  <a:gd name="T130" fmla="*/ 0 h 91"/>
                  <a:gd name="T131" fmla="*/ 182 w 182"/>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2" h="91">
                    <a:moveTo>
                      <a:pt x="171" y="0"/>
                    </a:moveTo>
                    <a:lnTo>
                      <a:pt x="169" y="0"/>
                    </a:lnTo>
                    <a:lnTo>
                      <a:pt x="166" y="1"/>
                    </a:lnTo>
                    <a:lnTo>
                      <a:pt x="161" y="3"/>
                    </a:lnTo>
                    <a:lnTo>
                      <a:pt x="156" y="6"/>
                    </a:lnTo>
                    <a:lnTo>
                      <a:pt x="149" y="9"/>
                    </a:lnTo>
                    <a:lnTo>
                      <a:pt x="139" y="13"/>
                    </a:lnTo>
                    <a:lnTo>
                      <a:pt x="131" y="17"/>
                    </a:lnTo>
                    <a:lnTo>
                      <a:pt x="122" y="23"/>
                    </a:lnTo>
                    <a:lnTo>
                      <a:pt x="115" y="28"/>
                    </a:lnTo>
                    <a:lnTo>
                      <a:pt x="112" y="30"/>
                    </a:lnTo>
                    <a:lnTo>
                      <a:pt x="110" y="31"/>
                    </a:lnTo>
                    <a:lnTo>
                      <a:pt x="108" y="32"/>
                    </a:lnTo>
                    <a:lnTo>
                      <a:pt x="106" y="33"/>
                    </a:lnTo>
                    <a:lnTo>
                      <a:pt x="103" y="36"/>
                    </a:lnTo>
                    <a:lnTo>
                      <a:pt x="95" y="40"/>
                    </a:lnTo>
                    <a:lnTo>
                      <a:pt x="83" y="47"/>
                    </a:lnTo>
                    <a:lnTo>
                      <a:pt x="68" y="55"/>
                    </a:lnTo>
                    <a:lnTo>
                      <a:pt x="53" y="63"/>
                    </a:lnTo>
                    <a:lnTo>
                      <a:pt x="39" y="71"/>
                    </a:lnTo>
                    <a:lnTo>
                      <a:pt x="27" y="77"/>
                    </a:lnTo>
                    <a:lnTo>
                      <a:pt x="16" y="83"/>
                    </a:lnTo>
                    <a:lnTo>
                      <a:pt x="7" y="88"/>
                    </a:lnTo>
                    <a:lnTo>
                      <a:pt x="2" y="90"/>
                    </a:lnTo>
                    <a:lnTo>
                      <a:pt x="0" y="91"/>
                    </a:lnTo>
                    <a:lnTo>
                      <a:pt x="44" y="91"/>
                    </a:lnTo>
                    <a:lnTo>
                      <a:pt x="43" y="90"/>
                    </a:lnTo>
                    <a:lnTo>
                      <a:pt x="42" y="88"/>
                    </a:lnTo>
                    <a:lnTo>
                      <a:pt x="44" y="85"/>
                    </a:lnTo>
                    <a:lnTo>
                      <a:pt x="49" y="81"/>
                    </a:lnTo>
                    <a:lnTo>
                      <a:pt x="57" y="75"/>
                    </a:lnTo>
                    <a:lnTo>
                      <a:pt x="70" y="68"/>
                    </a:lnTo>
                    <a:lnTo>
                      <a:pt x="91" y="59"/>
                    </a:lnTo>
                    <a:lnTo>
                      <a:pt x="113" y="48"/>
                    </a:lnTo>
                    <a:lnTo>
                      <a:pt x="133" y="38"/>
                    </a:lnTo>
                    <a:lnTo>
                      <a:pt x="148" y="29"/>
                    </a:lnTo>
                    <a:lnTo>
                      <a:pt x="160" y="21"/>
                    </a:lnTo>
                    <a:lnTo>
                      <a:pt x="171" y="14"/>
                    </a:lnTo>
                    <a:lnTo>
                      <a:pt x="176" y="8"/>
                    </a:lnTo>
                    <a:lnTo>
                      <a:pt x="181" y="5"/>
                    </a:lnTo>
                    <a:lnTo>
                      <a:pt x="182" y="3"/>
                    </a:lnTo>
                    <a:lnTo>
                      <a:pt x="171" y="0"/>
                    </a:lnTo>
                    <a:close/>
                  </a:path>
                </a:pathLst>
              </a:custGeom>
              <a:solidFill>
                <a:srgbClr val="000000"/>
              </a:solidFill>
              <a:ln w="9525">
                <a:noFill/>
                <a:round/>
                <a:headEnd/>
                <a:tailEnd/>
              </a:ln>
            </p:spPr>
            <p:txBody>
              <a:bodyPr/>
              <a:lstStyle/>
              <a:p>
                <a:endParaRPr lang="en-US"/>
              </a:p>
            </p:txBody>
          </p:sp>
          <p:sp>
            <p:nvSpPr>
              <p:cNvPr id="18571" name="Freeform 88"/>
              <p:cNvSpPr>
                <a:spLocks/>
              </p:cNvSpPr>
              <p:nvPr/>
            </p:nvSpPr>
            <p:spPr bwMode="auto">
              <a:xfrm>
                <a:off x="2991" y="2203"/>
                <a:ext cx="91" cy="45"/>
              </a:xfrm>
              <a:custGeom>
                <a:avLst/>
                <a:gdLst>
                  <a:gd name="T0" fmla="*/ 3 w 182"/>
                  <a:gd name="T1" fmla="*/ 0 h 91"/>
                  <a:gd name="T2" fmla="*/ 3 w 182"/>
                  <a:gd name="T3" fmla="*/ 0 h 91"/>
                  <a:gd name="T4" fmla="*/ 3 w 182"/>
                  <a:gd name="T5" fmla="*/ 0 h 91"/>
                  <a:gd name="T6" fmla="*/ 3 w 182"/>
                  <a:gd name="T7" fmla="*/ 0 h 91"/>
                  <a:gd name="T8" fmla="*/ 3 w 182"/>
                  <a:gd name="T9" fmla="*/ 0 h 91"/>
                  <a:gd name="T10" fmla="*/ 3 w 182"/>
                  <a:gd name="T11" fmla="*/ 0 h 91"/>
                  <a:gd name="T12" fmla="*/ 3 w 182"/>
                  <a:gd name="T13" fmla="*/ 0 h 91"/>
                  <a:gd name="T14" fmla="*/ 3 w 182"/>
                  <a:gd name="T15" fmla="*/ 0 h 91"/>
                  <a:gd name="T16" fmla="*/ 2 w 182"/>
                  <a:gd name="T17" fmla="*/ 0 h 91"/>
                  <a:gd name="T18" fmla="*/ 2 w 182"/>
                  <a:gd name="T19" fmla="*/ 0 h 91"/>
                  <a:gd name="T20" fmla="*/ 2 w 182"/>
                  <a:gd name="T21" fmla="*/ 0 h 91"/>
                  <a:gd name="T22" fmla="*/ 2 w 182"/>
                  <a:gd name="T23" fmla="*/ 0 h 91"/>
                  <a:gd name="T24" fmla="*/ 2 w 182"/>
                  <a:gd name="T25" fmla="*/ 0 h 91"/>
                  <a:gd name="T26" fmla="*/ 2 w 182"/>
                  <a:gd name="T27" fmla="*/ 0 h 91"/>
                  <a:gd name="T28" fmla="*/ 2 w 182"/>
                  <a:gd name="T29" fmla="*/ 0 h 91"/>
                  <a:gd name="T30" fmla="*/ 1 w 182"/>
                  <a:gd name="T31" fmla="*/ 0 h 91"/>
                  <a:gd name="T32" fmla="*/ 1 w 182"/>
                  <a:gd name="T33" fmla="*/ 0 h 91"/>
                  <a:gd name="T34" fmla="*/ 1 w 182"/>
                  <a:gd name="T35" fmla="*/ 0 h 91"/>
                  <a:gd name="T36" fmla="*/ 1 w 182"/>
                  <a:gd name="T37" fmla="*/ 1 h 91"/>
                  <a:gd name="T38" fmla="*/ 1 w 182"/>
                  <a:gd name="T39" fmla="*/ 1 h 91"/>
                  <a:gd name="T40" fmla="*/ 1 w 182"/>
                  <a:gd name="T41" fmla="*/ 1 h 91"/>
                  <a:gd name="T42" fmla="*/ 1 w 182"/>
                  <a:gd name="T43" fmla="*/ 1 h 91"/>
                  <a:gd name="T44" fmla="*/ 1 w 182"/>
                  <a:gd name="T45" fmla="*/ 1 h 91"/>
                  <a:gd name="T46" fmla="*/ 1 w 182"/>
                  <a:gd name="T47" fmla="*/ 1 h 91"/>
                  <a:gd name="T48" fmla="*/ 0 w 182"/>
                  <a:gd name="T49" fmla="*/ 1 h 91"/>
                  <a:gd name="T50" fmla="*/ 1 w 182"/>
                  <a:gd name="T51" fmla="*/ 1 h 91"/>
                  <a:gd name="T52" fmla="*/ 1 w 182"/>
                  <a:gd name="T53" fmla="*/ 1 h 91"/>
                  <a:gd name="T54" fmla="*/ 1 w 182"/>
                  <a:gd name="T55" fmla="*/ 1 h 91"/>
                  <a:gd name="T56" fmla="*/ 1 w 182"/>
                  <a:gd name="T57" fmla="*/ 1 h 91"/>
                  <a:gd name="T58" fmla="*/ 1 w 182"/>
                  <a:gd name="T59" fmla="*/ 1 h 91"/>
                  <a:gd name="T60" fmla="*/ 1 w 182"/>
                  <a:gd name="T61" fmla="*/ 1 h 91"/>
                  <a:gd name="T62" fmla="*/ 1 w 182"/>
                  <a:gd name="T63" fmla="*/ 1 h 91"/>
                  <a:gd name="T64" fmla="*/ 1 w 182"/>
                  <a:gd name="T65" fmla="*/ 1 h 91"/>
                  <a:gd name="T66" fmla="*/ 1 w 182"/>
                  <a:gd name="T67" fmla="*/ 0 h 91"/>
                  <a:gd name="T68" fmla="*/ 2 w 182"/>
                  <a:gd name="T69" fmla="*/ 0 h 91"/>
                  <a:gd name="T70" fmla="*/ 3 w 182"/>
                  <a:gd name="T71" fmla="*/ 0 h 91"/>
                  <a:gd name="T72" fmla="*/ 3 w 182"/>
                  <a:gd name="T73" fmla="*/ 0 h 91"/>
                  <a:gd name="T74" fmla="*/ 3 w 182"/>
                  <a:gd name="T75" fmla="*/ 0 h 91"/>
                  <a:gd name="T76" fmla="*/ 3 w 182"/>
                  <a:gd name="T77" fmla="*/ 0 h 91"/>
                  <a:gd name="T78" fmla="*/ 3 w 182"/>
                  <a:gd name="T79" fmla="*/ 0 h 91"/>
                  <a:gd name="T80" fmla="*/ 3 w 182"/>
                  <a:gd name="T81" fmla="*/ 0 h 91"/>
                  <a:gd name="T82" fmla="*/ 3 w 182"/>
                  <a:gd name="T83" fmla="*/ 0 h 91"/>
                  <a:gd name="T84" fmla="*/ 3 w 182"/>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2"/>
                  <a:gd name="T130" fmla="*/ 0 h 91"/>
                  <a:gd name="T131" fmla="*/ 182 w 182"/>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2" h="91">
                    <a:moveTo>
                      <a:pt x="170" y="0"/>
                    </a:moveTo>
                    <a:lnTo>
                      <a:pt x="169" y="0"/>
                    </a:lnTo>
                    <a:lnTo>
                      <a:pt x="166" y="1"/>
                    </a:lnTo>
                    <a:lnTo>
                      <a:pt x="161" y="4"/>
                    </a:lnTo>
                    <a:lnTo>
                      <a:pt x="155" y="6"/>
                    </a:lnTo>
                    <a:lnTo>
                      <a:pt x="148" y="10"/>
                    </a:lnTo>
                    <a:lnTo>
                      <a:pt x="140" y="13"/>
                    </a:lnTo>
                    <a:lnTo>
                      <a:pt x="132" y="18"/>
                    </a:lnTo>
                    <a:lnTo>
                      <a:pt x="123" y="23"/>
                    </a:lnTo>
                    <a:lnTo>
                      <a:pt x="116" y="28"/>
                    </a:lnTo>
                    <a:lnTo>
                      <a:pt x="113" y="30"/>
                    </a:lnTo>
                    <a:lnTo>
                      <a:pt x="110" y="31"/>
                    </a:lnTo>
                    <a:lnTo>
                      <a:pt x="109" y="33"/>
                    </a:lnTo>
                    <a:lnTo>
                      <a:pt x="107" y="34"/>
                    </a:lnTo>
                    <a:lnTo>
                      <a:pt x="102" y="36"/>
                    </a:lnTo>
                    <a:lnTo>
                      <a:pt x="95" y="41"/>
                    </a:lnTo>
                    <a:lnTo>
                      <a:pt x="83" y="48"/>
                    </a:lnTo>
                    <a:lnTo>
                      <a:pt x="68" y="57"/>
                    </a:lnTo>
                    <a:lnTo>
                      <a:pt x="53" y="65"/>
                    </a:lnTo>
                    <a:lnTo>
                      <a:pt x="39" y="72"/>
                    </a:lnTo>
                    <a:lnTo>
                      <a:pt x="26" y="79"/>
                    </a:lnTo>
                    <a:lnTo>
                      <a:pt x="16" y="84"/>
                    </a:lnTo>
                    <a:lnTo>
                      <a:pt x="7" y="88"/>
                    </a:lnTo>
                    <a:lnTo>
                      <a:pt x="2" y="90"/>
                    </a:lnTo>
                    <a:lnTo>
                      <a:pt x="0" y="91"/>
                    </a:lnTo>
                    <a:lnTo>
                      <a:pt x="43" y="91"/>
                    </a:lnTo>
                    <a:lnTo>
                      <a:pt x="42" y="90"/>
                    </a:lnTo>
                    <a:lnTo>
                      <a:pt x="41" y="88"/>
                    </a:lnTo>
                    <a:lnTo>
                      <a:pt x="43" y="86"/>
                    </a:lnTo>
                    <a:lnTo>
                      <a:pt x="48" y="81"/>
                    </a:lnTo>
                    <a:lnTo>
                      <a:pt x="56" y="75"/>
                    </a:lnTo>
                    <a:lnTo>
                      <a:pt x="70" y="68"/>
                    </a:lnTo>
                    <a:lnTo>
                      <a:pt x="91" y="59"/>
                    </a:lnTo>
                    <a:lnTo>
                      <a:pt x="113" y="49"/>
                    </a:lnTo>
                    <a:lnTo>
                      <a:pt x="132" y="38"/>
                    </a:lnTo>
                    <a:lnTo>
                      <a:pt x="147" y="29"/>
                    </a:lnTo>
                    <a:lnTo>
                      <a:pt x="160" y="21"/>
                    </a:lnTo>
                    <a:lnTo>
                      <a:pt x="170" y="14"/>
                    </a:lnTo>
                    <a:lnTo>
                      <a:pt x="176" y="8"/>
                    </a:lnTo>
                    <a:lnTo>
                      <a:pt x="180" y="5"/>
                    </a:lnTo>
                    <a:lnTo>
                      <a:pt x="182" y="4"/>
                    </a:lnTo>
                    <a:lnTo>
                      <a:pt x="170" y="0"/>
                    </a:lnTo>
                    <a:close/>
                  </a:path>
                </a:pathLst>
              </a:custGeom>
              <a:solidFill>
                <a:srgbClr val="000000"/>
              </a:solidFill>
              <a:ln w="9525">
                <a:noFill/>
                <a:round/>
                <a:headEnd/>
                <a:tailEnd/>
              </a:ln>
            </p:spPr>
            <p:txBody>
              <a:bodyPr/>
              <a:lstStyle/>
              <a:p>
                <a:endParaRPr lang="en-US"/>
              </a:p>
            </p:txBody>
          </p:sp>
          <p:sp>
            <p:nvSpPr>
              <p:cNvPr id="18572" name="Freeform 89"/>
              <p:cNvSpPr>
                <a:spLocks/>
              </p:cNvSpPr>
              <p:nvPr/>
            </p:nvSpPr>
            <p:spPr bwMode="auto">
              <a:xfrm>
                <a:off x="3002" y="2215"/>
                <a:ext cx="91" cy="46"/>
              </a:xfrm>
              <a:custGeom>
                <a:avLst/>
                <a:gdLst>
                  <a:gd name="T0" fmla="*/ 3 w 182"/>
                  <a:gd name="T1" fmla="*/ 0 h 91"/>
                  <a:gd name="T2" fmla="*/ 3 w 182"/>
                  <a:gd name="T3" fmla="*/ 0 h 91"/>
                  <a:gd name="T4" fmla="*/ 3 w 182"/>
                  <a:gd name="T5" fmla="*/ 1 h 91"/>
                  <a:gd name="T6" fmla="*/ 3 w 182"/>
                  <a:gd name="T7" fmla="*/ 1 h 91"/>
                  <a:gd name="T8" fmla="*/ 3 w 182"/>
                  <a:gd name="T9" fmla="*/ 1 h 91"/>
                  <a:gd name="T10" fmla="*/ 3 w 182"/>
                  <a:gd name="T11" fmla="*/ 1 h 91"/>
                  <a:gd name="T12" fmla="*/ 3 w 182"/>
                  <a:gd name="T13" fmla="*/ 1 h 91"/>
                  <a:gd name="T14" fmla="*/ 3 w 182"/>
                  <a:gd name="T15" fmla="*/ 1 h 91"/>
                  <a:gd name="T16" fmla="*/ 2 w 182"/>
                  <a:gd name="T17" fmla="*/ 1 h 91"/>
                  <a:gd name="T18" fmla="*/ 2 w 182"/>
                  <a:gd name="T19" fmla="*/ 1 h 91"/>
                  <a:gd name="T20" fmla="*/ 2 w 182"/>
                  <a:gd name="T21" fmla="*/ 1 h 91"/>
                  <a:gd name="T22" fmla="*/ 2 w 182"/>
                  <a:gd name="T23" fmla="*/ 1 h 91"/>
                  <a:gd name="T24" fmla="*/ 2 w 182"/>
                  <a:gd name="T25" fmla="*/ 1 h 91"/>
                  <a:gd name="T26" fmla="*/ 2 w 182"/>
                  <a:gd name="T27" fmla="*/ 1 h 91"/>
                  <a:gd name="T28" fmla="*/ 2 w 182"/>
                  <a:gd name="T29" fmla="*/ 1 h 91"/>
                  <a:gd name="T30" fmla="*/ 1 w 182"/>
                  <a:gd name="T31" fmla="*/ 1 h 91"/>
                  <a:gd name="T32" fmla="*/ 1 w 182"/>
                  <a:gd name="T33" fmla="*/ 1 h 91"/>
                  <a:gd name="T34" fmla="*/ 1 w 182"/>
                  <a:gd name="T35" fmla="*/ 1 h 91"/>
                  <a:gd name="T36" fmla="*/ 1 w 182"/>
                  <a:gd name="T37" fmla="*/ 1 h 91"/>
                  <a:gd name="T38" fmla="*/ 1 w 182"/>
                  <a:gd name="T39" fmla="*/ 2 h 91"/>
                  <a:gd name="T40" fmla="*/ 1 w 182"/>
                  <a:gd name="T41" fmla="*/ 2 h 91"/>
                  <a:gd name="T42" fmla="*/ 1 w 182"/>
                  <a:gd name="T43" fmla="*/ 2 h 91"/>
                  <a:gd name="T44" fmla="*/ 1 w 182"/>
                  <a:gd name="T45" fmla="*/ 2 h 91"/>
                  <a:gd name="T46" fmla="*/ 1 w 182"/>
                  <a:gd name="T47" fmla="*/ 2 h 91"/>
                  <a:gd name="T48" fmla="*/ 0 w 182"/>
                  <a:gd name="T49" fmla="*/ 2 h 91"/>
                  <a:gd name="T50" fmla="*/ 1 w 182"/>
                  <a:gd name="T51" fmla="*/ 2 h 91"/>
                  <a:gd name="T52" fmla="*/ 1 w 182"/>
                  <a:gd name="T53" fmla="*/ 2 h 91"/>
                  <a:gd name="T54" fmla="*/ 1 w 182"/>
                  <a:gd name="T55" fmla="*/ 2 h 91"/>
                  <a:gd name="T56" fmla="*/ 1 w 182"/>
                  <a:gd name="T57" fmla="*/ 2 h 91"/>
                  <a:gd name="T58" fmla="*/ 1 w 182"/>
                  <a:gd name="T59" fmla="*/ 2 h 91"/>
                  <a:gd name="T60" fmla="*/ 1 w 182"/>
                  <a:gd name="T61" fmla="*/ 2 h 91"/>
                  <a:gd name="T62" fmla="*/ 1 w 182"/>
                  <a:gd name="T63" fmla="*/ 2 h 91"/>
                  <a:gd name="T64" fmla="*/ 1 w 182"/>
                  <a:gd name="T65" fmla="*/ 2 h 91"/>
                  <a:gd name="T66" fmla="*/ 1 w 182"/>
                  <a:gd name="T67" fmla="*/ 1 h 91"/>
                  <a:gd name="T68" fmla="*/ 2 w 182"/>
                  <a:gd name="T69" fmla="*/ 1 h 91"/>
                  <a:gd name="T70" fmla="*/ 3 w 182"/>
                  <a:gd name="T71" fmla="*/ 1 h 91"/>
                  <a:gd name="T72" fmla="*/ 3 w 182"/>
                  <a:gd name="T73" fmla="*/ 1 h 91"/>
                  <a:gd name="T74" fmla="*/ 3 w 182"/>
                  <a:gd name="T75" fmla="*/ 1 h 91"/>
                  <a:gd name="T76" fmla="*/ 3 w 182"/>
                  <a:gd name="T77" fmla="*/ 1 h 91"/>
                  <a:gd name="T78" fmla="*/ 3 w 182"/>
                  <a:gd name="T79" fmla="*/ 1 h 91"/>
                  <a:gd name="T80" fmla="*/ 3 w 182"/>
                  <a:gd name="T81" fmla="*/ 1 h 91"/>
                  <a:gd name="T82" fmla="*/ 3 w 182"/>
                  <a:gd name="T83" fmla="*/ 1 h 91"/>
                  <a:gd name="T84" fmla="*/ 3 w 182"/>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2"/>
                  <a:gd name="T130" fmla="*/ 0 h 91"/>
                  <a:gd name="T131" fmla="*/ 182 w 182"/>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2" h="91">
                    <a:moveTo>
                      <a:pt x="170" y="0"/>
                    </a:moveTo>
                    <a:lnTo>
                      <a:pt x="169" y="0"/>
                    </a:lnTo>
                    <a:lnTo>
                      <a:pt x="166" y="1"/>
                    </a:lnTo>
                    <a:lnTo>
                      <a:pt x="162" y="3"/>
                    </a:lnTo>
                    <a:lnTo>
                      <a:pt x="155" y="5"/>
                    </a:lnTo>
                    <a:lnTo>
                      <a:pt x="148" y="9"/>
                    </a:lnTo>
                    <a:lnTo>
                      <a:pt x="140" y="12"/>
                    </a:lnTo>
                    <a:lnTo>
                      <a:pt x="132" y="17"/>
                    </a:lnTo>
                    <a:lnTo>
                      <a:pt x="122" y="23"/>
                    </a:lnTo>
                    <a:lnTo>
                      <a:pt x="116" y="27"/>
                    </a:lnTo>
                    <a:lnTo>
                      <a:pt x="112" y="30"/>
                    </a:lnTo>
                    <a:lnTo>
                      <a:pt x="110" y="31"/>
                    </a:lnTo>
                    <a:lnTo>
                      <a:pt x="109" y="32"/>
                    </a:lnTo>
                    <a:lnTo>
                      <a:pt x="106" y="33"/>
                    </a:lnTo>
                    <a:lnTo>
                      <a:pt x="103" y="35"/>
                    </a:lnTo>
                    <a:lnTo>
                      <a:pt x="95" y="40"/>
                    </a:lnTo>
                    <a:lnTo>
                      <a:pt x="83" y="47"/>
                    </a:lnTo>
                    <a:lnTo>
                      <a:pt x="68" y="56"/>
                    </a:lnTo>
                    <a:lnTo>
                      <a:pt x="53" y="64"/>
                    </a:lnTo>
                    <a:lnTo>
                      <a:pt x="40" y="71"/>
                    </a:lnTo>
                    <a:lnTo>
                      <a:pt x="27" y="78"/>
                    </a:lnTo>
                    <a:lnTo>
                      <a:pt x="17" y="84"/>
                    </a:lnTo>
                    <a:lnTo>
                      <a:pt x="7" y="87"/>
                    </a:lnTo>
                    <a:lnTo>
                      <a:pt x="3" y="90"/>
                    </a:lnTo>
                    <a:lnTo>
                      <a:pt x="0" y="91"/>
                    </a:lnTo>
                    <a:lnTo>
                      <a:pt x="43" y="91"/>
                    </a:lnTo>
                    <a:lnTo>
                      <a:pt x="42" y="90"/>
                    </a:lnTo>
                    <a:lnTo>
                      <a:pt x="42" y="87"/>
                    </a:lnTo>
                    <a:lnTo>
                      <a:pt x="43" y="85"/>
                    </a:lnTo>
                    <a:lnTo>
                      <a:pt x="49" y="80"/>
                    </a:lnTo>
                    <a:lnTo>
                      <a:pt x="57" y="75"/>
                    </a:lnTo>
                    <a:lnTo>
                      <a:pt x="71" y="68"/>
                    </a:lnTo>
                    <a:lnTo>
                      <a:pt x="91" y="58"/>
                    </a:lnTo>
                    <a:lnTo>
                      <a:pt x="113" y="48"/>
                    </a:lnTo>
                    <a:lnTo>
                      <a:pt x="133" y="38"/>
                    </a:lnTo>
                    <a:lnTo>
                      <a:pt x="148" y="28"/>
                    </a:lnTo>
                    <a:lnTo>
                      <a:pt x="160" y="20"/>
                    </a:lnTo>
                    <a:lnTo>
                      <a:pt x="171" y="13"/>
                    </a:lnTo>
                    <a:lnTo>
                      <a:pt x="177" y="8"/>
                    </a:lnTo>
                    <a:lnTo>
                      <a:pt x="181" y="4"/>
                    </a:lnTo>
                    <a:lnTo>
                      <a:pt x="182" y="3"/>
                    </a:lnTo>
                    <a:lnTo>
                      <a:pt x="170" y="0"/>
                    </a:lnTo>
                    <a:close/>
                  </a:path>
                </a:pathLst>
              </a:custGeom>
              <a:solidFill>
                <a:srgbClr val="000000"/>
              </a:solidFill>
              <a:ln w="9525">
                <a:noFill/>
                <a:round/>
                <a:headEnd/>
                <a:tailEnd/>
              </a:ln>
            </p:spPr>
            <p:txBody>
              <a:bodyPr/>
              <a:lstStyle/>
              <a:p>
                <a:endParaRPr lang="en-US"/>
              </a:p>
            </p:txBody>
          </p:sp>
          <p:sp>
            <p:nvSpPr>
              <p:cNvPr id="18573" name="Freeform 90"/>
              <p:cNvSpPr>
                <a:spLocks/>
              </p:cNvSpPr>
              <p:nvPr/>
            </p:nvSpPr>
            <p:spPr bwMode="auto">
              <a:xfrm>
                <a:off x="3012" y="2228"/>
                <a:ext cx="90" cy="46"/>
              </a:xfrm>
              <a:custGeom>
                <a:avLst/>
                <a:gdLst>
                  <a:gd name="T0" fmla="*/ 2 w 182"/>
                  <a:gd name="T1" fmla="*/ 0 h 91"/>
                  <a:gd name="T2" fmla="*/ 2 w 182"/>
                  <a:gd name="T3" fmla="*/ 0 h 91"/>
                  <a:gd name="T4" fmla="*/ 2 w 182"/>
                  <a:gd name="T5" fmla="*/ 1 h 91"/>
                  <a:gd name="T6" fmla="*/ 2 w 182"/>
                  <a:gd name="T7" fmla="*/ 1 h 91"/>
                  <a:gd name="T8" fmla="*/ 2 w 182"/>
                  <a:gd name="T9" fmla="*/ 1 h 91"/>
                  <a:gd name="T10" fmla="*/ 2 w 182"/>
                  <a:gd name="T11" fmla="*/ 1 h 91"/>
                  <a:gd name="T12" fmla="*/ 2 w 182"/>
                  <a:gd name="T13" fmla="*/ 1 h 91"/>
                  <a:gd name="T14" fmla="*/ 2 w 182"/>
                  <a:gd name="T15" fmla="*/ 1 h 91"/>
                  <a:gd name="T16" fmla="*/ 1 w 182"/>
                  <a:gd name="T17" fmla="*/ 1 h 91"/>
                  <a:gd name="T18" fmla="*/ 1 w 182"/>
                  <a:gd name="T19" fmla="*/ 1 h 91"/>
                  <a:gd name="T20" fmla="*/ 1 w 182"/>
                  <a:gd name="T21" fmla="*/ 1 h 91"/>
                  <a:gd name="T22" fmla="*/ 1 w 182"/>
                  <a:gd name="T23" fmla="*/ 1 h 91"/>
                  <a:gd name="T24" fmla="*/ 1 w 182"/>
                  <a:gd name="T25" fmla="*/ 1 h 91"/>
                  <a:gd name="T26" fmla="*/ 1 w 182"/>
                  <a:gd name="T27" fmla="*/ 1 h 91"/>
                  <a:gd name="T28" fmla="*/ 1 w 182"/>
                  <a:gd name="T29" fmla="*/ 1 h 91"/>
                  <a:gd name="T30" fmla="*/ 1 w 182"/>
                  <a:gd name="T31" fmla="*/ 1 h 91"/>
                  <a:gd name="T32" fmla="*/ 1 w 182"/>
                  <a:gd name="T33" fmla="*/ 1 h 91"/>
                  <a:gd name="T34" fmla="*/ 1 w 182"/>
                  <a:gd name="T35" fmla="*/ 1 h 91"/>
                  <a:gd name="T36" fmla="*/ 0 w 182"/>
                  <a:gd name="T37" fmla="*/ 2 h 91"/>
                  <a:gd name="T38" fmla="*/ 0 w 182"/>
                  <a:gd name="T39" fmla="*/ 2 h 91"/>
                  <a:gd name="T40" fmla="*/ 0 w 182"/>
                  <a:gd name="T41" fmla="*/ 2 h 91"/>
                  <a:gd name="T42" fmla="*/ 0 w 182"/>
                  <a:gd name="T43" fmla="*/ 2 h 91"/>
                  <a:gd name="T44" fmla="*/ 0 w 182"/>
                  <a:gd name="T45" fmla="*/ 2 h 91"/>
                  <a:gd name="T46" fmla="*/ 0 w 182"/>
                  <a:gd name="T47" fmla="*/ 2 h 91"/>
                  <a:gd name="T48" fmla="*/ 0 w 182"/>
                  <a:gd name="T49" fmla="*/ 2 h 91"/>
                  <a:gd name="T50" fmla="*/ 0 w 182"/>
                  <a:gd name="T51" fmla="*/ 2 h 91"/>
                  <a:gd name="T52" fmla="*/ 0 w 182"/>
                  <a:gd name="T53" fmla="*/ 2 h 91"/>
                  <a:gd name="T54" fmla="*/ 0 w 182"/>
                  <a:gd name="T55" fmla="*/ 2 h 91"/>
                  <a:gd name="T56" fmla="*/ 0 w 182"/>
                  <a:gd name="T57" fmla="*/ 2 h 91"/>
                  <a:gd name="T58" fmla="*/ 0 w 182"/>
                  <a:gd name="T59" fmla="*/ 2 h 91"/>
                  <a:gd name="T60" fmla="*/ 0 w 182"/>
                  <a:gd name="T61" fmla="*/ 2 h 91"/>
                  <a:gd name="T62" fmla="*/ 0 w 182"/>
                  <a:gd name="T63" fmla="*/ 2 h 91"/>
                  <a:gd name="T64" fmla="*/ 1 w 182"/>
                  <a:gd name="T65" fmla="*/ 2 h 91"/>
                  <a:gd name="T66" fmla="*/ 1 w 182"/>
                  <a:gd name="T67" fmla="*/ 1 h 91"/>
                  <a:gd name="T68" fmla="*/ 1 w 182"/>
                  <a:gd name="T69" fmla="*/ 1 h 91"/>
                  <a:gd name="T70" fmla="*/ 2 w 182"/>
                  <a:gd name="T71" fmla="*/ 1 h 91"/>
                  <a:gd name="T72" fmla="*/ 2 w 182"/>
                  <a:gd name="T73" fmla="*/ 1 h 91"/>
                  <a:gd name="T74" fmla="*/ 2 w 182"/>
                  <a:gd name="T75" fmla="*/ 1 h 91"/>
                  <a:gd name="T76" fmla="*/ 2 w 182"/>
                  <a:gd name="T77" fmla="*/ 1 h 91"/>
                  <a:gd name="T78" fmla="*/ 2 w 182"/>
                  <a:gd name="T79" fmla="*/ 1 h 91"/>
                  <a:gd name="T80" fmla="*/ 2 w 182"/>
                  <a:gd name="T81" fmla="*/ 1 h 91"/>
                  <a:gd name="T82" fmla="*/ 2 w 182"/>
                  <a:gd name="T83" fmla="*/ 1 h 91"/>
                  <a:gd name="T84" fmla="*/ 2 w 182"/>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2"/>
                  <a:gd name="T130" fmla="*/ 0 h 91"/>
                  <a:gd name="T131" fmla="*/ 182 w 182"/>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2" h="91">
                    <a:moveTo>
                      <a:pt x="170" y="0"/>
                    </a:moveTo>
                    <a:lnTo>
                      <a:pt x="169" y="0"/>
                    </a:lnTo>
                    <a:lnTo>
                      <a:pt x="166" y="1"/>
                    </a:lnTo>
                    <a:lnTo>
                      <a:pt x="161" y="3"/>
                    </a:lnTo>
                    <a:lnTo>
                      <a:pt x="155" y="6"/>
                    </a:lnTo>
                    <a:lnTo>
                      <a:pt x="149" y="9"/>
                    </a:lnTo>
                    <a:lnTo>
                      <a:pt x="140" y="14"/>
                    </a:lnTo>
                    <a:lnTo>
                      <a:pt x="132" y="18"/>
                    </a:lnTo>
                    <a:lnTo>
                      <a:pt x="123" y="24"/>
                    </a:lnTo>
                    <a:lnTo>
                      <a:pt x="116" y="29"/>
                    </a:lnTo>
                    <a:lnTo>
                      <a:pt x="113" y="31"/>
                    </a:lnTo>
                    <a:lnTo>
                      <a:pt x="111" y="32"/>
                    </a:lnTo>
                    <a:lnTo>
                      <a:pt x="109" y="32"/>
                    </a:lnTo>
                    <a:lnTo>
                      <a:pt x="107" y="33"/>
                    </a:lnTo>
                    <a:lnTo>
                      <a:pt x="102" y="36"/>
                    </a:lnTo>
                    <a:lnTo>
                      <a:pt x="96" y="40"/>
                    </a:lnTo>
                    <a:lnTo>
                      <a:pt x="83" y="47"/>
                    </a:lnTo>
                    <a:lnTo>
                      <a:pt x="68" y="57"/>
                    </a:lnTo>
                    <a:lnTo>
                      <a:pt x="53" y="65"/>
                    </a:lnTo>
                    <a:lnTo>
                      <a:pt x="39" y="71"/>
                    </a:lnTo>
                    <a:lnTo>
                      <a:pt x="27" y="78"/>
                    </a:lnTo>
                    <a:lnTo>
                      <a:pt x="16" y="84"/>
                    </a:lnTo>
                    <a:lnTo>
                      <a:pt x="7" y="88"/>
                    </a:lnTo>
                    <a:lnTo>
                      <a:pt x="2" y="90"/>
                    </a:lnTo>
                    <a:lnTo>
                      <a:pt x="0" y="91"/>
                    </a:lnTo>
                    <a:lnTo>
                      <a:pt x="44" y="91"/>
                    </a:lnTo>
                    <a:lnTo>
                      <a:pt x="43" y="90"/>
                    </a:lnTo>
                    <a:lnTo>
                      <a:pt x="41" y="89"/>
                    </a:lnTo>
                    <a:lnTo>
                      <a:pt x="44" y="85"/>
                    </a:lnTo>
                    <a:lnTo>
                      <a:pt x="48" y="82"/>
                    </a:lnTo>
                    <a:lnTo>
                      <a:pt x="56" y="76"/>
                    </a:lnTo>
                    <a:lnTo>
                      <a:pt x="70" y="68"/>
                    </a:lnTo>
                    <a:lnTo>
                      <a:pt x="91" y="59"/>
                    </a:lnTo>
                    <a:lnTo>
                      <a:pt x="113" y="48"/>
                    </a:lnTo>
                    <a:lnTo>
                      <a:pt x="132" y="38"/>
                    </a:lnTo>
                    <a:lnTo>
                      <a:pt x="147" y="29"/>
                    </a:lnTo>
                    <a:lnTo>
                      <a:pt x="160" y="21"/>
                    </a:lnTo>
                    <a:lnTo>
                      <a:pt x="170" y="14"/>
                    </a:lnTo>
                    <a:lnTo>
                      <a:pt x="176" y="8"/>
                    </a:lnTo>
                    <a:lnTo>
                      <a:pt x="181" y="5"/>
                    </a:lnTo>
                    <a:lnTo>
                      <a:pt x="182" y="3"/>
                    </a:lnTo>
                    <a:lnTo>
                      <a:pt x="170" y="0"/>
                    </a:lnTo>
                    <a:close/>
                  </a:path>
                </a:pathLst>
              </a:custGeom>
              <a:solidFill>
                <a:srgbClr val="000000"/>
              </a:solidFill>
              <a:ln w="9525">
                <a:noFill/>
                <a:round/>
                <a:headEnd/>
                <a:tailEnd/>
              </a:ln>
            </p:spPr>
            <p:txBody>
              <a:bodyPr/>
              <a:lstStyle/>
              <a:p>
                <a:endParaRPr lang="en-US"/>
              </a:p>
            </p:txBody>
          </p:sp>
          <p:sp>
            <p:nvSpPr>
              <p:cNvPr id="18574" name="Freeform 91"/>
              <p:cNvSpPr>
                <a:spLocks/>
              </p:cNvSpPr>
              <p:nvPr/>
            </p:nvSpPr>
            <p:spPr bwMode="auto">
              <a:xfrm>
                <a:off x="3021" y="2241"/>
                <a:ext cx="92" cy="45"/>
              </a:xfrm>
              <a:custGeom>
                <a:avLst/>
                <a:gdLst>
                  <a:gd name="T0" fmla="*/ 3 w 183"/>
                  <a:gd name="T1" fmla="*/ 0 h 91"/>
                  <a:gd name="T2" fmla="*/ 3 w 183"/>
                  <a:gd name="T3" fmla="*/ 0 h 91"/>
                  <a:gd name="T4" fmla="*/ 3 w 183"/>
                  <a:gd name="T5" fmla="*/ 0 h 91"/>
                  <a:gd name="T6" fmla="*/ 3 w 183"/>
                  <a:gd name="T7" fmla="*/ 0 h 91"/>
                  <a:gd name="T8" fmla="*/ 3 w 183"/>
                  <a:gd name="T9" fmla="*/ 0 h 91"/>
                  <a:gd name="T10" fmla="*/ 3 w 183"/>
                  <a:gd name="T11" fmla="*/ 0 h 91"/>
                  <a:gd name="T12" fmla="*/ 3 w 183"/>
                  <a:gd name="T13" fmla="*/ 0 h 91"/>
                  <a:gd name="T14" fmla="*/ 3 w 183"/>
                  <a:gd name="T15" fmla="*/ 0 h 91"/>
                  <a:gd name="T16" fmla="*/ 2 w 183"/>
                  <a:gd name="T17" fmla="*/ 0 h 91"/>
                  <a:gd name="T18" fmla="*/ 2 w 183"/>
                  <a:gd name="T19" fmla="*/ 0 h 91"/>
                  <a:gd name="T20" fmla="*/ 2 w 183"/>
                  <a:gd name="T21" fmla="*/ 0 h 91"/>
                  <a:gd name="T22" fmla="*/ 2 w 183"/>
                  <a:gd name="T23" fmla="*/ 0 h 91"/>
                  <a:gd name="T24" fmla="*/ 2 w 183"/>
                  <a:gd name="T25" fmla="*/ 0 h 91"/>
                  <a:gd name="T26" fmla="*/ 2 w 183"/>
                  <a:gd name="T27" fmla="*/ 0 h 91"/>
                  <a:gd name="T28" fmla="*/ 2 w 183"/>
                  <a:gd name="T29" fmla="*/ 0 h 91"/>
                  <a:gd name="T30" fmla="*/ 2 w 183"/>
                  <a:gd name="T31" fmla="*/ 0 h 91"/>
                  <a:gd name="T32" fmla="*/ 2 w 183"/>
                  <a:gd name="T33" fmla="*/ 0 h 91"/>
                  <a:gd name="T34" fmla="*/ 2 w 183"/>
                  <a:gd name="T35" fmla="*/ 0 h 91"/>
                  <a:gd name="T36" fmla="*/ 1 w 183"/>
                  <a:gd name="T37" fmla="*/ 1 h 91"/>
                  <a:gd name="T38" fmla="*/ 1 w 183"/>
                  <a:gd name="T39" fmla="*/ 1 h 91"/>
                  <a:gd name="T40" fmla="*/ 1 w 183"/>
                  <a:gd name="T41" fmla="*/ 1 h 91"/>
                  <a:gd name="T42" fmla="*/ 1 w 183"/>
                  <a:gd name="T43" fmla="*/ 1 h 91"/>
                  <a:gd name="T44" fmla="*/ 1 w 183"/>
                  <a:gd name="T45" fmla="*/ 1 h 91"/>
                  <a:gd name="T46" fmla="*/ 1 w 183"/>
                  <a:gd name="T47" fmla="*/ 1 h 91"/>
                  <a:gd name="T48" fmla="*/ 0 w 183"/>
                  <a:gd name="T49" fmla="*/ 1 h 91"/>
                  <a:gd name="T50" fmla="*/ 1 w 183"/>
                  <a:gd name="T51" fmla="*/ 1 h 91"/>
                  <a:gd name="T52" fmla="*/ 1 w 183"/>
                  <a:gd name="T53" fmla="*/ 1 h 91"/>
                  <a:gd name="T54" fmla="*/ 1 w 183"/>
                  <a:gd name="T55" fmla="*/ 1 h 91"/>
                  <a:gd name="T56" fmla="*/ 1 w 183"/>
                  <a:gd name="T57" fmla="*/ 1 h 91"/>
                  <a:gd name="T58" fmla="*/ 1 w 183"/>
                  <a:gd name="T59" fmla="*/ 1 h 91"/>
                  <a:gd name="T60" fmla="*/ 1 w 183"/>
                  <a:gd name="T61" fmla="*/ 1 h 91"/>
                  <a:gd name="T62" fmla="*/ 1 w 183"/>
                  <a:gd name="T63" fmla="*/ 1 h 91"/>
                  <a:gd name="T64" fmla="*/ 2 w 183"/>
                  <a:gd name="T65" fmla="*/ 1 h 91"/>
                  <a:gd name="T66" fmla="*/ 2 w 183"/>
                  <a:gd name="T67" fmla="*/ 0 h 91"/>
                  <a:gd name="T68" fmla="*/ 2 w 183"/>
                  <a:gd name="T69" fmla="*/ 0 h 91"/>
                  <a:gd name="T70" fmla="*/ 3 w 183"/>
                  <a:gd name="T71" fmla="*/ 0 h 91"/>
                  <a:gd name="T72" fmla="*/ 3 w 183"/>
                  <a:gd name="T73" fmla="*/ 0 h 91"/>
                  <a:gd name="T74" fmla="*/ 3 w 183"/>
                  <a:gd name="T75" fmla="*/ 0 h 91"/>
                  <a:gd name="T76" fmla="*/ 3 w 183"/>
                  <a:gd name="T77" fmla="*/ 0 h 91"/>
                  <a:gd name="T78" fmla="*/ 3 w 183"/>
                  <a:gd name="T79" fmla="*/ 0 h 91"/>
                  <a:gd name="T80" fmla="*/ 3 w 183"/>
                  <a:gd name="T81" fmla="*/ 0 h 91"/>
                  <a:gd name="T82" fmla="*/ 3 w 183"/>
                  <a:gd name="T83" fmla="*/ 0 h 91"/>
                  <a:gd name="T84" fmla="*/ 3 w 183"/>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3"/>
                  <a:gd name="T130" fmla="*/ 0 h 91"/>
                  <a:gd name="T131" fmla="*/ 183 w 183"/>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3" h="91">
                    <a:moveTo>
                      <a:pt x="170" y="0"/>
                    </a:moveTo>
                    <a:lnTo>
                      <a:pt x="169" y="0"/>
                    </a:lnTo>
                    <a:lnTo>
                      <a:pt x="167" y="2"/>
                    </a:lnTo>
                    <a:lnTo>
                      <a:pt x="162" y="4"/>
                    </a:lnTo>
                    <a:lnTo>
                      <a:pt x="155" y="6"/>
                    </a:lnTo>
                    <a:lnTo>
                      <a:pt x="148" y="10"/>
                    </a:lnTo>
                    <a:lnTo>
                      <a:pt x="140" y="14"/>
                    </a:lnTo>
                    <a:lnTo>
                      <a:pt x="132" y="19"/>
                    </a:lnTo>
                    <a:lnTo>
                      <a:pt x="123" y="25"/>
                    </a:lnTo>
                    <a:lnTo>
                      <a:pt x="116" y="29"/>
                    </a:lnTo>
                    <a:lnTo>
                      <a:pt x="112" y="32"/>
                    </a:lnTo>
                    <a:lnTo>
                      <a:pt x="110" y="33"/>
                    </a:lnTo>
                    <a:lnTo>
                      <a:pt x="109" y="33"/>
                    </a:lnTo>
                    <a:lnTo>
                      <a:pt x="107" y="34"/>
                    </a:lnTo>
                    <a:lnTo>
                      <a:pt x="103" y="36"/>
                    </a:lnTo>
                    <a:lnTo>
                      <a:pt x="95" y="41"/>
                    </a:lnTo>
                    <a:lnTo>
                      <a:pt x="84" y="48"/>
                    </a:lnTo>
                    <a:lnTo>
                      <a:pt x="69" y="57"/>
                    </a:lnTo>
                    <a:lnTo>
                      <a:pt x="54" y="65"/>
                    </a:lnTo>
                    <a:lnTo>
                      <a:pt x="40" y="72"/>
                    </a:lnTo>
                    <a:lnTo>
                      <a:pt x="26" y="79"/>
                    </a:lnTo>
                    <a:lnTo>
                      <a:pt x="16" y="85"/>
                    </a:lnTo>
                    <a:lnTo>
                      <a:pt x="7" y="88"/>
                    </a:lnTo>
                    <a:lnTo>
                      <a:pt x="2" y="90"/>
                    </a:lnTo>
                    <a:lnTo>
                      <a:pt x="0" y="91"/>
                    </a:lnTo>
                    <a:lnTo>
                      <a:pt x="43" y="91"/>
                    </a:lnTo>
                    <a:lnTo>
                      <a:pt x="42" y="90"/>
                    </a:lnTo>
                    <a:lnTo>
                      <a:pt x="41" y="89"/>
                    </a:lnTo>
                    <a:lnTo>
                      <a:pt x="43" y="86"/>
                    </a:lnTo>
                    <a:lnTo>
                      <a:pt x="48" y="82"/>
                    </a:lnTo>
                    <a:lnTo>
                      <a:pt x="56" y="76"/>
                    </a:lnTo>
                    <a:lnTo>
                      <a:pt x="70" y="70"/>
                    </a:lnTo>
                    <a:lnTo>
                      <a:pt x="91" y="60"/>
                    </a:lnTo>
                    <a:lnTo>
                      <a:pt x="112" y="50"/>
                    </a:lnTo>
                    <a:lnTo>
                      <a:pt x="132" y="40"/>
                    </a:lnTo>
                    <a:lnTo>
                      <a:pt x="147" y="30"/>
                    </a:lnTo>
                    <a:lnTo>
                      <a:pt x="161" y="21"/>
                    </a:lnTo>
                    <a:lnTo>
                      <a:pt x="170" y="14"/>
                    </a:lnTo>
                    <a:lnTo>
                      <a:pt x="177" y="8"/>
                    </a:lnTo>
                    <a:lnTo>
                      <a:pt x="181" y="5"/>
                    </a:lnTo>
                    <a:lnTo>
                      <a:pt x="183" y="4"/>
                    </a:lnTo>
                    <a:lnTo>
                      <a:pt x="170" y="0"/>
                    </a:lnTo>
                    <a:close/>
                  </a:path>
                </a:pathLst>
              </a:custGeom>
              <a:solidFill>
                <a:srgbClr val="000000"/>
              </a:solidFill>
              <a:ln w="9525">
                <a:noFill/>
                <a:round/>
                <a:headEnd/>
                <a:tailEnd/>
              </a:ln>
            </p:spPr>
            <p:txBody>
              <a:bodyPr/>
              <a:lstStyle/>
              <a:p>
                <a:endParaRPr lang="en-US"/>
              </a:p>
            </p:txBody>
          </p:sp>
          <p:sp>
            <p:nvSpPr>
              <p:cNvPr id="18575" name="Freeform 92"/>
              <p:cNvSpPr>
                <a:spLocks/>
              </p:cNvSpPr>
              <p:nvPr/>
            </p:nvSpPr>
            <p:spPr bwMode="auto">
              <a:xfrm>
                <a:off x="3032" y="2253"/>
                <a:ext cx="91" cy="46"/>
              </a:xfrm>
              <a:custGeom>
                <a:avLst/>
                <a:gdLst>
                  <a:gd name="T0" fmla="*/ 3 w 182"/>
                  <a:gd name="T1" fmla="*/ 0 h 91"/>
                  <a:gd name="T2" fmla="*/ 3 w 182"/>
                  <a:gd name="T3" fmla="*/ 0 h 91"/>
                  <a:gd name="T4" fmla="*/ 3 w 182"/>
                  <a:gd name="T5" fmla="*/ 1 h 91"/>
                  <a:gd name="T6" fmla="*/ 3 w 182"/>
                  <a:gd name="T7" fmla="*/ 1 h 91"/>
                  <a:gd name="T8" fmla="*/ 3 w 182"/>
                  <a:gd name="T9" fmla="*/ 1 h 91"/>
                  <a:gd name="T10" fmla="*/ 3 w 182"/>
                  <a:gd name="T11" fmla="*/ 1 h 91"/>
                  <a:gd name="T12" fmla="*/ 3 w 182"/>
                  <a:gd name="T13" fmla="*/ 1 h 91"/>
                  <a:gd name="T14" fmla="*/ 3 w 182"/>
                  <a:gd name="T15" fmla="*/ 1 h 91"/>
                  <a:gd name="T16" fmla="*/ 2 w 182"/>
                  <a:gd name="T17" fmla="*/ 1 h 91"/>
                  <a:gd name="T18" fmla="*/ 2 w 182"/>
                  <a:gd name="T19" fmla="*/ 1 h 91"/>
                  <a:gd name="T20" fmla="*/ 2 w 182"/>
                  <a:gd name="T21" fmla="*/ 1 h 91"/>
                  <a:gd name="T22" fmla="*/ 2 w 182"/>
                  <a:gd name="T23" fmla="*/ 1 h 91"/>
                  <a:gd name="T24" fmla="*/ 2 w 182"/>
                  <a:gd name="T25" fmla="*/ 1 h 91"/>
                  <a:gd name="T26" fmla="*/ 2 w 182"/>
                  <a:gd name="T27" fmla="*/ 1 h 91"/>
                  <a:gd name="T28" fmla="*/ 2 w 182"/>
                  <a:gd name="T29" fmla="*/ 1 h 91"/>
                  <a:gd name="T30" fmla="*/ 1 w 182"/>
                  <a:gd name="T31" fmla="*/ 1 h 91"/>
                  <a:gd name="T32" fmla="*/ 1 w 182"/>
                  <a:gd name="T33" fmla="*/ 1 h 91"/>
                  <a:gd name="T34" fmla="*/ 1 w 182"/>
                  <a:gd name="T35" fmla="*/ 1 h 91"/>
                  <a:gd name="T36" fmla="*/ 1 w 182"/>
                  <a:gd name="T37" fmla="*/ 1 h 91"/>
                  <a:gd name="T38" fmla="*/ 1 w 182"/>
                  <a:gd name="T39" fmla="*/ 2 h 91"/>
                  <a:gd name="T40" fmla="*/ 1 w 182"/>
                  <a:gd name="T41" fmla="*/ 2 h 91"/>
                  <a:gd name="T42" fmla="*/ 1 w 182"/>
                  <a:gd name="T43" fmla="*/ 2 h 91"/>
                  <a:gd name="T44" fmla="*/ 1 w 182"/>
                  <a:gd name="T45" fmla="*/ 2 h 91"/>
                  <a:gd name="T46" fmla="*/ 1 w 182"/>
                  <a:gd name="T47" fmla="*/ 2 h 91"/>
                  <a:gd name="T48" fmla="*/ 0 w 182"/>
                  <a:gd name="T49" fmla="*/ 2 h 91"/>
                  <a:gd name="T50" fmla="*/ 1 w 182"/>
                  <a:gd name="T51" fmla="*/ 2 h 91"/>
                  <a:gd name="T52" fmla="*/ 1 w 182"/>
                  <a:gd name="T53" fmla="*/ 2 h 91"/>
                  <a:gd name="T54" fmla="*/ 1 w 182"/>
                  <a:gd name="T55" fmla="*/ 2 h 91"/>
                  <a:gd name="T56" fmla="*/ 1 w 182"/>
                  <a:gd name="T57" fmla="*/ 2 h 91"/>
                  <a:gd name="T58" fmla="*/ 1 w 182"/>
                  <a:gd name="T59" fmla="*/ 2 h 91"/>
                  <a:gd name="T60" fmla="*/ 1 w 182"/>
                  <a:gd name="T61" fmla="*/ 2 h 91"/>
                  <a:gd name="T62" fmla="*/ 1 w 182"/>
                  <a:gd name="T63" fmla="*/ 2 h 91"/>
                  <a:gd name="T64" fmla="*/ 1 w 182"/>
                  <a:gd name="T65" fmla="*/ 2 h 91"/>
                  <a:gd name="T66" fmla="*/ 1 w 182"/>
                  <a:gd name="T67" fmla="*/ 1 h 91"/>
                  <a:gd name="T68" fmla="*/ 2 w 182"/>
                  <a:gd name="T69" fmla="*/ 1 h 91"/>
                  <a:gd name="T70" fmla="*/ 3 w 182"/>
                  <a:gd name="T71" fmla="*/ 1 h 91"/>
                  <a:gd name="T72" fmla="*/ 3 w 182"/>
                  <a:gd name="T73" fmla="*/ 1 h 91"/>
                  <a:gd name="T74" fmla="*/ 3 w 182"/>
                  <a:gd name="T75" fmla="*/ 1 h 91"/>
                  <a:gd name="T76" fmla="*/ 3 w 182"/>
                  <a:gd name="T77" fmla="*/ 1 h 91"/>
                  <a:gd name="T78" fmla="*/ 3 w 182"/>
                  <a:gd name="T79" fmla="*/ 1 h 91"/>
                  <a:gd name="T80" fmla="*/ 3 w 182"/>
                  <a:gd name="T81" fmla="*/ 1 h 91"/>
                  <a:gd name="T82" fmla="*/ 3 w 182"/>
                  <a:gd name="T83" fmla="*/ 1 h 91"/>
                  <a:gd name="T84" fmla="*/ 3 w 182"/>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2"/>
                  <a:gd name="T130" fmla="*/ 0 h 91"/>
                  <a:gd name="T131" fmla="*/ 182 w 182"/>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2" h="91">
                    <a:moveTo>
                      <a:pt x="171" y="0"/>
                    </a:moveTo>
                    <a:lnTo>
                      <a:pt x="170" y="0"/>
                    </a:lnTo>
                    <a:lnTo>
                      <a:pt x="166" y="1"/>
                    </a:lnTo>
                    <a:lnTo>
                      <a:pt x="161" y="3"/>
                    </a:lnTo>
                    <a:lnTo>
                      <a:pt x="156" y="6"/>
                    </a:lnTo>
                    <a:lnTo>
                      <a:pt x="149" y="9"/>
                    </a:lnTo>
                    <a:lnTo>
                      <a:pt x="140" y="14"/>
                    </a:lnTo>
                    <a:lnTo>
                      <a:pt x="132" y="18"/>
                    </a:lnTo>
                    <a:lnTo>
                      <a:pt x="122" y="24"/>
                    </a:lnTo>
                    <a:lnTo>
                      <a:pt x="115" y="29"/>
                    </a:lnTo>
                    <a:lnTo>
                      <a:pt x="112" y="31"/>
                    </a:lnTo>
                    <a:lnTo>
                      <a:pt x="110" y="32"/>
                    </a:lnTo>
                    <a:lnTo>
                      <a:pt x="109" y="32"/>
                    </a:lnTo>
                    <a:lnTo>
                      <a:pt x="106" y="33"/>
                    </a:lnTo>
                    <a:lnTo>
                      <a:pt x="103" y="35"/>
                    </a:lnTo>
                    <a:lnTo>
                      <a:pt x="95" y="40"/>
                    </a:lnTo>
                    <a:lnTo>
                      <a:pt x="83" y="47"/>
                    </a:lnTo>
                    <a:lnTo>
                      <a:pt x="68" y="56"/>
                    </a:lnTo>
                    <a:lnTo>
                      <a:pt x="53" y="64"/>
                    </a:lnTo>
                    <a:lnTo>
                      <a:pt x="39" y="71"/>
                    </a:lnTo>
                    <a:lnTo>
                      <a:pt x="27" y="78"/>
                    </a:lnTo>
                    <a:lnTo>
                      <a:pt x="16" y="84"/>
                    </a:lnTo>
                    <a:lnTo>
                      <a:pt x="7" y="87"/>
                    </a:lnTo>
                    <a:lnTo>
                      <a:pt x="3" y="90"/>
                    </a:lnTo>
                    <a:lnTo>
                      <a:pt x="0" y="91"/>
                    </a:lnTo>
                    <a:lnTo>
                      <a:pt x="44" y="91"/>
                    </a:lnTo>
                    <a:lnTo>
                      <a:pt x="43" y="90"/>
                    </a:lnTo>
                    <a:lnTo>
                      <a:pt x="42" y="89"/>
                    </a:lnTo>
                    <a:lnTo>
                      <a:pt x="44" y="85"/>
                    </a:lnTo>
                    <a:lnTo>
                      <a:pt x="49" y="82"/>
                    </a:lnTo>
                    <a:lnTo>
                      <a:pt x="57" y="76"/>
                    </a:lnTo>
                    <a:lnTo>
                      <a:pt x="71" y="69"/>
                    </a:lnTo>
                    <a:lnTo>
                      <a:pt x="91" y="60"/>
                    </a:lnTo>
                    <a:lnTo>
                      <a:pt x="113" y="49"/>
                    </a:lnTo>
                    <a:lnTo>
                      <a:pt x="133" y="39"/>
                    </a:lnTo>
                    <a:lnTo>
                      <a:pt x="148" y="30"/>
                    </a:lnTo>
                    <a:lnTo>
                      <a:pt x="160" y="22"/>
                    </a:lnTo>
                    <a:lnTo>
                      <a:pt x="171" y="15"/>
                    </a:lnTo>
                    <a:lnTo>
                      <a:pt x="176" y="9"/>
                    </a:lnTo>
                    <a:lnTo>
                      <a:pt x="181" y="6"/>
                    </a:lnTo>
                    <a:lnTo>
                      <a:pt x="182" y="4"/>
                    </a:lnTo>
                    <a:lnTo>
                      <a:pt x="171" y="0"/>
                    </a:lnTo>
                    <a:close/>
                  </a:path>
                </a:pathLst>
              </a:custGeom>
              <a:solidFill>
                <a:srgbClr val="000000"/>
              </a:solidFill>
              <a:ln w="9525">
                <a:noFill/>
                <a:round/>
                <a:headEnd/>
                <a:tailEnd/>
              </a:ln>
            </p:spPr>
            <p:txBody>
              <a:bodyPr/>
              <a:lstStyle/>
              <a:p>
                <a:endParaRPr lang="en-US"/>
              </a:p>
            </p:txBody>
          </p:sp>
          <p:sp>
            <p:nvSpPr>
              <p:cNvPr id="18576" name="Freeform 93"/>
              <p:cNvSpPr>
                <a:spLocks/>
              </p:cNvSpPr>
              <p:nvPr/>
            </p:nvSpPr>
            <p:spPr bwMode="auto">
              <a:xfrm>
                <a:off x="3041" y="2266"/>
                <a:ext cx="91" cy="46"/>
              </a:xfrm>
              <a:custGeom>
                <a:avLst/>
                <a:gdLst>
                  <a:gd name="T0" fmla="*/ 3 w 182"/>
                  <a:gd name="T1" fmla="*/ 0 h 91"/>
                  <a:gd name="T2" fmla="*/ 3 w 182"/>
                  <a:gd name="T3" fmla="*/ 0 h 91"/>
                  <a:gd name="T4" fmla="*/ 3 w 182"/>
                  <a:gd name="T5" fmla="*/ 1 h 91"/>
                  <a:gd name="T6" fmla="*/ 3 w 182"/>
                  <a:gd name="T7" fmla="*/ 1 h 91"/>
                  <a:gd name="T8" fmla="*/ 3 w 182"/>
                  <a:gd name="T9" fmla="*/ 1 h 91"/>
                  <a:gd name="T10" fmla="*/ 3 w 182"/>
                  <a:gd name="T11" fmla="*/ 1 h 91"/>
                  <a:gd name="T12" fmla="*/ 3 w 182"/>
                  <a:gd name="T13" fmla="*/ 1 h 91"/>
                  <a:gd name="T14" fmla="*/ 3 w 182"/>
                  <a:gd name="T15" fmla="*/ 1 h 91"/>
                  <a:gd name="T16" fmla="*/ 2 w 182"/>
                  <a:gd name="T17" fmla="*/ 1 h 91"/>
                  <a:gd name="T18" fmla="*/ 2 w 182"/>
                  <a:gd name="T19" fmla="*/ 1 h 91"/>
                  <a:gd name="T20" fmla="*/ 2 w 182"/>
                  <a:gd name="T21" fmla="*/ 1 h 91"/>
                  <a:gd name="T22" fmla="*/ 2 w 182"/>
                  <a:gd name="T23" fmla="*/ 1 h 91"/>
                  <a:gd name="T24" fmla="*/ 2 w 182"/>
                  <a:gd name="T25" fmla="*/ 1 h 91"/>
                  <a:gd name="T26" fmla="*/ 2 w 182"/>
                  <a:gd name="T27" fmla="*/ 1 h 91"/>
                  <a:gd name="T28" fmla="*/ 2 w 182"/>
                  <a:gd name="T29" fmla="*/ 1 h 91"/>
                  <a:gd name="T30" fmla="*/ 1 w 182"/>
                  <a:gd name="T31" fmla="*/ 1 h 91"/>
                  <a:gd name="T32" fmla="*/ 1 w 182"/>
                  <a:gd name="T33" fmla="*/ 1 h 91"/>
                  <a:gd name="T34" fmla="*/ 1 w 182"/>
                  <a:gd name="T35" fmla="*/ 1 h 91"/>
                  <a:gd name="T36" fmla="*/ 1 w 182"/>
                  <a:gd name="T37" fmla="*/ 2 h 91"/>
                  <a:gd name="T38" fmla="*/ 1 w 182"/>
                  <a:gd name="T39" fmla="*/ 2 h 91"/>
                  <a:gd name="T40" fmla="*/ 1 w 182"/>
                  <a:gd name="T41" fmla="*/ 2 h 91"/>
                  <a:gd name="T42" fmla="*/ 1 w 182"/>
                  <a:gd name="T43" fmla="*/ 2 h 91"/>
                  <a:gd name="T44" fmla="*/ 1 w 182"/>
                  <a:gd name="T45" fmla="*/ 2 h 91"/>
                  <a:gd name="T46" fmla="*/ 1 w 182"/>
                  <a:gd name="T47" fmla="*/ 2 h 91"/>
                  <a:gd name="T48" fmla="*/ 0 w 182"/>
                  <a:gd name="T49" fmla="*/ 2 h 91"/>
                  <a:gd name="T50" fmla="*/ 1 w 182"/>
                  <a:gd name="T51" fmla="*/ 2 h 91"/>
                  <a:gd name="T52" fmla="*/ 1 w 182"/>
                  <a:gd name="T53" fmla="*/ 2 h 91"/>
                  <a:gd name="T54" fmla="*/ 1 w 182"/>
                  <a:gd name="T55" fmla="*/ 2 h 91"/>
                  <a:gd name="T56" fmla="*/ 1 w 182"/>
                  <a:gd name="T57" fmla="*/ 2 h 91"/>
                  <a:gd name="T58" fmla="*/ 1 w 182"/>
                  <a:gd name="T59" fmla="*/ 2 h 91"/>
                  <a:gd name="T60" fmla="*/ 1 w 182"/>
                  <a:gd name="T61" fmla="*/ 2 h 91"/>
                  <a:gd name="T62" fmla="*/ 1 w 182"/>
                  <a:gd name="T63" fmla="*/ 2 h 91"/>
                  <a:gd name="T64" fmla="*/ 1 w 182"/>
                  <a:gd name="T65" fmla="*/ 2 h 91"/>
                  <a:gd name="T66" fmla="*/ 1 w 182"/>
                  <a:gd name="T67" fmla="*/ 1 h 91"/>
                  <a:gd name="T68" fmla="*/ 2 w 182"/>
                  <a:gd name="T69" fmla="*/ 1 h 91"/>
                  <a:gd name="T70" fmla="*/ 3 w 182"/>
                  <a:gd name="T71" fmla="*/ 1 h 91"/>
                  <a:gd name="T72" fmla="*/ 3 w 182"/>
                  <a:gd name="T73" fmla="*/ 1 h 91"/>
                  <a:gd name="T74" fmla="*/ 3 w 182"/>
                  <a:gd name="T75" fmla="*/ 1 h 91"/>
                  <a:gd name="T76" fmla="*/ 3 w 182"/>
                  <a:gd name="T77" fmla="*/ 1 h 91"/>
                  <a:gd name="T78" fmla="*/ 3 w 182"/>
                  <a:gd name="T79" fmla="*/ 1 h 91"/>
                  <a:gd name="T80" fmla="*/ 3 w 182"/>
                  <a:gd name="T81" fmla="*/ 1 h 91"/>
                  <a:gd name="T82" fmla="*/ 3 w 182"/>
                  <a:gd name="T83" fmla="*/ 1 h 91"/>
                  <a:gd name="T84" fmla="*/ 3 w 182"/>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2"/>
                  <a:gd name="T130" fmla="*/ 0 h 91"/>
                  <a:gd name="T131" fmla="*/ 182 w 182"/>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2" h="91">
                    <a:moveTo>
                      <a:pt x="170" y="0"/>
                    </a:moveTo>
                    <a:lnTo>
                      <a:pt x="169" y="0"/>
                    </a:lnTo>
                    <a:lnTo>
                      <a:pt x="166" y="1"/>
                    </a:lnTo>
                    <a:lnTo>
                      <a:pt x="161" y="4"/>
                    </a:lnTo>
                    <a:lnTo>
                      <a:pt x="155" y="6"/>
                    </a:lnTo>
                    <a:lnTo>
                      <a:pt x="148" y="9"/>
                    </a:lnTo>
                    <a:lnTo>
                      <a:pt x="140" y="14"/>
                    </a:lnTo>
                    <a:lnTo>
                      <a:pt x="132" y="19"/>
                    </a:lnTo>
                    <a:lnTo>
                      <a:pt x="123" y="24"/>
                    </a:lnTo>
                    <a:lnTo>
                      <a:pt x="116" y="29"/>
                    </a:lnTo>
                    <a:lnTo>
                      <a:pt x="113" y="31"/>
                    </a:lnTo>
                    <a:lnTo>
                      <a:pt x="110" y="32"/>
                    </a:lnTo>
                    <a:lnTo>
                      <a:pt x="109" y="34"/>
                    </a:lnTo>
                    <a:lnTo>
                      <a:pt x="107" y="35"/>
                    </a:lnTo>
                    <a:lnTo>
                      <a:pt x="102" y="36"/>
                    </a:lnTo>
                    <a:lnTo>
                      <a:pt x="95" y="40"/>
                    </a:lnTo>
                    <a:lnTo>
                      <a:pt x="83" y="47"/>
                    </a:lnTo>
                    <a:lnTo>
                      <a:pt x="68" y="57"/>
                    </a:lnTo>
                    <a:lnTo>
                      <a:pt x="53" y="65"/>
                    </a:lnTo>
                    <a:lnTo>
                      <a:pt x="39" y="72"/>
                    </a:lnTo>
                    <a:lnTo>
                      <a:pt x="26" y="78"/>
                    </a:lnTo>
                    <a:lnTo>
                      <a:pt x="16" y="84"/>
                    </a:lnTo>
                    <a:lnTo>
                      <a:pt x="7" y="88"/>
                    </a:lnTo>
                    <a:lnTo>
                      <a:pt x="2" y="90"/>
                    </a:lnTo>
                    <a:lnTo>
                      <a:pt x="0" y="91"/>
                    </a:lnTo>
                    <a:lnTo>
                      <a:pt x="44" y="91"/>
                    </a:lnTo>
                    <a:lnTo>
                      <a:pt x="42" y="90"/>
                    </a:lnTo>
                    <a:lnTo>
                      <a:pt x="41" y="89"/>
                    </a:lnTo>
                    <a:lnTo>
                      <a:pt x="44" y="85"/>
                    </a:lnTo>
                    <a:lnTo>
                      <a:pt x="48" y="82"/>
                    </a:lnTo>
                    <a:lnTo>
                      <a:pt x="56" y="76"/>
                    </a:lnTo>
                    <a:lnTo>
                      <a:pt x="70" y="69"/>
                    </a:lnTo>
                    <a:lnTo>
                      <a:pt x="91" y="60"/>
                    </a:lnTo>
                    <a:lnTo>
                      <a:pt x="113" y="50"/>
                    </a:lnTo>
                    <a:lnTo>
                      <a:pt x="132" y="39"/>
                    </a:lnTo>
                    <a:lnTo>
                      <a:pt x="147" y="30"/>
                    </a:lnTo>
                    <a:lnTo>
                      <a:pt x="160" y="22"/>
                    </a:lnTo>
                    <a:lnTo>
                      <a:pt x="170" y="15"/>
                    </a:lnTo>
                    <a:lnTo>
                      <a:pt x="176" y="9"/>
                    </a:lnTo>
                    <a:lnTo>
                      <a:pt x="181" y="6"/>
                    </a:lnTo>
                    <a:lnTo>
                      <a:pt x="182" y="5"/>
                    </a:lnTo>
                    <a:lnTo>
                      <a:pt x="170" y="0"/>
                    </a:lnTo>
                    <a:close/>
                  </a:path>
                </a:pathLst>
              </a:custGeom>
              <a:solidFill>
                <a:srgbClr val="000000"/>
              </a:solidFill>
              <a:ln w="9525">
                <a:noFill/>
                <a:round/>
                <a:headEnd/>
                <a:tailEnd/>
              </a:ln>
            </p:spPr>
            <p:txBody>
              <a:bodyPr/>
              <a:lstStyle/>
              <a:p>
                <a:endParaRPr lang="en-US"/>
              </a:p>
            </p:txBody>
          </p:sp>
          <p:sp>
            <p:nvSpPr>
              <p:cNvPr id="18577" name="Freeform 94"/>
              <p:cNvSpPr>
                <a:spLocks/>
              </p:cNvSpPr>
              <p:nvPr/>
            </p:nvSpPr>
            <p:spPr bwMode="auto">
              <a:xfrm>
                <a:off x="3052" y="2279"/>
                <a:ext cx="91" cy="45"/>
              </a:xfrm>
              <a:custGeom>
                <a:avLst/>
                <a:gdLst>
                  <a:gd name="T0" fmla="*/ 3 w 181"/>
                  <a:gd name="T1" fmla="*/ 0 h 92"/>
                  <a:gd name="T2" fmla="*/ 3 w 181"/>
                  <a:gd name="T3" fmla="*/ 0 h 92"/>
                  <a:gd name="T4" fmla="*/ 3 w 181"/>
                  <a:gd name="T5" fmla="*/ 0 h 92"/>
                  <a:gd name="T6" fmla="*/ 3 w 181"/>
                  <a:gd name="T7" fmla="*/ 0 h 92"/>
                  <a:gd name="T8" fmla="*/ 3 w 181"/>
                  <a:gd name="T9" fmla="*/ 0 h 92"/>
                  <a:gd name="T10" fmla="*/ 3 w 181"/>
                  <a:gd name="T11" fmla="*/ 0 h 92"/>
                  <a:gd name="T12" fmla="*/ 3 w 181"/>
                  <a:gd name="T13" fmla="*/ 0 h 92"/>
                  <a:gd name="T14" fmla="*/ 3 w 181"/>
                  <a:gd name="T15" fmla="*/ 0 h 92"/>
                  <a:gd name="T16" fmla="*/ 2 w 181"/>
                  <a:gd name="T17" fmla="*/ 0 h 92"/>
                  <a:gd name="T18" fmla="*/ 2 w 181"/>
                  <a:gd name="T19" fmla="*/ 0 h 92"/>
                  <a:gd name="T20" fmla="*/ 2 w 181"/>
                  <a:gd name="T21" fmla="*/ 0 h 92"/>
                  <a:gd name="T22" fmla="*/ 2 w 181"/>
                  <a:gd name="T23" fmla="*/ 0 h 92"/>
                  <a:gd name="T24" fmla="*/ 2 w 181"/>
                  <a:gd name="T25" fmla="*/ 0 h 92"/>
                  <a:gd name="T26" fmla="*/ 2 w 181"/>
                  <a:gd name="T27" fmla="*/ 0 h 92"/>
                  <a:gd name="T28" fmla="*/ 2 w 181"/>
                  <a:gd name="T29" fmla="*/ 0 h 92"/>
                  <a:gd name="T30" fmla="*/ 2 w 181"/>
                  <a:gd name="T31" fmla="*/ 0 h 92"/>
                  <a:gd name="T32" fmla="*/ 2 w 181"/>
                  <a:gd name="T33" fmla="*/ 0 h 92"/>
                  <a:gd name="T34" fmla="*/ 2 w 181"/>
                  <a:gd name="T35" fmla="*/ 0 h 92"/>
                  <a:gd name="T36" fmla="*/ 1 w 181"/>
                  <a:gd name="T37" fmla="*/ 1 h 92"/>
                  <a:gd name="T38" fmla="*/ 1 w 181"/>
                  <a:gd name="T39" fmla="*/ 1 h 92"/>
                  <a:gd name="T40" fmla="*/ 1 w 181"/>
                  <a:gd name="T41" fmla="*/ 1 h 92"/>
                  <a:gd name="T42" fmla="*/ 1 w 181"/>
                  <a:gd name="T43" fmla="*/ 1 h 92"/>
                  <a:gd name="T44" fmla="*/ 1 w 181"/>
                  <a:gd name="T45" fmla="*/ 1 h 92"/>
                  <a:gd name="T46" fmla="*/ 1 w 181"/>
                  <a:gd name="T47" fmla="*/ 1 h 92"/>
                  <a:gd name="T48" fmla="*/ 0 w 181"/>
                  <a:gd name="T49" fmla="*/ 1 h 92"/>
                  <a:gd name="T50" fmla="*/ 1 w 181"/>
                  <a:gd name="T51" fmla="*/ 1 h 92"/>
                  <a:gd name="T52" fmla="*/ 1 w 181"/>
                  <a:gd name="T53" fmla="*/ 1 h 92"/>
                  <a:gd name="T54" fmla="*/ 1 w 181"/>
                  <a:gd name="T55" fmla="*/ 1 h 92"/>
                  <a:gd name="T56" fmla="*/ 1 w 181"/>
                  <a:gd name="T57" fmla="*/ 1 h 92"/>
                  <a:gd name="T58" fmla="*/ 1 w 181"/>
                  <a:gd name="T59" fmla="*/ 1 h 92"/>
                  <a:gd name="T60" fmla="*/ 1 w 181"/>
                  <a:gd name="T61" fmla="*/ 1 h 92"/>
                  <a:gd name="T62" fmla="*/ 1 w 181"/>
                  <a:gd name="T63" fmla="*/ 1 h 92"/>
                  <a:gd name="T64" fmla="*/ 2 w 181"/>
                  <a:gd name="T65" fmla="*/ 1 h 92"/>
                  <a:gd name="T66" fmla="*/ 2 w 181"/>
                  <a:gd name="T67" fmla="*/ 0 h 92"/>
                  <a:gd name="T68" fmla="*/ 2 w 181"/>
                  <a:gd name="T69" fmla="*/ 0 h 92"/>
                  <a:gd name="T70" fmla="*/ 3 w 181"/>
                  <a:gd name="T71" fmla="*/ 0 h 92"/>
                  <a:gd name="T72" fmla="*/ 3 w 181"/>
                  <a:gd name="T73" fmla="*/ 0 h 92"/>
                  <a:gd name="T74" fmla="*/ 3 w 181"/>
                  <a:gd name="T75" fmla="*/ 0 h 92"/>
                  <a:gd name="T76" fmla="*/ 3 w 181"/>
                  <a:gd name="T77" fmla="*/ 0 h 92"/>
                  <a:gd name="T78" fmla="*/ 3 w 181"/>
                  <a:gd name="T79" fmla="*/ 0 h 92"/>
                  <a:gd name="T80" fmla="*/ 3 w 181"/>
                  <a:gd name="T81" fmla="*/ 0 h 92"/>
                  <a:gd name="T82" fmla="*/ 3 w 181"/>
                  <a:gd name="T83" fmla="*/ 0 h 92"/>
                  <a:gd name="T84" fmla="*/ 3 w 181"/>
                  <a:gd name="T85" fmla="*/ 0 h 92"/>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1"/>
                  <a:gd name="T130" fmla="*/ 0 h 92"/>
                  <a:gd name="T131" fmla="*/ 181 w 181"/>
                  <a:gd name="T132" fmla="*/ 92 h 92"/>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1" h="92">
                    <a:moveTo>
                      <a:pt x="169" y="0"/>
                    </a:moveTo>
                    <a:lnTo>
                      <a:pt x="168" y="0"/>
                    </a:lnTo>
                    <a:lnTo>
                      <a:pt x="165" y="2"/>
                    </a:lnTo>
                    <a:lnTo>
                      <a:pt x="161" y="4"/>
                    </a:lnTo>
                    <a:lnTo>
                      <a:pt x="154" y="6"/>
                    </a:lnTo>
                    <a:lnTo>
                      <a:pt x="147" y="10"/>
                    </a:lnTo>
                    <a:lnTo>
                      <a:pt x="139" y="14"/>
                    </a:lnTo>
                    <a:lnTo>
                      <a:pt x="131" y="19"/>
                    </a:lnTo>
                    <a:lnTo>
                      <a:pt x="122" y="25"/>
                    </a:lnTo>
                    <a:lnTo>
                      <a:pt x="115" y="29"/>
                    </a:lnTo>
                    <a:lnTo>
                      <a:pt x="111" y="32"/>
                    </a:lnTo>
                    <a:lnTo>
                      <a:pt x="109" y="33"/>
                    </a:lnTo>
                    <a:lnTo>
                      <a:pt x="108" y="34"/>
                    </a:lnTo>
                    <a:lnTo>
                      <a:pt x="106" y="35"/>
                    </a:lnTo>
                    <a:lnTo>
                      <a:pt x="102" y="37"/>
                    </a:lnTo>
                    <a:lnTo>
                      <a:pt x="94" y="42"/>
                    </a:lnTo>
                    <a:lnTo>
                      <a:pt x="82" y="49"/>
                    </a:lnTo>
                    <a:lnTo>
                      <a:pt x="68" y="57"/>
                    </a:lnTo>
                    <a:lnTo>
                      <a:pt x="53" y="65"/>
                    </a:lnTo>
                    <a:lnTo>
                      <a:pt x="39" y="72"/>
                    </a:lnTo>
                    <a:lnTo>
                      <a:pt x="26" y="79"/>
                    </a:lnTo>
                    <a:lnTo>
                      <a:pt x="16" y="85"/>
                    </a:lnTo>
                    <a:lnTo>
                      <a:pt x="7" y="88"/>
                    </a:lnTo>
                    <a:lnTo>
                      <a:pt x="2" y="90"/>
                    </a:lnTo>
                    <a:lnTo>
                      <a:pt x="0" y="92"/>
                    </a:lnTo>
                    <a:lnTo>
                      <a:pt x="42" y="92"/>
                    </a:lnTo>
                    <a:lnTo>
                      <a:pt x="41" y="90"/>
                    </a:lnTo>
                    <a:lnTo>
                      <a:pt x="41" y="89"/>
                    </a:lnTo>
                    <a:lnTo>
                      <a:pt x="42" y="86"/>
                    </a:lnTo>
                    <a:lnTo>
                      <a:pt x="48" y="82"/>
                    </a:lnTo>
                    <a:lnTo>
                      <a:pt x="56" y="77"/>
                    </a:lnTo>
                    <a:lnTo>
                      <a:pt x="70" y="70"/>
                    </a:lnTo>
                    <a:lnTo>
                      <a:pt x="91" y="60"/>
                    </a:lnTo>
                    <a:lnTo>
                      <a:pt x="112" y="50"/>
                    </a:lnTo>
                    <a:lnTo>
                      <a:pt x="132" y="40"/>
                    </a:lnTo>
                    <a:lnTo>
                      <a:pt x="147" y="30"/>
                    </a:lnTo>
                    <a:lnTo>
                      <a:pt x="160" y="22"/>
                    </a:lnTo>
                    <a:lnTo>
                      <a:pt x="170" y="15"/>
                    </a:lnTo>
                    <a:lnTo>
                      <a:pt x="176" y="10"/>
                    </a:lnTo>
                    <a:lnTo>
                      <a:pt x="180" y="6"/>
                    </a:lnTo>
                    <a:lnTo>
                      <a:pt x="181" y="5"/>
                    </a:lnTo>
                    <a:lnTo>
                      <a:pt x="169" y="0"/>
                    </a:lnTo>
                    <a:close/>
                  </a:path>
                </a:pathLst>
              </a:custGeom>
              <a:solidFill>
                <a:srgbClr val="000000"/>
              </a:solidFill>
              <a:ln w="9525">
                <a:noFill/>
                <a:round/>
                <a:headEnd/>
                <a:tailEnd/>
              </a:ln>
            </p:spPr>
            <p:txBody>
              <a:bodyPr/>
              <a:lstStyle/>
              <a:p>
                <a:endParaRPr lang="en-US"/>
              </a:p>
            </p:txBody>
          </p:sp>
          <p:sp>
            <p:nvSpPr>
              <p:cNvPr id="18578" name="Freeform 95"/>
              <p:cNvSpPr>
                <a:spLocks/>
              </p:cNvSpPr>
              <p:nvPr/>
            </p:nvSpPr>
            <p:spPr bwMode="auto">
              <a:xfrm>
                <a:off x="3062" y="2291"/>
                <a:ext cx="91" cy="46"/>
              </a:xfrm>
              <a:custGeom>
                <a:avLst/>
                <a:gdLst>
                  <a:gd name="T0" fmla="*/ 3 w 182"/>
                  <a:gd name="T1" fmla="*/ 0 h 91"/>
                  <a:gd name="T2" fmla="*/ 3 w 182"/>
                  <a:gd name="T3" fmla="*/ 0 h 91"/>
                  <a:gd name="T4" fmla="*/ 3 w 182"/>
                  <a:gd name="T5" fmla="*/ 1 h 91"/>
                  <a:gd name="T6" fmla="*/ 3 w 182"/>
                  <a:gd name="T7" fmla="*/ 1 h 91"/>
                  <a:gd name="T8" fmla="*/ 3 w 182"/>
                  <a:gd name="T9" fmla="*/ 1 h 91"/>
                  <a:gd name="T10" fmla="*/ 3 w 182"/>
                  <a:gd name="T11" fmla="*/ 1 h 91"/>
                  <a:gd name="T12" fmla="*/ 3 w 182"/>
                  <a:gd name="T13" fmla="*/ 1 h 91"/>
                  <a:gd name="T14" fmla="*/ 3 w 182"/>
                  <a:gd name="T15" fmla="*/ 1 h 91"/>
                  <a:gd name="T16" fmla="*/ 2 w 182"/>
                  <a:gd name="T17" fmla="*/ 1 h 91"/>
                  <a:gd name="T18" fmla="*/ 2 w 182"/>
                  <a:gd name="T19" fmla="*/ 1 h 91"/>
                  <a:gd name="T20" fmla="*/ 2 w 182"/>
                  <a:gd name="T21" fmla="*/ 1 h 91"/>
                  <a:gd name="T22" fmla="*/ 2 w 182"/>
                  <a:gd name="T23" fmla="*/ 1 h 91"/>
                  <a:gd name="T24" fmla="*/ 2 w 182"/>
                  <a:gd name="T25" fmla="*/ 1 h 91"/>
                  <a:gd name="T26" fmla="*/ 2 w 182"/>
                  <a:gd name="T27" fmla="*/ 1 h 91"/>
                  <a:gd name="T28" fmla="*/ 2 w 182"/>
                  <a:gd name="T29" fmla="*/ 1 h 91"/>
                  <a:gd name="T30" fmla="*/ 1 w 182"/>
                  <a:gd name="T31" fmla="*/ 1 h 91"/>
                  <a:gd name="T32" fmla="*/ 1 w 182"/>
                  <a:gd name="T33" fmla="*/ 1 h 91"/>
                  <a:gd name="T34" fmla="*/ 1 w 182"/>
                  <a:gd name="T35" fmla="*/ 1 h 91"/>
                  <a:gd name="T36" fmla="*/ 1 w 182"/>
                  <a:gd name="T37" fmla="*/ 1 h 91"/>
                  <a:gd name="T38" fmla="*/ 1 w 182"/>
                  <a:gd name="T39" fmla="*/ 2 h 91"/>
                  <a:gd name="T40" fmla="*/ 1 w 182"/>
                  <a:gd name="T41" fmla="*/ 2 h 91"/>
                  <a:gd name="T42" fmla="*/ 1 w 182"/>
                  <a:gd name="T43" fmla="*/ 2 h 91"/>
                  <a:gd name="T44" fmla="*/ 1 w 182"/>
                  <a:gd name="T45" fmla="*/ 2 h 91"/>
                  <a:gd name="T46" fmla="*/ 1 w 182"/>
                  <a:gd name="T47" fmla="*/ 2 h 91"/>
                  <a:gd name="T48" fmla="*/ 0 w 182"/>
                  <a:gd name="T49" fmla="*/ 2 h 91"/>
                  <a:gd name="T50" fmla="*/ 1 w 182"/>
                  <a:gd name="T51" fmla="*/ 2 h 91"/>
                  <a:gd name="T52" fmla="*/ 1 w 182"/>
                  <a:gd name="T53" fmla="*/ 2 h 91"/>
                  <a:gd name="T54" fmla="*/ 1 w 182"/>
                  <a:gd name="T55" fmla="*/ 2 h 91"/>
                  <a:gd name="T56" fmla="*/ 1 w 182"/>
                  <a:gd name="T57" fmla="*/ 2 h 91"/>
                  <a:gd name="T58" fmla="*/ 1 w 182"/>
                  <a:gd name="T59" fmla="*/ 2 h 91"/>
                  <a:gd name="T60" fmla="*/ 1 w 182"/>
                  <a:gd name="T61" fmla="*/ 2 h 91"/>
                  <a:gd name="T62" fmla="*/ 1 w 182"/>
                  <a:gd name="T63" fmla="*/ 2 h 91"/>
                  <a:gd name="T64" fmla="*/ 1 w 182"/>
                  <a:gd name="T65" fmla="*/ 2 h 91"/>
                  <a:gd name="T66" fmla="*/ 1 w 182"/>
                  <a:gd name="T67" fmla="*/ 1 h 91"/>
                  <a:gd name="T68" fmla="*/ 2 w 182"/>
                  <a:gd name="T69" fmla="*/ 1 h 91"/>
                  <a:gd name="T70" fmla="*/ 3 w 182"/>
                  <a:gd name="T71" fmla="*/ 1 h 91"/>
                  <a:gd name="T72" fmla="*/ 3 w 182"/>
                  <a:gd name="T73" fmla="*/ 1 h 91"/>
                  <a:gd name="T74" fmla="*/ 3 w 182"/>
                  <a:gd name="T75" fmla="*/ 1 h 91"/>
                  <a:gd name="T76" fmla="*/ 3 w 182"/>
                  <a:gd name="T77" fmla="*/ 1 h 91"/>
                  <a:gd name="T78" fmla="*/ 3 w 182"/>
                  <a:gd name="T79" fmla="*/ 1 h 91"/>
                  <a:gd name="T80" fmla="*/ 3 w 182"/>
                  <a:gd name="T81" fmla="*/ 1 h 91"/>
                  <a:gd name="T82" fmla="*/ 3 w 182"/>
                  <a:gd name="T83" fmla="*/ 1 h 91"/>
                  <a:gd name="T84" fmla="*/ 3 w 182"/>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2"/>
                  <a:gd name="T130" fmla="*/ 0 h 91"/>
                  <a:gd name="T131" fmla="*/ 182 w 182"/>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2" h="91">
                    <a:moveTo>
                      <a:pt x="171" y="0"/>
                    </a:moveTo>
                    <a:lnTo>
                      <a:pt x="169" y="0"/>
                    </a:lnTo>
                    <a:lnTo>
                      <a:pt x="166" y="1"/>
                    </a:lnTo>
                    <a:lnTo>
                      <a:pt x="161" y="3"/>
                    </a:lnTo>
                    <a:lnTo>
                      <a:pt x="156" y="6"/>
                    </a:lnTo>
                    <a:lnTo>
                      <a:pt x="149" y="9"/>
                    </a:lnTo>
                    <a:lnTo>
                      <a:pt x="141" y="14"/>
                    </a:lnTo>
                    <a:lnTo>
                      <a:pt x="133" y="18"/>
                    </a:lnTo>
                    <a:lnTo>
                      <a:pt x="123" y="24"/>
                    </a:lnTo>
                    <a:lnTo>
                      <a:pt x="116" y="29"/>
                    </a:lnTo>
                    <a:lnTo>
                      <a:pt x="113" y="31"/>
                    </a:lnTo>
                    <a:lnTo>
                      <a:pt x="111" y="32"/>
                    </a:lnTo>
                    <a:lnTo>
                      <a:pt x="110" y="33"/>
                    </a:lnTo>
                    <a:lnTo>
                      <a:pt x="107" y="34"/>
                    </a:lnTo>
                    <a:lnTo>
                      <a:pt x="103" y="37"/>
                    </a:lnTo>
                    <a:lnTo>
                      <a:pt x="96" y="41"/>
                    </a:lnTo>
                    <a:lnTo>
                      <a:pt x="83" y="48"/>
                    </a:lnTo>
                    <a:lnTo>
                      <a:pt x="68" y="56"/>
                    </a:lnTo>
                    <a:lnTo>
                      <a:pt x="53" y="64"/>
                    </a:lnTo>
                    <a:lnTo>
                      <a:pt x="39" y="71"/>
                    </a:lnTo>
                    <a:lnTo>
                      <a:pt x="27" y="78"/>
                    </a:lnTo>
                    <a:lnTo>
                      <a:pt x="16" y="84"/>
                    </a:lnTo>
                    <a:lnTo>
                      <a:pt x="7" y="87"/>
                    </a:lnTo>
                    <a:lnTo>
                      <a:pt x="2" y="90"/>
                    </a:lnTo>
                    <a:lnTo>
                      <a:pt x="0" y="91"/>
                    </a:lnTo>
                    <a:lnTo>
                      <a:pt x="44" y="91"/>
                    </a:lnTo>
                    <a:lnTo>
                      <a:pt x="43" y="90"/>
                    </a:lnTo>
                    <a:lnTo>
                      <a:pt x="42" y="89"/>
                    </a:lnTo>
                    <a:lnTo>
                      <a:pt x="44" y="85"/>
                    </a:lnTo>
                    <a:lnTo>
                      <a:pt x="49" y="82"/>
                    </a:lnTo>
                    <a:lnTo>
                      <a:pt x="57" y="76"/>
                    </a:lnTo>
                    <a:lnTo>
                      <a:pt x="70" y="69"/>
                    </a:lnTo>
                    <a:lnTo>
                      <a:pt x="91" y="60"/>
                    </a:lnTo>
                    <a:lnTo>
                      <a:pt x="113" y="49"/>
                    </a:lnTo>
                    <a:lnTo>
                      <a:pt x="133" y="39"/>
                    </a:lnTo>
                    <a:lnTo>
                      <a:pt x="148" y="30"/>
                    </a:lnTo>
                    <a:lnTo>
                      <a:pt x="160" y="22"/>
                    </a:lnTo>
                    <a:lnTo>
                      <a:pt x="171" y="15"/>
                    </a:lnTo>
                    <a:lnTo>
                      <a:pt x="176" y="9"/>
                    </a:lnTo>
                    <a:lnTo>
                      <a:pt x="181" y="6"/>
                    </a:lnTo>
                    <a:lnTo>
                      <a:pt x="182" y="4"/>
                    </a:lnTo>
                    <a:lnTo>
                      <a:pt x="171" y="0"/>
                    </a:lnTo>
                    <a:close/>
                  </a:path>
                </a:pathLst>
              </a:custGeom>
              <a:solidFill>
                <a:srgbClr val="000000"/>
              </a:solidFill>
              <a:ln w="9525">
                <a:noFill/>
                <a:round/>
                <a:headEnd/>
                <a:tailEnd/>
              </a:ln>
            </p:spPr>
            <p:txBody>
              <a:bodyPr/>
              <a:lstStyle/>
              <a:p>
                <a:endParaRPr lang="en-US"/>
              </a:p>
            </p:txBody>
          </p:sp>
          <p:sp>
            <p:nvSpPr>
              <p:cNvPr id="18579" name="Freeform 96"/>
              <p:cNvSpPr>
                <a:spLocks/>
              </p:cNvSpPr>
              <p:nvPr/>
            </p:nvSpPr>
            <p:spPr bwMode="auto">
              <a:xfrm>
                <a:off x="3071" y="2305"/>
                <a:ext cx="92" cy="45"/>
              </a:xfrm>
              <a:custGeom>
                <a:avLst/>
                <a:gdLst>
                  <a:gd name="T0" fmla="*/ 3 w 183"/>
                  <a:gd name="T1" fmla="*/ 0 h 91"/>
                  <a:gd name="T2" fmla="*/ 3 w 183"/>
                  <a:gd name="T3" fmla="*/ 0 h 91"/>
                  <a:gd name="T4" fmla="*/ 3 w 183"/>
                  <a:gd name="T5" fmla="*/ 0 h 91"/>
                  <a:gd name="T6" fmla="*/ 3 w 183"/>
                  <a:gd name="T7" fmla="*/ 0 h 91"/>
                  <a:gd name="T8" fmla="*/ 3 w 183"/>
                  <a:gd name="T9" fmla="*/ 0 h 91"/>
                  <a:gd name="T10" fmla="*/ 3 w 183"/>
                  <a:gd name="T11" fmla="*/ 0 h 91"/>
                  <a:gd name="T12" fmla="*/ 3 w 183"/>
                  <a:gd name="T13" fmla="*/ 0 h 91"/>
                  <a:gd name="T14" fmla="*/ 3 w 183"/>
                  <a:gd name="T15" fmla="*/ 0 h 91"/>
                  <a:gd name="T16" fmla="*/ 2 w 183"/>
                  <a:gd name="T17" fmla="*/ 0 h 91"/>
                  <a:gd name="T18" fmla="*/ 2 w 183"/>
                  <a:gd name="T19" fmla="*/ 0 h 91"/>
                  <a:gd name="T20" fmla="*/ 2 w 183"/>
                  <a:gd name="T21" fmla="*/ 0 h 91"/>
                  <a:gd name="T22" fmla="*/ 2 w 183"/>
                  <a:gd name="T23" fmla="*/ 0 h 91"/>
                  <a:gd name="T24" fmla="*/ 2 w 183"/>
                  <a:gd name="T25" fmla="*/ 0 h 91"/>
                  <a:gd name="T26" fmla="*/ 2 w 183"/>
                  <a:gd name="T27" fmla="*/ 0 h 91"/>
                  <a:gd name="T28" fmla="*/ 2 w 183"/>
                  <a:gd name="T29" fmla="*/ 0 h 91"/>
                  <a:gd name="T30" fmla="*/ 2 w 183"/>
                  <a:gd name="T31" fmla="*/ 0 h 91"/>
                  <a:gd name="T32" fmla="*/ 2 w 183"/>
                  <a:gd name="T33" fmla="*/ 0 h 91"/>
                  <a:gd name="T34" fmla="*/ 2 w 183"/>
                  <a:gd name="T35" fmla="*/ 0 h 91"/>
                  <a:gd name="T36" fmla="*/ 1 w 183"/>
                  <a:gd name="T37" fmla="*/ 1 h 91"/>
                  <a:gd name="T38" fmla="*/ 1 w 183"/>
                  <a:gd name="T39" fmla="*/ 1 h 91"/>
                  <a:gd name="T40" fmla="*/ 1 w 183"/>
                  <a:gd name="T41" fmla="*/ 1 h 91"/>
                  <a:gd name="T42" fmla="*/ 1 w 183"/>
                  <a:gd name="T43" fmla="*/ 1 h 91"/>
                  <a:gd name="T44" fmla="*/ 1 w 183"/>
                  <a:gd name="T45" fmla="*/ 1 h 91"/>
                  <a:gd name="T46" fmla="*/ 1 w 183"/>
                  <a:gd name="T47" fmla="*/ 1 h 91"/>
                  <a:gd name="T48" fmla="*/ 0 w 183"/>
                  <a:gd name="T49" fmla="*/ 1 h 91"/>
                  <a:gd name="T50" fmla="*/ 1 w 183"/>
                  <a:gd name="T51" fmla="*/ 1 h 91"/>
                  <a:gd name="T52" fmla="*/ 1 w 183"/>
                  <a:gd name="T53" fmla="*/ 1 h 91"/>
                  <a:gd name="T54" fmla="*/ 1 w 183"/>
                  <a:gd name="T55" fmla="*/ 1 h 91"/>
                  <a:gd name="T56" fmla="*/ 1 w 183"/>
                  <a:gd name="T57" fmla="*/ 1 h 91"/>
                  <a:gd name="T58" fmla="*/ 1 w 183"/>
                  <a:gd name="T59" fmla="*/ 1 h 91"/>
                  <a:gd name="T60" fmla="*/ 1 w 183"/>
                  <a:gd name="T61" fmla="*/ 1 h 91"/>
                  <a:gd name="T62" fmla="*/ 1 w 183"/>
                  <a:gd name="T63" fmla="*/ 1 h 91"/>
                  <a:gd name="T64" fmla="*/ 2 w 183"/>
                  <a:gd name="T65" fmla="*/ 1 h 91"/>
                  <a:gd name="T66" fmla="*/ 2 w 183"/>
                  <a:gd name="T67" fmla="*/ 0 h 91"/>
                  <a:gd name="T68" fmla="*/ 2 w 183"/>
                  <a:gd name="T69" fmla="*/ 0 h 91"/>
                  <a:gd name="T70" fmla="*/ 3 w 183"/>
                  <a:gd name="T71" fmla="*/ 0 h 91"/>
                  <a:gd name="T72" fmla="*/ 3 w 183"/>
                  <a:gd name="T73" fmla="*/ 0 h 91"/>
                  <a:gd name="T74" fmla="*/ 3 w 183"/>
                  <a:gd name="T75" fmla="*/ 0 h 91"/>
                  <a:gd name="T76" fmla="*/ 3 w 183"/>
                  <a:gd name="T77" fmla="*/ 0 h 91"/>
                  <a:gd name="T78" fmla="*/ 3 w 183"/>
                  <a:gd name="T79" fmla="*/ 0 h 91"/>
                  <a:gd name="T80" fmla="*/ 3 w 183"/>
                  <a:gd name="T81" fmla="*/ 0 h 91"/>
                  <a:gd name="T82" fmla="*/ 3 w 183"/>
                  <a:gd name="T83" fmla="*/ 0 h 91"/>
                  <a:gd name="T84" fmla="*/ 3 w 183"/>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3"/>
                  <a:gd name="T130" fmla="*/ 0 h 91"/>
                  <a:gd name="T131" fmla="*/ 183 w 183"/>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3" h="91">
                    <a:moveTo>
                      <a:pt x="170" y="0"/>
                    </a:moveTo>
                    <a:lnTo>
                      <a:pt x="169" y="0"/>
                    </a:lnTo>
                    <a:lnTo>
                      <a:pt x="167" y="1"/>
                    </a:lnTo>
                    <a:lnTo>
                      <a:pt x="162" y="4"/>
                    </a:lnTo>
                    <a:lnTo>
                      <a:pt x="155" y="6"/>
                    </a:lnTo>
                    <a:lnTo>
                      <a:pt x="148" y="10"/>
                    </a:lnTo>
                    <a:lnTo>
                      <a:pt x="140" y="13"/>
                    </a:lnTo>
                    <a:lnTo>
                      <a:pt x="132" y="18"/>
                    </a:lnTo>
                    <a:lnTo>
                      <a:pt x="123" y="23"/>
                    </a:lnTo>
                    <a:lnTo>
                      <a:pt x="116" y="28"/>
                    </a:lnTo>
                    <a:lnTo>
                      <a:pt x="113" y="30"/>
                    </a:lnTo>
                    <a:lnTo>
                      <a:pt x="110" y="31"/>
                    </a:lnTo>
                    <a:lnTo>
                      <a:pt x="109" y="33"/>
                    </a:lnTo>
                    <a:lnTo>
                      <a:pt x="107" y="34"/>
                    </a:lnTo>
                    <a:lnTo>
                      <a:pt x="103" y="36"/>
                    </a:lnTo>
                    <a:lnTo>
                      <a:pt x="95" y="41"/>
                    </a:lnTo>
                    <a:lnTo>
                      <a:pt x="84" y="48"/>
                    </a:lnTo>
                    <a:lnTo>
                      <a:pt x="69" y="56"/>
                    </a:lnTo>
                    <a:lnTo>
                      <a:pt x="54" y="64"/>
                    </a:lnTo>
                    <a:lnTo>
                      <a:pt x="40" y="72"/>
                    </a:lnTo>
                    <a:lnTo>
                      <a:pt x="26" y="78"/>
                    </a:lnTo>
                    <a:lnTo>
                      <a:pt x="16" y="83"/>
                    </a:lnTo>
                    <a:lnTo>
                      <a:pt x="7" y="88"/>
                    </a:lnTo>
                    <a:lnTo>
                      <a:pt x="2" y="90"/>
                    </a:lnTo>
                    <a:lnTo>
                      <a:pt x="0" y="91"/>
                    </a:lnTo>
                    <a:lnTo>
                      <a:pt x="43" y="91"/>
                    </a:lnTo>
                    <a:lnTo>
                      <a:pt x="42" y="90"/>
                    </a:lnTo>
                    <a:lnTo>
                      <a:pt x="41" y="88"/>
                    </a:lnTo>
                    <a:lnTo>
                      <a:pt x="43" y="86"/>
                    </a:lnTo>
                    <a:lnTo>
                      <a:pt x="48" y="81"/>
                    </a:lnTo>
                    <a:lnTo>
                      <a:pt x="56" y="75"/>
                    </a:lnTo>
                    <a:lnTo>
                      <a:pt x="70" y="68"/>
                    </a:lnTo>
                    <a:lnTo>
                      <a:pt x="91" y="59"/>
                    </a:lnTo>
                    <a:lnTo>
                      <a:pt x="113" y="49"/>
                    </a:lnTo>
                    <a:lnTo>
                      <a:pt x="132" y="38"/>
                    </a:lnTo>
                    <a:lnTo>
                      <a:pt x="147" y="29"/>
                    </a:lnTo>
                    <a:lnTo>
                      <a:pt x="161" y="21"/>
                    </a:lnTo>
                    <a:lnTo>
                      <a:pt x="170" y="14"/>
                    </a:lnTo>
                    <a:lnTo>
                      <a:pt x="177" y="8"/>
                    </a:lnTo>
                    <a:lnTo>
                      <a:pt x="182" y="5"/>
                    </a:lnTo>
                    <a:lnTo>
                      <a:pt x="183" y="4"/>
                    </a:lnTo>
                    <a:lnTo>
                      <a:pt x="170" y="0"/>
                    </a:lnTo>
                    <a:close/>
                  </a:path>
                </a:pathLst>
              </a:custGeom>
              <a:solidFill>
                <a:srgbClr val="000000"/>
              </a:solidFill>
              <a:ln w="9525">
                <a:noFill/>
                <a:round/>
                <a:headEnd/>
                <a:tailEnd/>
              </a:ln>
            </p:spPr>
            <p:txBody>
              <a:bodyPr/>
              <a:lstStyle/>
              <a:p>
                <a:endParaRPr lang="en-US"/>
              </a:p>
            </p:txBody>
          </p:sp>
          <p:sp>
            <p:nvSpPr>
              <p:cNvPr id="18580" name="Freeform 97"/>
              <p:cNvSpPr>
                <a:spLocks/>
              </p:cNvSpPr>
              <p:nvPr/>
            </p:nvSpPr>
            <p:spPr bwMode="auto">
              <a:xfrm>
                <a:off x="3082" y="2317"/>
                <a:ext cx="91" cy="46"/>
              </a:xfrm>
              <a:custGeom>
                <a:avLst/>
                <a:gdLst>
                  <a:gd name="T0" fmla="*/ 3 w 182"/>
                  <a:gd name="T1" fmla="*/ 0 h 91"/>
                  <a:gd name="T2" fmla="*/ 3 w 182"/>
                  <a:gd name="T3" fmla="*/ 0 h 91"/>
                  <a:gd name="T4" fmla="*/ 3 w 182"/>
                  <a:gd name="T5" fmla="*/ 1 h 91"/>
                  <a:gd name="T6" fmla="*/ 3 w 182"/>
                  <a:gd name="T7" fmla="*/ 1 h 91"/>
                  <a:gd name="T8" fmla="*/ 3 w 182"/>
                  <a:gd name="T9" fmla="*/ 1 h 91"/>
                  <a:gd name="T10" fmla="*/ 3 w 182"/>
                  <a:gd name="T11" fmla="*/ 1 h 91"/>
                  <a:gd name="T12" fmla="*/ 3 w 182"/>
                  <a:gd name="T13" fmla="*/ 1 h 91"/>
                  <a:gd name="T14" fmla="*/ 3 w 182"/>
                  <a:gd name="T15" fmla="*/ 1 h 91"/>
                  <a:gd name="T16" fmla="*/ 2 w 182"/>
                  <a:gd name="T17" fmla="*/ 1 h 91"/>
                  <a:gd name="T18" fmla="*/ 2 w 182"/>
                  <a:gd name="T19" fmla="*/ 1 h 91"/>
                  <a:gd name="T20" fmla="*/ 2 w 182"/>
                  <a:gd name="T21" fmla="*/ 1 h 91"/>
                  <a:gd name="T22" fmla="*/ 2 w 182"/>
                  <a:gd name="T23" fmla="*/ 1 h 91"/>
                  <a:gd name="T24" fmla="*/ 2 w 182"/>
                  <a:gd name="T25" fmla="*/ 1 h 91"/>
                  <a:gd name="T26" fmla="*/ 2 w 182"/>
                  <a:gd name="T27" fmla="*/ 1 h 91"/>
                  <a:gd name="T28" fmla="*/ 2 w 182"/>
                  <a:gd name="T29" fmla="*/ 1 h 91"/>
                  <a:gd name="T30" fmla="*/ 1 w 182"/>
                  <a:gd name="T31" fmla="*/ 1 h 91"/>
                  <a:gd name="T32" fmla="*/ 1 w 182"/>
                  <a:gd name="T33" fmla="*/ 1 h 91"/>
                  <a:gd name="T34" fmla="*/ 1 w 182"/>
                  <a:gd name="T35" fmla="*/ 1 h 91"/>
                  <a:gd name="T36" fmla="*/ 1 w 182"/>
                  <a:gd name="T37" fmla="*/ 1 h 91"/>
                  <a:gd name="T38" fmla="*/ 1 w 182"/>
                  <a:gd name="T39" fmla="*/ 2 h 91"/>
                  <a:gd name="T40" fmla="*/ 1 w 182"/>
                  <a:gd name="T41" fmla="*/ 2 h 91"/>
                  <a:gd name="T42" fmla="*/ 1 w 182"/>
                  <a:gd name="T43" fmla="*/ 2 h 91"/>
                  <a:gd name="T44" fmla="*/ 1 w 182"/>
                  <a:gd name="T45" fmla="*/ 2 h 91"/>
                  <a:gd name="T46" fmla="*/ 1 w 182"/>
                  <a:gd name="T47" fmla="*/ 2 h 91"/>
                  <a:gd name="T48" fmla="*/ 0 w 182"/>
                  <a:gd name="T49" fmla="*/ 2 h 91"/>
                  <a:gd name="T50" fmla="*/ 1 w 182"/>
                  <a:gd name="T51" fmla="*/ 2 h 91"/>
                  <a:gd name="T52" fmla="*/ 1 w 182"/>
                  <a:gd name="T53" fmla="*/ 2 h 91"/>
                  <a:gd name="T54" fmla="*/ 1 w 182"/>
                  <a:gd name="T55" fmla="*/ 2 h 91"/>
                  <a:gd name="T56" fmla="*/ 1 w 182"/>
                  <a:gd name="T57" fmla="*/ 2 h 91"/>
                  <a:gd name="T58" fmla="*/ 1 w 182"/>
                  <a:gd name="T59" fmla="*/ 2 h 91"/>
                  <a:gd name="T60" fmla="*/ 1 w 182"/>
                  <a:gd name="T61" fmla="*/ 2 h 91"/>
                  <a:gd name="T62" fmla="*/ 1 w 182"/>
                  <a:gd name="T63" fmla="*/ 2 h 91"/>
                  <a:gd name="T64" fmla="*/ 1 w 182"/>
                  <a:gd name="T65" fmla="*/ 2 h 91"/>
                  <a:gd name="T66" fmla="*/ 1 w 182"/>
                  <a:gd name="T67" fmla="*/ 1 h 91"/>
                  <a:gd name="T68" fmla="*/ 2 w 182"/>
                  <a:gd name="T69" fmla="*/ 1 h 91"/>
                  <a:gd name="T70" fmla="*/ 3 w 182"/>
                  <a:gd name="T71" fmla="*/ 1 h 91"/>
                  <a:gd name="T72" fmla="*/ 3 w 182"/>
                  <a:gd name="T73" fmla="*/ 1 h 91"/>
                  <a:gd name="T74" fmla="*/ 3 w 182"/>
                  <a:gd name="T75" fmla="*/ 1 h 91"/>
                  <a:gd name="T76" fmla="*/ 3 w 182"/>
                  <a:gd name="T77" fmla="*/ 1 h 91"/>
                  <a:gd name="T78" fmla="*/ 3 w 182"/>
                  <a:gd name="T79" fmla="*/ 1 h 91"/>
                  <a:gd name="T80" fmla="*/ 3 w 182"/>
                  <a:gd name="T81" fmla="*/ 1 h 91"/>
                  <a:gd name="T82" fmla="*/ 3 w 182"/>
                  <a:gd name="T83" fmla="*/ 1 h 91"/>
                  <a:gd name="T84" fmla="*/ 3 w 182"/>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2"/>
                  <a:gd name="T130" fmla="*/ 0 h 91"/>
                  <a:gd name="T131" fmla="*/ 182 w 182"/>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2" h="91">
                    <a:moveTo>
                      <a:pt x="171" y="0"/>
                    </a:moveTo>
                    <a:lnTo>
                      <a:pt x="170" y="0"/>
                    </a:lnTo>
                    <a:lnTo>
                      <a:pt x="166" y="1"/>
                    </a:lnTo>
                    <a:lnTo>
                      <a:pt x="162" y="3"/>
                    </a:lnTo>
                    <a:lnTo>
                      <a:pt x="156" y="5"/>
                    </a:lnTo>
                    <a:lnTo>
                      <a:pt x="149" y="9"/>
                    </a:lnTo>
                    <a:lnTo>
                      <a:pt x="140" y="12"/>
                    </a:lnTo>
                    <a:lnTo>
                      <a:pt x="132" y="17"/>
                    </a:lnTo>
                    <a:lnTo>
                      <a:pt x="122" y="23"/>
                    </a:lnTo>
                    <a:lnTo>
                      <a:pt x="116" y="27"/>
                    </a:lnTo>
                    <a:lnTo>
                      <a:pt x="112" y="30"/>
                    </a:lnTo>
                    <a:lnTo>
                      <a:pt x="110" y="31"/>
                    </a:lnTo>
                    <a:lnTo>
                      <a:pt x="109" y="32"/>
                    </a:lnTo>
                    <a:lnTo>
                      <a:pt x="106" y="33"/>
                    </a:lnTo>
                    <a:lnTo>
                      <a:pt x="103" y="35"/>
                    </a:lnTo>
                    <a:lnTo>
                      <a:pt x="95" y="40"/>
                    </a:lnTo>
                    <a:lnTo>
                      <a:pt x="83" y="47"/>
                    </a:lnTo>
                    <a:lnTo>
                      <a:pt x="68" y="55"/>
                    </a:lnTo>
                    <a:lnTo>
                      <a:pt x="53" y="63"/>
                    </a:lnTo>
                    <a:lnTo>
                      <a:pt x="40" y="71"/>
                    </a:lnTo>
                    <a:lnTo>
                      <a:pt x="27" y="77"/>
                    </a:lnTo>
                    <a:lnTo>
                      <a:pt x="17" y="83"/>
                    </a:lnTo>
                    <a:lnTo>
                      <a:pt x="7" y="87"/>
                    </a:lnTo>
                    <a:lnTo>
                      <a:pt x="3" y="90"/>
                    </a:lnTo>
                    <a:lnTo>
                      <a:pt x="0" y="91"/>
                    </a:lnTo>
                    <a:lnTo>
                      <a:pt x="44" y="91"/>
                    </a:lnTo>
                    <a:lnTo>
                      <a:pt x="43" y="90"/>
                    </a:lnTo>
                    <a:lnTo>
                      <a:pt x="42" y="87"/>
                    </a:lnTo>
                    <a:lnTo>
                      <a:pt x="44" y="85"/>
                    </a:lnTo>
                    <a:lnTo>
                      <a:pt x="49" y="80"/>
                    </a:lnTo>
                    <a:lnTo>
                      <a:pt x="57" y="75"/>
                    </a:lnTo>
                    <a:lnTo>
                      <a:pt x="71" y="68"/>
                    </a:lnTo>
                    <a:lnTo>
                      <a:pt x="91" y="58"/>
                    </a:lnTo>
                    <a:lnTo>
                      <a:pt x="113" y="48"/>
                    </a:lnTo>
                    <a:lnTo>
                      <a:pt x="133" y="38"/>
                    </a:lnTo>
                    <a:lnTo>
                      <a:pt x="148" y="29"/>
                    </a:lnTo>
                    <a:lnTo>
                      <a:pt x="160" y="20"/>
                    </a:lnTo>
                    <a:lnTo>
                      <a:pt x="171" y="14"/>
                    </a:lnTo>
                    <a:lnTo>
                      <a:pt x="177" y="8"/>
                    </a:lnTo>
                    <a:lnTo>
                      <a:pt x="181" y="4"/>
                    </a:lnTo>
                    <a:lnTo>
                      <a:pt x="182" y="3"/>
                    </a:lnTo>
                    <a:lnTo>
                      <a:pt x="171" y="0"/>
                    </a:lnTo>
                    <a:close/>
                  </a:path>
                </a:pathLst>
              </a:custGeom>
              <a:solidFill>
                <a:srgbClr val="000000"/>
              </a:solidFill>
              <a:ln w="9525">
                <a:noFill/>
                <a:round/>
                <a:headEnd/>
                <a:tailEnd/>
              </a:ln>
            </p:spPr>
            <p:txBody>
              <a:bodyPr/>
              <a:lstStyle/>
              <a:p>
                <a:endParaRPr lang="en-US"/>
              </a:p>
            </p:txBody>
          </p:sp>
          <p:sp>
            <p:nvSpPr>
              <p:cNvPr id="18581" name="Freeform 98"/>
              <p:cNvSpPr>
                <a:spLocks/>
              </p:cNvSpPr>
              <p:nvPr/>
            </p:nvSpPr>
            <p:spPr bwMode="auto">
              <a:xfrm>
                <a:off x="3092" y="2330"/>
                <a:ext cx="90" cy="46"/>
              </a:xfrm>
              <a:custGeom>
                <a:avLst/>
                <a:gdLst>
                  <a:gd name="T0" fmla="*/ 2 w 182"/>
                  <a:gd name="T1" fmla="*/ 0 h 91"/>
                  <a:gd name="T2" fmla="*/ 2 w 182"/>
                  <a:gd name="T3" fmla="*/ 0 h 91"/>
                  <a:gd name="T4" fmla="*/ 2 w 182"/>
                  <a:gd name="T5" fmla="*/ 1 h 91"/>
                  <a:gd name="T6" fmla="*/ 2 w 182"/>
                  <a:gd name="T7" fmla="*/ 1 h 91"/>
                  <a:gd name="T8" fmla="*/ 2 w 182"/>
                  <a:gd name="T9" fmla="*/ 1 h 91"/>
                  <a:gd name="T10" fmla="*/ 2 w 182"/>
                  <a:gd name="T11" fmla="*/ 1 h 91"/>
                  <a:gd name="T12" fmla="*/ 2 w 182"/>
                  <a:gd name="T13" fmla="*/ 1 h 91"/>
                  <a:gd name="T14" fmla="*/ 2 w 182"/>
                  <a:gd name="T15" fmla="*/ 1 h 91"/>
                  <a:gd name="T16" fmla="*/ 1 w 182"/>
                  <a:gd name="T17" fmla="*/ 1 h 91"/>
                  <a:gd name="T18" fmla="*/ 1 w 182"/>
                  <a:gd name="T19" fmla="*/ 1 h 91"/>
                  <a:gd name="T20" fmla="*/ 1 w 182"/>
                  <a:gd name="T21" fmla="*/ 1 h 91"/>
                  <a:gd name="T22" fmla="*/ 1 w 182"/>
                  <a:gd name="T23" fmla="*/ 1 h 91"/>
                  <a:gd name="T24" fmla="*/ 1 w 182"/>
                  <a:gd name="T25" fmla="*/ 1 h 91"/>
                  <a:gd name="T26" fmla="*/ 1 w 182"/>
                  <a:gd name="T27" fmla="*/ 1 h 91"/>
                  <a:gd name="T28" fmla="*/ 1 w 182"/>
                  <a:gd name="T29" fmla="*/ 1 h 91"/>
                  <a:gd name="T30" fmla="*/ 1 w 182"/>
                  <a:gd name="T31" fmla="*/ 1 h 91"/>
                  <a:gd name="T32" fmla="*/ 1 w 182"/>
                  <a:gd name="T33" fmla="*/ 1 h 91"/>
                  <a:gd name="T34" fmla="*/ 1 w 182"/>
                  <a:gd name="T35" fmla="*/ 1 h 91"/>
                  <a:gd name="T36" fmla="*/ 0 w 182"/>
                  <a:gd name="T37" fmla="*/ 2 h 91"/>
                  <a:gd name="T38" fmla="*/ 0 w 182"/>
                  <a:gd name="T39" fmla="*/ 2 h 91"/>
                  <a:gd name="T40" fmla="*/ 0 w 182"/>
                  <a:gd name="T41" fmla="*/ 2 h 91"/>
                  <a:gd name="T42" fmla="*/ 0 w 182"/>
                  <a:gd name="T43" fmla="*/ 2 h 91"/>
                  <a:gd name="T44" fmla="*/ 0 w 182"/>
                  <a:gd name="T45" fmla="*/ 2 h 91"/>
                  <a:gd name="T46" fmla="*/ 0 w 182"/>
                  <a:gd name="T47" fmla="*/ 2 h 91"/>
                  <a:gd name="T48" fmla="*/ 0 w 182"/>
                  <a:gd name="T49" fmla="*/ 2 h 91"/>
                  <a:gd name="T50" fmla="*/ 0 w 182"/>
                  <a:gd name="T51" fmla="*/ 2 h 91"/>
                  <a:gd name="T52" fmla="*/ 0 w 182"/>
                  <a:gd name="T53" fmla="*/ 2 h 91"/>
                  <a:gd name="T54" fmla="*/ 0 w 182"/>
                  <a:gd name="T55" fmla="*/ 2 h 91"/>
                  <a:gd name="T56" fmla="*/ 0 w 182"/>
                  <a:gd name="T57" fmla="*/ 2 h 91"/>
                  <a:gd name="T58" fmla="*/ 0 w 182"/>
                  <a:gd name="T59" fmla="*/ 2 h 91"/>
                  <a:gd name="T60" fmla="*/ 0 w 182"/>
                  <a:gd name="T61" fmla="*/ 2 h 91"/>
                  <a:gd name="T62" fmla="*/ 0 w 182"/>
                  <a:gd name="T63" fmla="*/ 2 h 91"/>
                  <a:gd name="T64" fmla="*/ 1 w 182"/>
                  <a:gd name="T65" fmla="*/ 2 h 91"/>
                  <a:gd name="T66" fmla="*/ 1 w 182"/>
                  <a:gd name="T67" fmla="*/ 1 h 91"/>
                  <a:gd name="T68" fmla="*/ 1 w 182"/>
                  <a:gd name="T69" fmla="*/ 1 h 91"/>
                  <a:gd name="T70" fmla="*/ 2 w 182"/>
                  <a:gd name="T71" fmla="*/ 1 h 91"/>
                  <a:gd name="T72" fmla="*/ 2 w 182"/>
                  <a:gd name="T73" fmla="*/ 1 h 91"/>
                  <a:gd name="T74" fmla="*/ 2 w 182"/>
                  <a:gd name="T75" fmla="*/ 1 h 91"/>
                  <a:gd name="T76" fmla="*/ 2 w 182"/>
                  <a:gd name="T77" fmla="*/ 1 h 91"/>
                  <a:gd name="T78" fmla="*/ 2 w 182"/>
                  <a:gd name="T79" fmla="*/ 1 h 91"/>
                  <a:gd name="T80" fmla="*/ 2 w 182"/>
                  <a:gd name="T81" fmla="*/ 1 h 91"/>
                  <a:gd name="T82" fmla="*/ 2 w 182"/>
                  <a:gd name="T83" fmla="*/ 1 h 91"/>
                  <a:gd name="T84" fmla="*/ 2 w 182"/>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2"/>
                  <a:gd name="T130" fmla="*/ 0 h 91"/>
                  <a:gd name="T131" fmla="*/ 182 w 182"/>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2" h="91">
                    <a:moveTo>
                      <a:pt x="170" y="0"/>
                    </a:moveTo>
                    <a:lnTo>
                      <a:pt x="169" y="0"/>
                    </a:lnTo>
                    <a:lnTo>
                      <a:pt x="166" y="1"/>
                    </a:lnTo>
                    <a:lnTo>
                      <a:pt x="161" y="4"/>
                    </a:lnTo>
                    <a:lnTo>
                      <a:pt x="155" y="6"/>
                    </a:lnTo>
                    <a:lnTo>
                      <a:pt x="149" y="9"/>
                    </a:lnTo>
                    <a:lnTo>
                      <a:pt x="140" y="13"/>
                    </a:lnTo>
                    <a:lnTo>
                      <a:pt x="132" y="17"/>
                    </a:lnTo>
                    <a:lnTo>
                      <a:pt x="123" y="23"/>
                    </a:lnTo>
                    <a:lnTo>
                      <a:pt x="116" y="28"/>
                    </a:lnTo>
                    <a:lnTo>
                      <a:pt x="113" y="30"/>
                    </a:lnTo>
                    <a:lnTo>
                      <a:pt x="111" y="31"/>
                    </a:lnTo>
                    <a:lnTo>
                      <a:pt x="109" y="32"/>
                    </a:lnTo>
                    <a:lnTo>
                      <a:pt x="107" y="33"/>
                    </a:lnTo>
                    <a:lnTo>
                      <a:pt x="102" y="36"/>
                    </a:lnTo>
                    <a:lnTo>
                      <a:pt x="96" y="40"/>
                    </a:lnTo>
                    <a:lnTo>
                      <a:pt x="83" y="47"/>
                    </a:lnTo>
                    <a:lnTo>
                      <a:pt x="68" y="57"/>
                    </a:lnTo>
                    <a:lnTo>
                      <a:pt x="53" y="65"/>
                    </a:lnTo>
                    <a:lnTo>
                      <a:pt x="39" y="72"/>
                    </a:lnTo>
                    <a:lnTo>
                      <a:pt x="27" y="78"/>
                    </a:lnTo>
                    <a:lnTo>
                      <a:pt x="16" y="84"/>
                    </a:lnTo>
                    <a:lnTo>
                      <a:pt x="7" y="88"/>
                    </a:lnTo>
                    <a:lnTo>
                      <a:pt x="2" y="90"/>
                    </a:lnTo>
                    <a:lnTo>
                      <a:pt x="0" y="91"/>
                    </a:lnTo>
                    <a:lnTo>
                      <a:pt x="44" y="91"/>
                    </a:lnTo>
                    <a:lnTo>
                      <a:pt x="43" y="90"/>
                    </a:lnTo>
                    <a:lnTo>
                      <a:pt x="41" y="88"/>
                    </a:lnTo>
                    <a:lnTo>
                      <a:pt x="44" y="85"/>
                    </a:lnTo>
                    <a:lnTo>
                      <a:pt x="48" y="81"/>
                    </a:lnTo>
                    <a:lnTo>
                      <a:pt x="56" y="75"/>
                    </a:lnTo>
                    <a:lnTo>
                      <a:pt x="70" y="68"/>
                    </a:lnTo>
                    <a:lnTo>
                      <a:pt x="91" y="59"/>
                    </a:lnTo>
                    <a:lnTo>
                      <a:pt x="113" y="48"/>
                    </a:lnTo>
                    <a:lnTo>
                      <a:pt x="132" y="38"/>
                    </a:lnTo>
                    <a:lnTo>
                      <a:pt x="147" y="29"/>
                    </a:lnTo>
                    <a:lnTo>
                      <a:pt x="160" y="21"/>
                    </a:lnTo>
                    <a:lnTo>
                      <a:pt x="170" y="14"/>
                    </a:lnTo>
                    <a:lnTo>
                      <a:pt x="176" y="8"/>
                    </a:lnTo>
                    <a:lnTo>
                      <a:pt x="181" y="5"/>
                    </a:lnTo>
                    <a:lnTo>
                      <a:pt x="182" y="4"/>
                    </a:lnTo>
                    <a:lnTo>
                      <a:pt x="170" y="0"/>
                    </a:lnTo>
                    <a:close/>
                  </a:path>
                </a:pathLst>
              </a:custGeom>
              <a:solidFill>
                <a:srgbClr val="000000"/>
              </a:solidFill>
              <a:ln w="9525">
                <a:noFill/>
                <a:round/>
                <a:headEnd/>
                <a:tailEnd/>
              </a:ln>
            </p:spPr>
            <p:txBody>
              <a:bodyPr/>
              <a:lstStyle/>
              <a:p>
                <a:endParaRPr lang="en-US"/>
              </a:p>
            </p:txBody>
          </p:sp>
          <p:sp>
            <p:nvSpPr>
              <p:cNvPr id="18582" name="Freeform 99"/>
              <p:cNvSpPr>
                <a:spLocks/>
              </p:cNvSpPr>
              <p:nvPr/>
            </p:nvSpPr>
            <p:spPr bwMode="auto">
              <a:xfrm>
                <a:off x="3102" y="2343"/>
                <a:ext cx="91" cy="45"/>
              </a:xfrm>
              <a:custGeom>
                <a:avLst/>
                <a:gdLst>
                  <a:gd name="T0" fmla="*/ 3 w 182"/>
                  <a:gd name="T1" fmla="*/ 0 h 91"/>
                  <a:gd name="T2" fmla="*/ 3 w 182"/>
                  <a:gd name="T3" fmla="*/ 0 h 91"/>
                  <a:gd name="T4" fmla="*/ 3 w 182"/>
                  <a:gd name="T5" fmla="*/ 0 h 91"/>
                  <a:gd name="T6" fmla="*/ 3 w 182"/>
                  <a:gd name="T7" fmla="*/ 0 h 91"/>
                  <a:gd name="T8" fmla="*/ 3 w 182"/>
                  <a:gd name="T9" fmla="*/ 0 h 91"/>
                  <a:gd name="T10" fmla="*/ 3 w 182"/>
                  <a:gd name="T11" fmla="*/ 0 h 91"/>
                  <a:gd name="T12" fmla="*/ 3 w 182"/>
                  <a:gd name="T13" fmla="*/ 0 h 91"/>
                  <a:gd name="T14" fmla="*/ 3 w 182"/>
                  <a:gd name="T15" fmla="*/ 0 h 91"/>
                  <a:gd name="T16" fmla="*/ 2 w 182"/>
                  <a:gd name="T17" fmla="*/ 0 h 91"/>
                  <a:gd name="T18" fmla="*/ 2 w 182"/>
                  <a:gd name="T19" fmla="*/ 0 h 91"/>
                  <a:gd name="T20" fmla="*/ 2 w 182"/>
                  <a:gd name="T21" fmla="*/ 0 h 91"/>
                  <a:gd name="T22" fmla="*/ 2 w 182"/>
                  <a:gd name="T23" fmla="*/ 0 h 91"/>
                  <a:gd name="T24" fmla="*/ 2 w 182"/>
                  <a:gd name="T25" fmla="*/ 0 h 91"/>
                  <a:gd name="T26" fmla="*/ 2 w 182"/>
                  <a:gd name="T27" fmla="*/ 0 h 91"/>
                  <a:gd name="T28" fmla="*/ 2 w 182"/>
                  <a:gd name="T29" fmla="*/ 0 h 91"/>
                  <a:gd name="T30" fmla="*/ 1 w 182"/>
                  <a:gd name="T31" fmla="*/ 0 h 91"/>
                  <a:gd name="T32" fmla="*/ 1 w 182"/>
                  <a:gd name="T33" fmla="*/ 0 h 91"/>
                  <a:gd name="T34" fmla="*/ 1 w 182"/>
                  <a:gd name="T35" fmla="*/ 0 h 91"/>
                  <a:gd name="T36" fmla="*/ 1 w 182"/>
                  <a:gd name="T37" fmla="*/ 1 h 91"/>
                  <a:gd name="T38" fmla="*/ 1 w 182"/>
                  <a:gd name="T39" fmla="*/ 1 h 91"/>
                  <a:gd name="T40" fmla="*/ 1 w 182"/>
                  <a:gd name="T41" fmla="*/ 1 h 91"/>
                  <a:gd name="T42" fmla="*/ 1 w 182"/>
                  <a:gd name="T43" fmla="*/ 1 h 91"/>
                  <a:gd name="T44" fmla="*/ 1 w 182"/>
                  <a:gd name="T45" fmla="*/ 1 h 91"/>
                  <a:gd name="T46" fmla="*/ 1 w 182"/>
                  <a:gd name="T47" fmla="*/ 1 h 91"/>
                  <a:gd name="T48" fmla="*/ 0 w 182"/>
                  <a:gd name="T49" fmla="*/ 1 h 91"/>
                  <a:gd name="T50" fmla="*/ 1 w 182"/>
                  <a:gd name="T51" fmla="*/ 1 h 91"/>
                  <a:gd name="T52" fmla="*/ 1 w 182"/>
                  <a:gd name="T53" fmla="*/ 1 h 91"/>
                  <a:gd name="T54" fmla="*/ 1 w 182"/>
                  <a:gd name="T55" fmla="*/ 1 h 91"/>
                  <a:gd name="T56" fmla="*/ 1 w 182"/>
                  <a:gd name="T57" fmla="*/ 1 h 91"/>
                  <a:gd name="T58" fmla="*/ 1 w 182"/>
                  <a:gd name="T59" fmla="*/ 1 h 91"/>
                  <a:gd name="T60" fmla="*/ 1 w 182"/>
                  <a:gd name="T61" fmla="*/ 1 h 91"/>
                  <a:gd name="T62" fmla="*/ 1 w 182"/>
                  <a:gd name="T63" fmla="*/ 1 h 91"/>
                  <a:gd name="T64" fmla="*/ 1 w 182"/>
                  <a:gd name="T65" fmla="*/ 1 h 91"/>
                  <a:gd name="T66" fmla="*/ 1 w 182"/>
                  <a:gd name="T67" fmla="*/ 0 h 91"/>
                  <a:gd name="T68" fmla="*/ 2 w 182"/>
                  <a:gd name="T69" fmla="*/ 0 h 91"/>
                  <a:gd name="T70" fmla="*/ 3 w 182"/>
                  <a:gd name="T71" fmla="*/ 0 h 91"/>
                  <a:gd name="T72" fmla="*/ 3 w 182"/>
                  <a:gd name="T73" fmla="*/ 0 h 91"/>
                  <a:gd name="T74" fmla="*/ 3 w 182"/>
                  <a:gd name="T75" fmla="*/ 0 h 91"/>
                  <a:gd name="T76" fmla="*/ 3 w 182"/>
                  <a:gd name="T77" fmla="*/ 0 h 91"/>
                  <a:gd name="T78" fmla="*/ 3 w 182"/>
                  <a:gd name="T79" fmla="*/ 0 h 91"/>
                  <a:gd name="T80" fmla="*/ 3 w 182"/>
                  <a:gd name="T81" fmla="*/ 0 h 91"/>
                  <a:gd name="T82" fmla="*/ 3 w 182"/>
                  <a:gd name="T83" fmla="*/ 0 h 91"/>
                  <a:gd name="T84" fmla="*/ 3 w 182"/>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2"/>
                  <a:gd name="T130" fmla="*/ 0 h 91"/>
                  <a:gd name="T131" fmla="*/ 182 w 182"/>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2" h="91">
                    <a:moveTo>
                      <a:pt x="169" y="0"/>
                    </a:moveTo>
                    <a:lnTo>
                      <a:pt x="168" y="0"/>
                    </a:lnTo>
                    <a:lnTo>
                      <a:pt x="166" y="2"/>
                    </a:lnTo>
                    <a:lnTo>
                      <a:pt x="161" y="4"/>
                    </a:lnTo>
                    <a:lnTo>
                      <a:pt x="154" y="6"/>
                    </a:lnTo>
                    <a:lnTo>
                      <a:pt x="147" y="10"/>
                    </a:lnTo>
                    <a:lnTo>
                      <a:pt x="139" y="13"/>
                    </a:lnTo>
                    <a:lnTo>
                      <a:pt x="131" y="18"/>
                    </a:lnTo>
                    <a:lnTo>
                      <a:pt x="122" y="23"/>
                    </a:lnTo>
                    <a:lnTo>
                      <a:pt x="115" y="28"/>
                    </a:lnTo>
                    <a:lnTo>
                      <a:pt x="111" y="30"/>
                    </a:lnTo>
                    <a:lnTo>
                      <a:pt x="109" y="32"/>
                    </a:lnTo>
                    <a:lnTo>
                      <a:pt x="108" y="33"/>
                    </a:lnTo>
                    <a:lnTo>
                      <a:pt x="106" y="34"/>
                    </a:lnTo>
                    <a:lnTo>
                      <a:pt x="102" y="36"/>
                    </a:lnTo>
                    <a:lnTo>
                      <a:pt x="94" y="41"/>
                    </a:lnTo>
                    <a:lnTo>
                      <a:pt x="83" y="48"/>
                    </a:lnTo>
                    <a:lnTo>
                      <a:pt x="68" y="57"/>
                    </a:lnTo>
                    <a:lnTo>
                      <a:pt x="53" y="65"/>
                    </a:lnTo>
                    <a:lnTo>
                      <a:pt x="39" y="72"/>
                    </a:lnTo>
                    <a:lnTo>
                      <a:pt x="26" y="79"/>
                    </a:lnTo>
                    <a:lnTo>
                      <a:pt x="16" y="85"/>
                    </a:lnTo>
                    <a:lnTo>
                      <a:pt x="7" y="88"/>
                    </a:lnTo>
                    <a:lnTo>
                      <a:pt x="2" y="90"/>
                    </a:lnTo>
                    <a:lnTo>
                      <a:pt x="0" y="91"/>
                    </a:lnTo>
                    <a:lnTo>
                      <a:pt x="42" y="91"/>
                    </a:lnTo>
                    <a:lnTo>
                      <a:pt x="41" y="90"/>
                    </a:lnTo>
                    <a:lnTo>
                      <a:pt x="41" y="88"/>
                    </a:lnTo>
                    <a:lnTo>
                      <a:pt x="42" y="86"/>
                    </a:lnTo>
                    <a:lnTo>
                      <a:pt x="48" y="81"/>
                    </a:lnTo>
                    <a:lnTo>
                      <a:pt x="56" y="75"/>
                    </a:lnTo>
                    <a:lnTo>
                      <a:pt x="70" y="68"/>
                    </a:lnTo>
                    <a:lnTo>
                      <a:pt x="91" y="59"/>
                    </a:lnTo>
                    <a:lnTo>
                      <a:pt x="113" y="49"/>
                    </a:lnTo>
                    <a:lnTo>
                      <a:pt x="132" y="38"/>
                    </a:lnTo>
                    <a:lnTo>
                      <a:pt x="147" y="29"/>
                    </a:lnTo>
                    <a:lnTo>
                      <a:pt x="160" y="21"/>
                    </a:lnTo>
                    <a:lnTo>
                      <a:pt x="170" y="14"/>
                    </a:lnTo>
                    <a:lnTo>
                      <a:pt x="176" y="8"/>
                    </a:lnTo>
                    <a:lnTo>
                      <a:pt x="180" y="5"/>
                    </a:lnTo>
                    <a:lnTo>
                      <a:pt x="182" y="4"/>
                    </a:lnTo>
                    <a:lnTo>
                      <a:pt x="169" y="0"/>
                    </a:lnTo>
                    <a:close/>
                  </a:path>
                </a:pathLst>
              </a:custGeom>
              <a:solidFill>
                <a:srgbClr val="000000"/>
              </a:solidFill>
              <a:ln w="9525">
                <a:noFill/>
                <a:round/>
                <a:headEnd/>
                <a:tailEnd/>
              </a:ln>
            </p:spPr>
            <p:txBody>
              <a:bodyPr/>
              <a:lstStyle/>
              <a:p>
                <a:endParaRPr lang="en-US"/>
              </a:p>
            </p:txBody>
          </p:sp>
          <p:sp>
            <p:nvSpPr>
              <p:cNvPr id="18583" name="Freeform 100"/>
              <p:cNvSpPr>
                <a:spLocks/>
              </p:cNvSpPr>
              <p:nvPr/>
            </p:nvSpPr>
            <p:spPr bwMode="auto">
              <a:xfrm>
                <a:off x="3112" y="2355"/>
                <a:ext cx="91" cy="46"/>
              </a:xfrm>
              <a:custGeom>
                <a:avLst/>
                <a:gdLst>
                  <a:gd name="T0" fmla="*/ 3 w 182"/>
                  <a:gd name="T1" fmla="*/ 0 h 91"/>
                  <a:gd name="T2" fmla="*/ 3 w 182"/>
                  <a:gd name="T3" fmla="*/ 0 h 91"/>
                  <a:gd name="T4" fmla="*/ 3 w 182"/>
                  <a:gd name="T5" fmla="*/ 1 h 91"/>
                  <a:gd name="T6" fmla="*/ 3 w 182"/>
                  <a:gd name="T7" fmla="*/ 1 h 91"/>
                  <a:gd name="T8" fmla="*/ 3 w 182"/>
                  <a:gd name="T9" fmla="*/ 1 h 91"/>
                  <a:gd name="T10" fmla="*/ 3 w 182"/>
                  <a:gd name="T11" fmla="*/ 1 h 91"/>
                  <a:gd name="T12" fmla="*/ 3 w 182"/>
                  <a:gd name="T13" fmla="*/ 1 h 91"/>
                  <a:gd name="T14" fmla="*/ 3 w 182"/>
                  <a:gd name="T15" fmla="*/ 1 h 91"/>
                  <a:gd name="T16" fmla="*/ 2 w 182"/>
                  <a:gd name="T17" fmla="*/ 1 h 91"/>
                  <a:gd name="T18" fmla="*/ 2 w 182"/>
                  <a:gd name="T19" fmla="*/ 1 h 91"/>
                  <a:gd name="T20" fmla="*/ 2 w 182"/>
                  <a:gd name="T21" fmla="*/ 1 h 91"/>
                  <a:gd name="T22" fmla="*/ 2 w 182"/>
                  <a:gd name="T23" fmla="*/ 1 h 91"/>
                  <a:gd name="T24" fmla="*/ 2 w 182"/>
                  <a:gd name="T25" fmla="*/ 1 h 91"/>
                  <a:gd name="T26" fmla="*/ 2 w 182"/>
                  <a:gd name="T27" fmla="*/ 1 h 91"/>
                  <a:gd name="T28" fmla="*/ 2 w 182"/>
                  <a:gd name="T29" fmla="*/ 1 h 91"/>
                  <a:gd name="T30" fmla="*/ 1 w 182"/>
                  <a:gd name="T31" fmla="*/ 1 h 91"/>
                  <a:gd name="T32" fmla="*/ 1 w 182"/>
                  <a:gd name="T33" fmla="*/ 1 h 91"/>
                  <a:gd name="T34" fmla="*/ 1 w 182"/>
                  <a:gd name="T35" fmla="*/ 1 h 91"/>
                  <a:gd name="T36" fmla="*/ 1 w 182"/>
                  <a:gd name="T37" fmla="*/ 1 h 91"/>
                  <a:gd name="T38" fmla="*/ 1 w 182"/>
                  <a:gd name="T39" fmla="*/ 2 h 91"/>
                  <a:gd name="T40" fmla="*/ 1 w 182"/>
                  <a:gd name="T41" fmla="*/ 2 h 91"/>
                  <a:gd name="T42" fmla="*/ 1 w 182"/>
                  <a:gd name="T43" fmla="*/ 2 h 91"/>
                  <a:gd name="T44" fmla="*/ 1 w 182"/>
                  <a:gd name="T45" fmla="*/ 2 h 91"/>
                  <a:gd name="T46" fmla="*/ 1 w 182"/>
                  <a:gd name="T47" fmla="*/ 2 h 91"/>
                  <a:gd name="T48" fmla="*/ 0 w 182"/>
                  <a:gd name="T49" fmla="*/ 2 h 91"/>
                  <a:gd name="T50" fmla="*/ 1 w 182"/>
                  <a:gd name="T51" fmla="*/ 2 h 91"/>
                  <a:gd name="T52" fmla="*/ 1 w 182"/>
                  <a:gd name="T53" fmla="*/ 2 h 91"/>
                  <a:gd name="T54" fmla="*/ 1 w 182"/>
                  <a:gd name="T55" fmla="*/ 2 h 91"/>
                  <a:gd name="T56" fmla="*/ 1 w 182"/>
                  <a:gd name="T57" fmla="*/ 2 h 91"/>
                  <a:gd name="T58" fmla="*/ 1 w 182"/>
                  <a:gd name="T59" fmla="*/ 2 h 91"/>
                  <a:gd name="T60" fmla="*/ 1 w 182"/>
                  <a:gd name="T61" fmla="*/ 2 h 91"/>
                  <a:gd name="T62" fmla="*/ 1 w 182"/>
                  <a:gd name="T63" fmla="*/ 2 h 91"/>
                  <a:gd name="T64" fmla="*/ 1 w 182"/>
                  <a:gd name="T65" fmla="*/ 2 h 91"/>
                  <a:gd name="T66" fmla="*/ 1 w 182"/>
                  <a:gd name="T67" fmla="*/ 1 h 91"/>
                  <a:gd name="T68" fmla="*/ 2 w 182"/>
                  <a:gd name="T69" fmla="*/ 1 h 91"/>
                  <a:gd name="T70" fmla="*/ 3 w 182"/>
                  <a:gd name="T71" fmla="*/ 1 h 91"/>
                  <a:gd name="T72" fmla="*/ 3 w 182"/>
                  <a:gd name="T73" fmla="*/ 1 h 91"/>
                  <a:gd name="T74" fmla="*/ 3 w 182"/>
                  <a:gd name="T75" fmla="*/ 1 h 91"/>
                  <a:gd name="T76" fmla="*/ 3 w 182"/>
                  <a:gd name="T77" fmla="*/ 1 h 91"/>
                  <a:gd name="T78" fmla="*/ 3 w 182"/>
                  <a:gd name="T79" fmla="*/ 1 h 91"/>
                  <a:gd name="T80" fmla="*/ 3 w 182"/>
                  <a:gd name="T81" fmla="*/ 1 h 91"/>
                  <a:gd name="T82" fmla="*/ 3 w 182"/>
                  <a:gd name="T83" fmla="*/ 1 h 91"/>
                  <a:gd name="T84" fmla="*/ 3 w 182"/>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2"/>
                  <a:gd name="T130" fmla="*/ 0 h 91"/>
                  <a:gd name="T131" fmla="*/ 182 w 182"/>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2" h="91">
                    <a:moveTo>
                      <a:pt x="171" y="0"/>
                    </a:moveTo>
                    <a:lnTo>
                      <a:pt x="170" y="0"/>
                    </a:lnTo>
                    <a:lnTo>
                      <a:pt x="166" y="1"/>
                    </a:lnTo>
                    <a:lnTo>
                      <a:pt x="161" y="3"/>
                    </a:lnTo>
                    <a:lnTo>
                      <a:pt x="156" y="6"/>
                    </a:lnTo>
                    <a:lnTo>
                      <a:pt x="149" y="9"/>
                    </a:lnTo>
                    <a:lnTo>
                      <a:pt x="141" y="14"/>
                    </a:lnTo>
                    <a:lnTo>
                      <a:pt x="133" y="18"/>
                    </a:lnTo>
                    <a:lnTo>
                      <a:pt x="124" y="24"/>
                    </a:lnTo>
                    <a:lnTo>
                      <a:pt x="117" y="29"/>
                    </a:lnTo>
                    <a:lnTo>
                      <a:pt x="113" y="31"/>
                    </a:lnTo>
                    <a:lnTo>
                      <a:pt x="111" y="32"/>
                    </a:lnTo>
                    <a:lnTo>
                      <a:pt x="110" y="32"/>
                    </a:lnTo>
                    <a:lnTo>
                      <a:pt x="107" y="33"/>
                    </a:lnTo>
                    <a:lnTo>
                      <a:pt x="103" y="36"/>
                    </a:lnTo>
                    <a:lnTo>
                      <a:pt x="96" y="40"/>
                    </a:lnTo>
                    <a:lnTo>
                      <a:pt x="83" y="47"/>
                    </a:lnTo>
                    <a:lnTo>
                      <a:pt x="68" y="56"/>
                    </a:lnTo>
                    <a:lnTo>
                      <a:pt x="53" y="64"/>
                    </a:lnTo>
                    <a:lnTo>
                      <a:pt x="39" y="71"/>
                    </a:lnTo>
                    <a:lnTo>
                      <a:pt x="27" y="78"/>
                    </a:lnTo>
                    <a:lnTo>
                      <a:pt x="16" y="84"/>
                    </a:lnTo>
                    <a:lnTo>
                      <a:pt x="7" y="87"/>
                    </a:lnTo>
                    <a:lnTo>
                      <a:pt x="3" y="90"/>
                    </a:lnTo>
                    <a:lnTo>
                      <a:pt x="0" y="91"/>
                    </a:lnTo>
                    <a:lnTo>
                      <a:pt x="44" y="91"/>
                    </a:lnTo>
                    <a:lnTo>
                      <a:pt x="43" y="90"/>
                    </a:lnTo>
                    <a:lnTo>
                      <a:pt x="42" y="89"/>
                    </a:lnTo>
                    <a:lnTo>
                      <a:pt x="44" y="85"/>
                    </a:lnTo>
                    <a:lnTo>
                      <a:pt x="49" y="82"/>
                    </a:lnTo>
                    <a:lnTo>
                      <a:pt x="57" y="76"/>
                    </a:lnTo>
                    <a:lnTo>
                      <a:pt x="71" y="68"/>
                    </a:lnTo>
                    <a:lnTo>
                      <a:pt x="91" y="59"/>
                    </a:lnTo>
                    <a:lnTo>
                      <a:pt x="113" y="48"/>
                    </a:lnTo>
                    <a:lnTo>
                      <a:pt x="133" y="38"/>
                    </a:lnTo>
                    <a:lnTo>
                      <a:pt x="148" y="29"/>
                    </a:lnTo>
                    <a:lnTo>
                      <a:pt x="160" y="21"/>
                    </a:lnTo>
                    <a:lnTo>
                      <a:pt x="171" y="14"/>
                    </a:lnTo>
                    <a:lnTo>
                      <a:pt x="176" y="8"/>
                    </a:lnTo>
                    <a:lnTo>
                      <a:pt x="181" y="4"/>
                    </a:lnTo>
                    <a:lnTo>
                      <a:pt x="182" y="3"/>
                    </a:lnTo>
                    <a:lnTo>
                      <a:pt x="171" y="0"/>
                    </a:lnTo>
                    <a:close/>
                  </a:path>
                </a:pathLst>
              </a:custGeom>
              <a:solidFill>
                <a:srgbClr val="000000"/>
              </a:solidFill>
              <a:ln w="9525">
                <a:noFill/>
                <a:round/>
                <a:headEnd/>
                <a:tailEnd/>
              </a:ln>
            </p:spPr>
            <p:txBody>
              <a:bodyPr/>
              <a:lstStyle/>
              <a:p>
                <a:endParaRPr lang="en-US"/>
              </a:p>
            </p:txBody>
          </p:sp>
          <p:sp>
            <p:nvSpPr>
              <p:cNvPr id="18584" name="Freeform 101"/>
              <p:cNvSpPr>
                <a:spLocks/>
              </p:cNvSpPr>
              <p:nvPr/>
            </p:nvSpPr>
            <p:spPr bwMode="auto">
              <a:xfrm>
                <a:off x="3121" y="2368"/>
                <a:ext cx="92" cy="46"/>
              </a:xfrm>
              <a:custGeom>
                <a:avLst/>
                <a:gdLst>
                  <a:gd name="T0" fmla="*/ 3 w 183"/>
                  <a:gd name="T1" fmla="*/ 0 h 91"/>
                  <a:gd name="T2" fmla="*/ 3 w 183"/>
                  <a:gd name="T3" fmla="*/ 0 h 91"/>
                  <a:gd name="T4" fmla="*/ 3 w 183"/>
                  <a:gd name="T5" fmla="*/ 1 h 91"/>
                  <a:gd name="T6" fmla="*/ 3 w 183"/>
                  <a:gd name="T7" fmla="*/ 1 h 91"/>
                  <a:gd name="T8" fmla="*/ 3 w 183"/>
                  <a:gd name="T9" fmla="*/ 1 h 91"/>
                  <a:gd name="T10" fmla="*/ 3 w 183"/>
                  <a:gd name="T11" fmla="*/ 1 h 91"/>
                  <a:gd name="T12" fmla="*/ 3 w 183"/>
                  <a:gd name="T13" fmla="*/ 1 h 91"/>
                  <a:gd name="T14" fmla="*/ 3 w 183"/>
                  <a:gd name="T15" fmla="*/ 1 h 91"/>
                  <a:gd name="T16" fmla="*/ 2 w 183"/>
                  <a:gd name="T17" fmla="*/ 1 h 91"/>
                  <a:gd name="T18" fmla="*/ 2 w 183"/>
                  <a:gd name="T19" fmla="*/ 1 h 91"/>
                  <a:gd name="T20" fmla="*/ 2 w 183"/>
                  <a:gd name="T21" fmla="*/ 1 h 91"/>
                  <a:gd name="T22" fmla="*/ 2 w 183"/>
                  <a:gd name="T23" fmla="*/ 1 h 91"/>
                  <a:gd name="T24" fmla="*/ 2 w 183"/>
                  <a:gd name="T25" fmla="*/ 1 h 91"/>
                  <a:gd name="T26" fmla="*/ 2 w 183"/>
                  <a:gd name="T27" fmla="*/ 1 h 91"/>
                  <a:gd name="T28" fmla="*/ 2 w 183"/>
                  <a:gd name="T29" fmla="*/ 1 h 91"/>
                  <a:gd name="T30" fmla="*/ 2 w 183"/>
                  <a:gd name="T31" fmla="*/ 1 h 91"/>
                  <a:gd name="T32" fmla="*/ 2 w 183"/>
                  <a:gd name="T33" fmla="*/ 1 h 91"/>
                  <a:gd name="T34" fmla="*/ 2 w 183"/>
                  <a:gd name="T35" fmla="*/ 1 h 91"/>
                  <a:gd name="T36" fmla="*/ 1 w 183"/>
                  <a:gd name="T37" fmla="*/ 2 h 91"/>
                  <a:gd name="T38" fmla="*/ 1 w 183"/>
                  <a:gd name="T39" fmla="*/ 2 h 91"/>
                  <a:gd name="T40" fmla="*/ 1 w 183"/>
                  <a:gd name="T41" fmla="*/ 2 h 91"/>
                  <a:gd name="T42" fmla="*/ 1 w 183"/>
                  <a:gd name="T43" fmla="*/ 2 h 91"/>
                  <a:gd name="T44" fmla="*/ 1 w 183"/>
                  <a:gd name="T45" fmla="*/ 2 h 91"/>
                  <a:gd name="T46" fmla="*/ 1 w 183"/>
                  <a:gd name="T47" fmla="*/ 2 h 91"/>
                  <a:gd name="T48" fmla="*/ 0 w 183"/>
                  <a:gd name="T49" fmla="*/ 2 h 91"/>
                  <a:gd name="T50" fmla="*/ 1 w 183"/>
                  <a:gd name="T51" fmla="*/ 2 h 91"/>
                  <a:gd name="T52" fmla="*/ 1 w 183"/>
                  <a:gd name="T53" fmla="*/ 2 h 91"/>
                  <a:gd name="T54" fmla="*/ 1 w 183"/>
                  <a:gd name="T55" fmla="*/ 2 h 91"/>
                  <a:gd name="T56" fmla="*/ 1 w 183"/>
                  <a:gd name="T57" fmla="*/ 2 h 91"/>
                  <a:gd name="T58" fmla="*/ 1 w 183"/>
                  <a:gd name="T59" fmla="*/ 2 h 91"/>
                  <a:gd name="T60" fmla="*/ 1 w 183"/>
                  <a:gd name="T61" fmla="*/ 2 h 91"/>
                  <a:gd name="T62" fmla="*/ 1 w 183"/>
                  <a:gd name="T63" fmla="*/ 2 h 91"/>
                  <a:gd name="T64" fmla="*/ 2 w 183"/>
                  <a:gd name="T65" fmla="*/ 2 h 91"/>
                  <a:gd name="T66" fmla="*/ 2 w 183"/>
                  <a:gd name="T67" fmla="*/ 1 h 91"/>
                  <a:gd name="T68" fmla="*/ 2 w 183"/>
                  <a:gd name="T69" fmla="*/ 1 h 91"/>
                  <a:gd name="T70" fmla="*/ 3 w 183"/>
                  <a:gd name="T71" fmla="*/ 1 h 91"/>
                  <a:gd name="T72" fmla="*/ 3 w 183"/>
                  <a:gd name="T73" fmla="*/ 1 h 91"/>
                  <a:gd name="T74" fmla="*/ 3 w 183"/>
                  <a:gd name="T75" fmla="*/ 1 h 91"/>
                  <a:gd name="T76" fmla="*/ 3 w 183"/>
                  <a:gd name="T77" fmla="*/ 1 h 91"/>
                  <a:gd name="T78" fmla="*/ 3 w 183"/>
                  <a:gd name="T79" fmla="*/ 1 h 91"/>
                  <a:gd name="T80" fmla="*/ 3 w 183"/>
                  <a:gd name="T81" fmla="*/ 1 h 91"/>
                  <a:gd name="T82" fmla="*/ 3 w 183"/>
                  <a:gd name="T83" fmla="*/ 1 h 91"/>
                  <a:gd name="T84" fmla="*/ 3 w 183"/>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3"/>
                  <a:gd name="T130" fmla="*/ 0 h 91"/>
                  <a:gd name="T131" fmla="*/ 183 w 183"/>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3" h="91">
                    <a:moveTo>
                      <a:pt x="170" y="0"/>
                    </a:moveTo>
                    <a:lnTo>
                      <a:pt x="169" y="0"/>
                    </a:lnTo>
                    <a:lnTo>
                      <a:pt x="167" y="1"/>
                    </a:lnTo>
                    <a:lnTo>
                      <a:pt x="162" y="4"/>
                    </a:lnTo>
                    <a:lnTo>
                      <a:pt x="155" y="6"/>
                    </a:lnTo>
                    <a:lnTo>
                      <a:pt x="148" y="9"/>
                    </a:lnTo>
                    <a:lnTo>
                      <a:pt x="140" y="14"/>
                    </a:lnTo>
                    <a:lnTo>
                      <a:pt x="132" y="19"/>
                    </a:lnTo>
                    <a:lnTo>
                      <a:pt x="123" y="24"/>
                    </a:lnTo>
                    <a:lnTo>
                      <a:pt x="116" y="29"/>
                    </a:lnTo>
                    <a:lnTo>
                      <a:pt x="113" y="31"/>
                    </a:lnTo>
                    <a:lnTo>
                      <a:pt x="110" y="32"/>
                    </a:lnTo>
                    <a:lnTo>
                      <a:pt x="109" y="32"/>
                    </a:lnTo>
                    <a:lnTo>
                      <a:pt x="107" y="34"/>
                    </a:lnTo>
                    <a:lnTo>
                      <a:pt x="104" y="36"/>
                    </a:lnTo>
                    <a:lnTo>
                      <a:pt x="95" y="40"/>
                    </a:lnTo>
                    <a:lnTo>
                      <a:pt x="84" y="47"/>
                    </a:lnTo>
                    <a:lnTo>
                      <a:pt x="69" y="57"/>
                    </a:lnTo>
                    <a:lnTo>
                      <a:pt x="54" y="65"/>
                    </a:lnTo>
                    <a:lnTo>
                      <a:pt x="40" y="72"/>
                    </a:lnTo>
                    <a:lnTo>
                      <a:pt x="26" y="79"/>
                    </a:lnTo>
                    <a:lnTo>
                      <a:pt x="16" y="84"/>
                    </a:lnTo>
                    <a:lnTo>
                      <a:pt x="7" y="88"/>
                    </a:lnTo>
                    <a:lnTo>
                      <a:pt x="2" y="90"/>
                    </a:lnTo>
                    <a:lnTo>
                      <a:pt x="0" y="91"/>
                    </a:lnTo>
                    <a:lnTo>
                      <a:pt x="44" y="91"/>
                    </a:lnTo>
                    <a:lnTo>
                      <a:pt x="42" y="90"/>
                    </a:lnTo>
                    <a:lnTo>
                      <a:pt x="41" y="89"/>
                    </a:lnTo>
                    <a:lnTo>
                      <a:pt x="44" y="85"/>
                    </a:lnTo>
                    <a:lnTo>
                      <a:pt x="48" y="82"/>
                    </a:lnTo>
                    <a:lnTo>
                      <a:pt x="56" y="76"/>
                    </a:lnTo>
                    <a:lnTo>
                      <a:pt x="70" y="69"/>
                    </a:lnTo>
                    <a:lnTo>
                      <a:pt x="91" y="60"/>
                    </a:lnTo>
                    <a:lnTo>
                      <a:pt x="113" y="50"/>
                    </a:lnTo>
                    <a:lnTo>
                      <a:pt x="132" y="39"/>
                    </a:lnTo>
                    <a:lnTo>
                      <a:pt x="147" y="30"/>
                    </a:lnTo>
                    <a:lnTo>
                      <a:pt x="161" y="21"/>
                    </a:lnTo>
                    <a:lnTo>
                      <a:pt x="170" y="14"/>
                    </a:lnTo>
                    <a:lnTo>
                      <a:pt x="177" y="8"/>
                    </a:lnTo>
                    <a:lnTo>
                      <a:pt x="182" y="5"/>
                    </a:lnTo>
                    <a:lnTo>
                      <a:pt x="183" y="4"/>
                    </a:lnTo>
                    <a:lnTo>
                      <a:pt x="170" y="0"/>
                    </a:lnTo>
                    <a:close/>
                  </a:path>
                </a:pathLst>
              </a:custGeom>
              <a:solidFill>
                <a:srgbClr val="000000"/>
              </a:solidFill>
              <a:ln w="9525">
                <a:noFill/>
                <a:round/>
                <a:headEnd/>
                <a:tailEnd/>
              </a:ln>
            </p:spPr>
            <p:txBody>
              <a:bodyPr/>
              <a:lstStyle/>
              <a:p>
                <a:endParaRPr lang="en-US"/>
              </a:p>
            </p:txBody>
          </p:sp>
          <p:sp>
            <p:nvSpPr>
              <p:cNvPr id="18585" name="Freeform 102"/>
              <p:cNvSpPr>
                <a:spLocks/>
              </p:cNvSpPr>
              <p:nvPr/>
            </p:nvSpPr>
            <p:spPr bwMode="auto">
              <a:xfrm>
                <a:off x="3132" y="2381"/>
                <a:ext cx="91" cy="45"/>
              </a:xfrm>
              <a:custGeom>
                <a:avLst/>
                <a:gdLst>
                  <a:gd name="T0" fmla="*/ 3 w 182"/>
                  <a:gd name="T1" fmla="*/ 0 h 91"/>
                  <a:gd name="T2" fmla="*/ 3 w 182"/>
                  <a:gd name="T3" fmla="*/ 0 h 91"/>
                  <a:gd name="T4" fmla="*/ 3 w 182"/>
                  <a:gd name="T5" fmla="*/ 0 h 91"/>
                  <a:gd name="T6" fmla="*/ 3 w 182"/>
                  <a:gd name="T7" fmla="*/ 0 h 91"/>
                  <a:gd name="T8" fmla="*/ 3 w 182"/>
                  <a:gd name="T9" fmla="*/ 0 h 91"/>
                  <a:gd name="T10" fmla="*/ 3 w 182"/>
                  <a:gd name="T11" fmla="*/ 0 h 91"/>
                  <a:gd name="T12" fmla="*/ 3 w 182"/>
                  <a:gd name="T13" fmla="*/ 0 h 91"/>
                  <a:gd name="T14" fmla="*/ 3 w 182"/>
                  <a:gd name="T15" fmla="*/ 0 h 91"/>
                  <a:gd name="T16" fmla="*/ 2 w 182"/>
                  <a:gd name="T17" fmla="*/ 0 h 91"/>
                  <a:gd name="T18" fmla="*/ 2 w 182"/>
                  <a:gd name="T19" fmla="*/ 0 h 91"/>
                  <a:gd name="T20" fmla="*/ 2 w 182"/>
                  <a:gd name="T21" fmla="*/ 0 h 91"/>
                  <a:gd name="T22" fmla="*/ 2 w 182"/>
                  <a:gd name="T23" fmla="*/ 0 h 91"/>
                  <a:gd name="T24" fmla="*/ 2 w 182"/>
                  <a:gd name="T25" fmla="*/ 0 h 91"/>
                  <a:gd name="T26" fmla="*/ 2 w 182"/>
                  <a:gd name="T27" fmla="*/ 0 h 91"/>
                  <a:gd name="T28" fmla="*/ 2 w 182"/>
                  <a:gd name="T29" fmla="*/ 0 h 91"/>
                  <a:gd name="T30" fmla="*/ 1 w 182"/>
                  <a:gd name="T31" fmla="*/ 0 h 91"/>
                  <a:gd name="T32" fmla="*/ 1 w 182"/>
                  <a:gd name="T33" fmla="*/ 0 h 91"/>
                  <a:gd name="T34" fmla="*/ 1 w 182"/>
                  <a:gd name="T35" fmla="*/ 0 h 91"/>
                  <a:gd name="T36" fmla="*/ 1 w 182"/>
                  <a:gd name="T37" fmla="*/ 1 h 91"/>
                  <a:gd name="T38" fmla="*/ 1 w 182"/>
                  <a:gd name="T39" fmla="*/ 1 h 91"/>
                  <a:gd name="T40" fmla="*/ 1 w 182"/>
                  <a:gd name="T41" fmla="*/ 1 h 91"/>
                  <a:gd name="T42" fmla="*/ 1 w 182"/>
                  <a:gd name="T43" fmla="*/ 1 h 91"/>
                  <a:gd name="T44" fmla="*/ 1 w 182"/>
                  <a:gd name="T45" fmla="*/ 1 h 91"/>
                  <a:gd name="T46" fmla="*/ 1 w 182"/>
                  <a:gd name="T47" fmla="*/ 1 h 91"/>
                  <a:gd name="T48" fmla="*/ 0 w 182"/>
                  <a:gd name="T49" fmla="*/ 1 h 91"/>
                  <a:gd name="T50" fmla="*/ 1 w 182"/>
                  <a:gd name="T51" fmla="*/ 1 h 91"/>
                  <a:gd name="T52" fmla="*/ 1 w 182"/>
                  <a:gd name="T53" fmla="*/ 1 h 91"/>
                  <a:gd name="T54" fmla="*/ 1 w 182"/>
                  <a:gd name="T55" fmla="*/ 1 h 91"/>
                  <a:gd name="T56" fmla="*/ 1 w 182"/>
                  <a:gd name="T57" fmla="*/ 1 h 91"/>
                  <a:gd name="T58" fmla="*/ 1 w 182"/>
                  <a:gd name="T59" fmla="*/ 1 h 91"/>
                  <a:gd name="T60" fmla="*/ 1 w 182"/>
                  <a:gd name="T61" fmla="*/ 1 h 91"/>
                  <a:gd name="T62" fmla="*/ 1 w 182"/>
                  <a:gd name="T63" fmla="*/ 1 h 91"/>
                  <a:gd name="T64" fmla="*/ 1 w 182"/>
                  <a:gd name="T65" fmla="*/ 1 h 91"/>
                  <a:gd name="T66" fmla="*/ 1 w 182"/>
                  <a:gd name="T67" fmla="*/ 0 h 91"/>
                  <a:gd name="T68" fmla="*/ 2 w 182"/>
                  <a:gd name="T69" fmla="*/ 0 h 91"/>
                  <a:gd name="T70" fmla="*/ 3 w 182"/>
                  <a:gd name="T71" fmla="*/ 0 h 91"/>
                  <a:gd name="T72" fmla="*/ 3 w 182"/>
                  <a:gd name="T73" fmla="*/ 0 h 91"/>
                  <a:gd name="T74" fmla="*/ 3 w 182"/>
                  <a:gd name="T75" fmla="*/ 0 h 91"/>
                  <a:gd name="T76" fmla="*/ 3 w 182"/>
                  <a:gd name="T77" fmla="*/ 0 h 91"/>
                  <a:gd name="T78" fmla="*/ 3 w 182"/>
                  <a:gd name="T79" fmla="*/ 0 h 91"/>
                  <a:gd name="T80" fmla="*/ 3 w 182"/>
                  <a:gd name="T81" fmla="*/ 0 h 91"/>
                  <a:gd name="T82" fmla="*/ 3 w 182"/>
                  <a:gd name="T83" fmla="*/ 0 h 91"/>
                  <a:gd name="T84" fmla="*/ 3 w 182"/>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2"/>
                  <a:gd name="T130" fmla="*/ 0 h 91"/>
                  <a:gd name="T131" fmla="*/ 182 w 182"/>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2" h="91">
                    <a:moveTo>
                      <a:pt x="170" y="0"/>
                    </a:moveTo>
                    <a:lnTo>
                      <a:pt x="169" y="0"/>
                    </a:lnTo>
                    <a:lnTo>
                      <a:pt x="165" y="1"/>
                    </a:lnTo>
                    <a:lnTo>
                      <a:pt x="161" y="3"/>
                    </a:lnTo>
                    <a:lnTo>
                      <a:pt x="155" y="5"/>
                    </a:lnTo>
                    <a:lnTo>
                      <a:pt x="148" y="9"/>
                    </a:lnTo>
                    <a:lnTo>
                      <a:pt x="139" y="13"/>
                    </a:lnTo>
                    <a:lnTo>
                      <a:pt x="131" y="18"/>
                    </a:lnTo>
                    <a:lnTo>
                      <a:pt x="122" y="24"/>
                    </a:lnTo>
                    <a:lnTo>
                      <a:pt x="115" y="28"/>
                    </a:lnTo>
                    <a:lnTo>
                      <a:pt x="111" y="31"/>
                    </a:lnTo>
                    <a:lnTo>
                      <a:pt x="109" y="32"/>
                    </a:lnTo>
                    <a:lnTo>
                      <a:pt x="108" y="32"/>
                    </a:lnTo>
                    <a:lnTo>
                      <a:pt x="106" y="33"/>
                    </a:lnTo>
                    <a:lnTo>
                      <a:pt x="102" y="35"/>
                    </a:lnTo>
                    <a:lnTo>
                      <a:pt x="94" y="40"/>
                    </a:lnTo>
                    <a:lnTo>
                      <a:pt x="83" y="47"/>
                    </a:lnTo>
                    <a:lnTo>
                      <a:pt x="68" y="56"/>
                    </a:lnTo>
                    <a:lnTo>
                      <a:pt x="53" y="64"/>
                    </a:lnTo>
                    <a:lnTo>
                      <a:pt x="39" y="71"/>
                    </a:lnTo>
                    <a:lnTo>
                      <a:pt x="26" y="78"/>
                    </a:lnTo>
                    <a:lnTo>
                      <a:pt x="16" y="84"/>
                    </a:lnTo>
                    <a:lnTo>
                      <a:pt x="7" y="87"/>
                    </a:lnTo>
                    <a:lnTo>
                      <a:pt x="2" y="89"/>
                    </a:lnTo>
                    <a:lnTo>
                      <a:pt x="0" y="91"/>
                    </a:lnTo>
                    <a:lnTo>
                      <a:pt x="43" y="91"/>
                    </a:lnTo>
                    <a:lnTo>
                      <a:pt x="42" y="89"/>
                    </a:lnTo>
                    <a:lnTo>
                      <a:pt x="41" y="88"/>
                    </a:lnTo>
                    <a:lnTo>
                      <a:pt x="43" y="85"/>
                    </a:lnTo>
                    <a:lnTo>
                      <a:pt x="48" y="81"/>
                    </a:lnTo>
                    <a:lnTo>
                      <a:pt x="56" y="76"/>
                    </a:lnTo>
                    <a:lnTo>
                      <a:pt x="70" y="69"/>
                    </a:lnTo>
                    <a:lnTo>
                      <a:pt x="91" y="59"/>
                    </a:lnTo>
                    <a:lnTo>
                      <a:pt x="112" y="49"/>
                    </a:lnTo>
                    <a:lnTo>
                      <a:pt x="132" y="39"/>
                    </a:lnTo>
                    <a:lnTo>
                      <a:pt x="147" y="29"/>
                    </a:lnTo>
                    <a:lnTo>
                      <a:pt x="160" y="21"/>
                    </a:lnTo>
                    <a:lnTo>
                      <a:pt x="170" y="14"/>
                    </a:lnTo>
                    <a:lnTo>
                      <a:pt x="176" y="9"/>
                    </a:lnTo>
                    <a:lnTo>
                      <a:pt x="180" y="5"/>
                    </a:lnTo>
                    <a:lnTo>
                      <a:pt x="182" y="4"/>
                    </a:lnTo>
                    <a:lnTo>
                      <a:pt x="170" y="0"/>
                    </a:lnTo>
                    <a:close/>
                  </a:path>
                </a:pathLst>
              </a:custGeom>
              <a:solidFill>
                <a:srgbClr val="000000"/>
              </a:solidFill>
              <a:ln w="9525">
                <a:noFill/>
                <a:round/>
                <a:headEnd/>
                <a:tailEnd/>
              </a:ln>
            </p:spPr>
            <p:txBody>
              <a:bodyPr/>
              <a:lstStyle/>
              <a:p>
                <a:endParaRPr lang="en-US"/>
              </a:p>
            </p:txBody>
          </p:sp>
          <p:sp>
            <p:nvSpPr>
              <p:cNvPr id="18586" name="Freeform 103"/>
              <p:cNvSpPr>
                <a:spLocks/>
              </p:cNvSpPr>
              <p:nvPr/>
            </p:nvSpPr>
            <p:spPr bwMode="auto">
              <a:xfrm>
                <a:off x="3142" y="2393"/>
                <a:ext cx="91" cy="46"/>
              </a:xfrm>
              <a:custGeom>
                <a:avLst/>
                <a:gdLst>
                  <a:gd name="T0" fmla="*/ 3 w 182"/>
                  <a:gd name="T1" fmla="*/ 0 h 91"/>
                  <a:gd name="T2" fmla="*/ 3 w 182"/>
                  <a:gd name="T3" fmla="*/ 0 h 91"/>
                  <a:gd name="T4" fmla="*/ 3 w 182"/>
                  <a:gd name="T5" fmla="*/ 1 h 91"/>
                  <a:gd name="T6" fmla="*/ 3 w 182"/>
                  <a:gd name="T7" fmla="*/ 1 h 91"/>
                  <a:gd name="T8" fmla="*/ 3 w 182"/>
                  <a:gd name="T9" fmla="*/ 1 h 91"/>
                  <a:gd name="T10" fmla="*/ 3 w 182"/>
                  <a:gd name="T11" fmla="*/ 1 h 91"/>
                  <a:gd name="T12" fmla="*/ 3 w 182"/>
                  <a:gd name="T13" fmla="*/ 1 h 91"/>
                  <a:gd name="T14" fmla="*/ 3 w 182"/>
                  <a:gd name="T15" fmla="*/ 1 h 91"/>
                  <a:gd name="T16" fmla="*/ 2 w 182"/>
                  <a:gd name="T17" fmla="*/ 1 h 91"/>
                  <a:gd name="T18" fmla="*/ 2 w 182"/>
                  <a:gd name="T19" fmla="*/ 1 h 91"/>
                  <a:gd name="T20" fmla="*/ 2 w 182"/>
                  <a:gd name="T21" fmla="*/ 1 h 91"/>
                  <a:gd name="T22" fmla="*/ 2 w 182"/>
                  <a:gd name="T23" fmla="*/ 1 h 91"/>
                  <a:gd name="T24" fmla="*/ 2 w 182"/>
                  <a:gd name="T25" fmla="*/ 1 h 91"/>
                  <a:gd name="T26" fmla="*/ 2 w 182"/>
                  <a:gd name="T27" fmla="*/ 1 h 91"/>
                  <a:gd name="T28" fmla="*/ 2 w 182"/>
                  <a:gd name="T29" fmla="*/ 1 h 91"/>
                  <a:gd name="T30" fmla="*/ 1 w 182"/>
                  <a:gd name="T31" fmla="*/ 1 h 91"/>
                  <a:gd name="T32" fmla="*/ 1 w 182"/>
                  <a:gd name="T33" fmla="*/ 1 h 91"/>
                  <a:gd name="T34" fmla="*/ 1 w 182"/>
                  <a:gd name="T35" fmla="*/ 1 h 91"/>
                  <a:gd name="T36" fmla="*/ 1 w 182"/>
                  <a:gd name="T37" fmla="*/ 1 h 91"/>
                  <a:gd name="T38" fmla="*/ 1 w 182"/>
                  <a:gd name="T39" fmla="*/ 2 h 91"/>
                  <a:gd name="T40" fmla="*/ 1 w 182"/>
                  <a:gd name="T41" fmla="*/ 2 h 91"/>
                  <a:gd name="T42" fmla="*/ 1 w 182"/>
                  <a:gd name="T43" fmla="*/ 2 h 91"/>
                  <a:gd name="T44" fmla="*/ 1 w 182"/>
                  <a:gd name="T45" fmla="*/ 2 h 91"/>
                  <a:gd name="T46" fmla="*/ 1 w 182"/>
                  <a:gd name="T47" fmla="*/ 2 h 91"/>
                  <a:gd name="T48" fmla="*/ 0 w 182"/>
                  <a:gd name="T49" fmla="*/ 2 h 91"/>
                  <a:gd name="T50" fmla="*/ 1 w 182"/>
                  <a:gd name="T51" fmla="*/ 2 h 91"/>
                  <a:gd name="T52" fmla="*/ 1 w 182"/>
                  <a:gd name="T53" fmla="*/ 2 h 91"/>
                  <a:gd name="T54" fmla="*/ 1 w 182"/>
                  <a:gd name="T55" fmla="*/ 2 h 91"/>
                  <a:gd name="T56" fmla="*/ 1 w 182"/>
                  <a:gd name="T57" fmla="*/ 2 h 91"/>
                  <a:gd name="T58" fmla="*/ 1 w 182"/>
                  <a:gd name="T59" fmla="*/ 2 h 91"/>
                  <a:gd name="T60" fmla="*/ 1 w 182"/>
                  <a:gd name="T61" fmla="*/ 2 h 91"/>
                  <a:gd name="T62" fmla="*/ 1 w 182"/>
                  <a:gd name="T63" fmla="*/ 2 h 91"/>
                  <a:gd name="T64" fmla="*/ 1 w 182"/>
                  <a:gd name="T65" fmla="*/ 2 h 91"/>
                  <a:gd name="T66" fmla="*/ 1 w 182"/>
                  <a:gd name="T67" fmla="*/ 1 h 91"/>
                  <a:gd name="T68" fmla="*/ 2 w 182"/>
                  <a:gd name="T69" fmla="*/ 1 h 91"/>
                  <a:gd name="T70" fmla="*/ 3 w 182"/>
                  <a:gd name="T71" fmla="*/ 1 h 91"/>
                  <a:gd name="T72" fmla="*/ 3 w 182"/>
                  <a:gd name="T73" fmla="*/ 1 h 91"/>
                  <a:gd name="T74" fmla="*/ 3 w 182"/>
                  <a:gd name="T75" fmla="*/ 1 h 91"/>
                  <a:gd name="T76" fmla="*/ 3 w 182"/>
                  <a:gd name="T77" fmla="*/ 1 h 91"/>
                  <a:gd name="T78" fmla="*/ 3 w 182"/>
                  <a:gd name="T79" fmla="*/ 1 h 91"/>
                  <a:gd name="T80" fmla="*/ 3 w 182"/>
                  <a:gd name="T81" fmla="*/ 1 h 91"/>
                  <a:gd name="T82" fmla="*/ 3 w 182"/>
                  <a:gd name="T83" fmla="*/ 1 h 91"/>
                  <a:gd name="T84" fmla="*/ 3 w 182"/>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2"/>
                  <a:gd name="T130" fmla="*/ 0 h 91"/>
                  <a:gd name="T131" fmla="*/ 182 w 182"/>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2" h="91">
                    <a:moveTo>
                      <a:pt x="171" y="0"/>
                    </a:moveTo>
                    <a:lnTo>
                      <a:pt x="169" y="0"/>
                    </a:lnTo>
                    <a:lnTo>
                      <a:pt x="166" y="1"/>
                    </a:lnTo>
                    <a:lnTo>
                      <a:pt x="161" y="3"/>
                    </a:lnTo>
                    <a:lnTo>
                      <a:pt x="156" y="6"/>
                    </a:lnTo>
                    <a:lnTo>
                      <a:pt x="149" y="9"/>
                    </a:lnTo>
                    <a:lnTo>
                      <a:pt x="141" y="14"/>
                    </a:lnTo>
                    <a:lnTo>
                      <a:pt x="133" y="18"/>
                    </a:lnTo>
                    <a:lnTo>
                      <a:pt x="123" y="24"/>
                    </a:lnTo>
                    <a:lnTo>
                      <a:pt x="116" y="29"/>
                    </a:lnTo>
                    <a:lnTo>
                      <a:pt x="113" y="31"/>
                    </a:lnTo>
                    <a:lnTo>
                      <a:pt x="111" y="32"/>
                    </a:lnTo>
                    <a:lnTo>
                      <a:pt x="110" y="33"/>
                    </a:lnTo>
                    <a:lnTo>
                      <a:pt x="107" y="34"/>
                    </a:lnTo>
                    <a:lnTo>
                      <a:pt x="103" y="36"/>
                    </a:lnTo>
                    <a:lnTo>
                      <a:pt x="96" y="40"/>
                    </a:lnTo>
                    <a:lnTo>
                      <a:pt x="83" y="47"/>
                    </a:lnTo>
                    <a:lnTo>
                      <a:pt x="68" y="56"/>
                    </a:lnTo>
                    <a:lnTo>
                      <a:pt x="53" y="64"/>
                    </a:lnTo>
                    <a:lnTo>
                      <a:pt x="39" y="71"/>
                    </a:lnTo>
                    <a:lnTo>
                      <a:pt x="27" y="78"/>
                    </a:lnTo>
                    <a:lnTo>
                      <a:pt x="16" y="84"/>
                    </a:lnTo>
                    <a:lnTo>
                      <a:pt x="7" y="87"/>
                    </a:lnTo>
                    <a:lnTo>
                      <a:pt x="2" y="90"/>
                    </a:lnTo>
                    <a:lnTo>
                      <a:pt x="0" y="91"/>
                    </a:lnTo>
                    <a:lnTo>
                      <a:pt x="44" y="91"/>
                    </a:lnTo>
                    <a:lnTo>
                      <a:pt x="43" y="90"/>
                    </a:lnTo>
                    <a:lnTo>
                      <a:pt x="42" y="89"/>
                    </a:lnTo>
                    <a:lnTo>
                      <a:pt x="44" y="85"/>
                    </a:lnTo>
                    <a:lnTo>
                      <a:pt x="49" y="82"/>
                    </a:lnTo>
                    <a:lnTo>
                      <a:pt x="57" y="76"/>
                    </a:lnTo>
                    <a:lnTo>
                      <a:pt x="70" y="69"/>
                    </a:lnTo>
                    <a:lnTo>
                      <a:pt x="91" y="60"/>
                    </a:lnTo>
                    <a:lnTo>
                      <a:pt x="113" y="49"/>
                    </a:lnTo>
                    <a:lnTo>
                      <a:pt x="133" y="39"/>
                    </a:lnTo>
                    <a:lnTo>
                      <a:pt x="148" y="30"/>
                    </a:lnTo>
                    <a:lnTo>
                      <a:pt x="160" y="22"/>
                    </a:lnTo>
                    <a:lnTo>
                      <a:pt x="171" y="15"/>
                    </a:lnTo>
                    <a:lnTo>
                      <a:pt x="176" y="9"/>
                    </a:lnTo>
                    <a:lnTo>
                      <a:pt x="181" y="6"/>
                    </a:lnTo>
                    <a:lnTo>
                      <a:pt x="182" y="4"/>
                    </a:lnTo>
                    <a:lnTo>
                      <a:pt x="171" y="0"/>
                    </a:lnTo>
                    <a:close/>
                  </a:path>
                </a:pathLst>
              </a:custGeom>
              <a:solidFill>
                <a:srgbClr val="000000"/>
              </a:solidFill>
              <a:ln w="9525">
                <a:noFill/>
                <a:round/>
                <a:headEnd/>
                <a:tailEnd/>
              </a:ln>
            </p:spPr>
            <p:txBody>
              <a:bodyPr/>
              <a:lstStyle/>
              <a:p>
                <a:endParaRPr lang="en-US"/>
              </a:p>
            </p:txBody>
          </p:sp>
          <p:sp>
            <p:nvSpPr>
              <p:cNvPr id="18587" name="Freeform 104"/>
              <p:cNvSpPr>
                <a:spLocks/>
              </p:cNvSpPr>
              <p:nvPr/>
            </p:nvSpPr>
            <p:spPr bwMode="auto">
              <a:xfrm>
                <a:off x="3152" y="2406"/>
                <a:ext cx="91" cy="46"/>
              </a:xfrm>
              <a:custGeom>
                <a:avLst/>
                <a:gdLst>
                  <a:gd name="T0" fmla="*/ 3 w 182"/>
                  <a:gd name="T1" fmla="*/ 0 h 91"/>
                  <a:gd name="T2" fmla="*/ 3 w 182"/>
                  <a:gd name="T3" fmla="*/ 0 h 91"/>
                  <a:gd name="T4" fmla="*/ 3 w 182"/>
                  <a:gd name="T5" fmla="*/ 1 h 91"/>
                  <a:gd name="T6" fmla="*/ 3 w 182"/>
                  <a:gd name="T7" fmla="*/ 1 h 91"/>
                  <a:gd name="T8" fmla="*/ 3 w 182"/>
                  <a:gd name="T9" fmla="*/ 1 h 91"/>
                  <a:gd name="T10" fmla="*/ 3 w 182"/>
                  <a:gd name="T11" fmla="*/ 1 h 91"/>
                  <a:gd name="T12" fmla="*/ 3 w 182"/>
                  <a:gd name="T13" fmla="*/ 1 h 91"/>
                  <a:gd name="T14" fmla="*/ 3 w 182"/>
                  <a:gd name="T15" fmla="*/ 1 h 91"/>
                  <a:gd name="T16" fmla="*/ 2 w 182"/>
                  <a:gd name="T17" fmla="*/ 1 h 91"/>
                  <a:gd name="T18" fmla="*/ 2 w 182"/>
                  <a:gd name="T19" fmla="*/ 1 h 91"/>
                  <a:gd name="T20" fmla="*/ 2 w 182"/>
                  <a:gd name="T21" fmla="*/ 1 h 91"/>
                  <a:gd name="T22" fmla="*/ 2 w 182"/>
                  <a:gd name="T23" fmla="*/ 1 h 91"/>
                  <a:gd name="T24" fmla="*/ 2 w 182"/>
                  <a:gd name="T25" fmla="*/ 1 h 91"/>
                  <a:gd name="T26" fmla="*/ 2 w 182"/>
                  <a:gd name="T27" fmla="*/ 1 h 91"/>
                  <a:gd name="T28" fmla="*/ 2 w 182"/>
                  <a:gd name="T29" fmla="*/ 1 h 91"/>
                  <a:gd name="T30" fmla="*/ 1 w 182"/>
                  <a:gd name="T31" fmla="*/ 1 h 91"/>
                  <a:gd name="T32" fmla="*/ 1 w 182"/>
                  <a:gd name="T33" fmla="*/ 1 h 91"/>
                  <a:gd name="T34" fmla="*/ 1 w 182"/>
                  <a:gd name="T35" fmla="*/ 1 h 91"/>
                  <a:gd name="T36" fmla="*/ 1 w 182"/>
                  <a:gd name="T37" fmla="*/ 2 h 91"/>
                  <a:gd name="T38" fmla="*/ 1 w 182"/>
                  <a:gd name="T39" fmla="*/ 2 h 91"/>
                  <a:gd name="T40" fmla="*/ 1 w 182"/>
                  <a:gd name="T41" fmla="*/ 2 h 91"/>
                  <a:gd name="T42" fmla="*/ 1 w 182"/>
                  <a:gd name="T43" fmla="*/ 2 h 91"/>
                  <a:gd name="T44" fmla="*/ 1 w 182"/>
                  <a:gd name="T45" fmla="*/ 2 h 91"/>
                  <a:gd name="T46" fmla="*/ 1 w 182"/>
                  <a:gd name="T47" fmla="*/ 2 h 91"/>
                  <a:gd name="T48" fmla="*/ 0 w 182"/>
                  <a:gd name="T49" fmla="*/ 2 h 91"/>
                  <a:gd name="T50" fmla="*/ 1 w 182"/>
                  <a:gd name="T51" fmla="*/ 2 h 91"/>
                  <a:gd name="T52" fmla="*/ 1 w 182"/>
                  <a:gd name="T53" fmla="*/ 2 h 91"/>
                  <a:gd name="T54" fmla="*/ 1 w 182"/>
                  <a:gd name="T55" fmla="*/ 2 h 91"/>
                  <a:gd name="T56" fmla="*/ 1 w 182"/>
                  <a:gd name="T57" fmla="*/ 2 h 91"/>
                  <a:gd name="T58" fmla="*/ 1 w 182"/>
                  <a:gd name="T59" fmla="*/ 2 h 91"/>
                  <a:gd name="T60" fmla="*/ 1 w 182"/>
                  <a:gd name="T61" fmla="*/ 2 h 91"/>
                  <a:gd name="T62" fmla="*/ 1 w 182"/>
                  <a:gd name="T63" fmla="*/ 2 h 91"/>
                  <a:gd name="T64" fmla="*/ 1 w 182"/>
                  <a:gd name="T65" fmla="*/ 2 h 91"/>
                  <a:gd name="T66" fmla="*/ 1 w 182"/>
                  <a:gd name="T67" fmla="*/ 1 h 91"/>
                  <a:gd name="T68" fmla="*/ 2 w 182"/>
                  <a:gd name="T69" fmla="*/ 1 h 91"/>
                  <a:gd name="T70" fmla="*/ 3 w 182"/>
                  <a:gd name="T71" fmla="*/ 1 h 91"/>
                  <a:gd name="T72" fmla="*/ 3 w 182"/>
                  <a:gd name="T73" fmla="*/ 1 h 91"/>
                  <a:gd name="T74" fmla="*/ 3 w 182"/>
                  <a:gd name="T75" fmla="*/ 1 h 91"/>
                  <a:gd name="T76" fmla="*/ 3 w 182"/>
                  <a:gd name="T77" fmla="*/ 1 h 91"/>
                  <a:gd name="T78" fmla="*/ 3 w 182"/>
                  <a:gd name="T79" fmla="*/ 1 h 91"/>
                  <a:gd name="T80" fmla="*/ 3 w 182"/>
                  <a:gd name="T81" fmla="*/ 1 h 91"/>
                  <a:gd name="T82" fmla="*/ 3 w 182"/>
                  <a:gd name="T83" fmla="*/ 1 h 91"/>
                  <a:gd name="T84" fmla="*/ 3 w 182"/>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2"/>
                  <a:gd name="T130" fmla="*/ 0 h 91"/>
                  <a:gd name="T131" fmla="*/ 182 w 182"/>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2" h="91">
                    <a:moveTo>
                      <a:pt x="169" y="0"/>
                    </a:moveTo>
                    <a:lnTo>
                      <a:pt x="168" y="0"/>
                    </a:lnTo>
                    <a:lnTo>
                      <a:pt x="166" y="1"/>
                    </a:lnTo>
                    <a:lnTo>
                      <a:pt x="161" y="4"/>
                    </a:lnTo>
                    <a:lnTo>
                      <a:pt x="154" y="6"/>
                    </a:lnTo>
                    <a:lnTo>
                      <a:pt x="147" y="9"/>
                    </a:lnTo>
                    <a:lnTo>
                      <a:pt x="139" y="14"/>
                    </a:lnTo>
                    <a:lnTo>
                      <a:pt x="131" y="19"/>
                    </a:lnTo>
                    <a:lnTo>
                      <a:pt x="122" y="24"/>
                    </a:lnTo>
                    <a:lnTo>
                      <a:pt x="115" y="29"/>
                    </a:lnTo>
                    <a:lnTo>
                      <a:pt x="112" y="31"/>
                    </a:lnTo>
                    <a:lnTo>
                      <a:pt x="109" y="33"/>
                    </a:lnTo>
                    <a:lnTo>
                      <a:pt x="108" y="34"/>
                    </a:lnTo>
                    <a:lnTo>
                      <a:pt x="106" y="35"/>
                    </a:lnTo>
                    <a:lnTo>
                      <a:pt x="102" y="37"/>
                    </a:lnTo>
                    <a:lnTo>
                      <a:pt x="94" y="42"/>
                    </a:lnTo>
                    <a:lnTo>
                      <a:pt x="83" y="49"/>
                    </a:lnTo>
                    <a:lnTo>
                      <a:pt x="68" y="57"/>
                    </a:lnTo>
                    <a:lnTo>
                      <a:pt x="53" y="65"/>
                    </a:lnTo>
                    <a:lnTo>
                      <a:pt x="39" y="72"/>
                    </a:lnTo>
                    <a:lnTo>
                      <a:pt x="26" y="79"/>
                    </a:lnTo>
                    <a:lnTo>
                      <a:pt x="16" y="84"/>
                    </a:lnTo>
                    <a:lnTo>
                      <a:pt x="7" y="88"/>
                    </a:lnTo>
                    <a:lnTo>
                      <a:pt x="2" y="90"/>
                    </a:lnTo>
                    <a:lnTo>
                      <a:pt x="0" y="91"/>
                    </a:lnTo>
                    <a:lnTo>
                      <a:pt x="43" y="91"/>
                    </a:lnTo>
                    <a:lnTo>
                      <a:pt x="41" y="90"/>
                    </a:lnTo>
                    <a:lnTo>
                      <a:pt x="41" y="89"/>
                    </a:lnTo>
                    <a:lnTo>
                      <a:pt x="43" y="86"/>
                    </a:lnTo>
                    <a:lnTo>
                      <a:pt x="48" y="82"/>
                    </a:lnTo>
                    <a:lnTo>
                      <a:pt x="56" y="76"/>
                    </a:lnTo>
                    <a:lnTo>
                      <a:pt x="70" y="69"/>
                    </a:lnTo>
                    <a:lnTo>
                      <a:pt x="91" y="60"/>
                    </a:lnTo>
                    <a:lnTo>
                      <a:pt x="113" y="50"/>
                    </a:lnTo>
                    <a:lnTo>
                      <a:pt x="132" y="39"/>
                    </a:lnTo>
                    <a:lnTo>
                      <a:pt x="147" y="30"/>
                    </a:lnTo>
                    <a:lnTo>
                      <a:pt x="160" y="22"/>
                    </a:lnTo>
                    <a:lnTo>
                      <a:pt x="170" y="15"/>
                    </a:lnTo>
                    <a:lnTo>
                      <a:pt x="176" y="9"/>
                    </a:lnTo>
                    <a:lnTo>
                      <a:pt x="181" y="6"/>
                    </a:lnTo>
                    <a:lnTo>
                      <a:pt x="182" y="5"/>
                    </a:lnTo>
                    <a:lnTo>
                      <a:pt x="169" y="0"/>
                    </a:lnTo>
                    <a:close/>
                  </a:path>
                </a:pathLst>
              </a:custGeom>
              <a:solidFill>
                <a:srgbClr val="000000"/>
              </a:solidFill>
              <a:ln w="9525">
                <a:noFill/>
                <a:round/>
                <a:headEnd/>
                <a:tailEnd/>
              </a:ln>
            </p:spPr>
            <p:txBody>
              <a:bodyPr/>
              <a:lstStyle/>
              <a:p>
                <a:endParaRPr lang="en-US"/>
              </a:p>
            </p:txBody>
          </p:sp>
          <p:sp>
            <p:nvSpPr>
              <p:cNvPr id="18588" name="Freeform 105"/>
              <p:cNvSpPr>
                <a:spLocks/>
              </p:cNvSpPr>
              <p:nvPr/>
            </p:nvSpPr>
            <p:spPr bwMode="auto">
              <a:xfrm>
                <a:off x="3162" y="2419"/>
                <a:ext cx="91" cy="45"/>
              </a:xfrm>
              <a:custGeom>
                <a:avLst/>
                <a:gdLst>
                  <a:gd name="T0" fmla="*/ 3 w 182"/>
                  <a:gd name="T1" fmla="*/ 0 h 91"/>
                  <a:gd name="T2" fmla="*/ 3 w 182"/>
                  <a:gd name="T3" fmla="*/ 0 h 91"/>
                  <a:gd name="T4" fmla="*/ 3 w 182"/>
                  <a:gd name="T5" fmla="*/ 0 h 91"/>
                  <a:gd name="T6" fmla="*/ 3 w 182"/>
                  <a:gd name="T7" fmla="*/ 0 h 91"/>
                  <a:gd name="T8" fmla="*/ 3 w 182"/>
                  <a:gd name="T9" fmla="*/ 0 h 91"/>
                  <a:gd name="T10" fmla="*/ 3 w 182"/>
                  <a:gd name="T11" fmla="*/ 0 h 91"/>
                  <a:gd name="T12" fmla="*/ 3 w 182"/>
                  <a:gd name="T13" fmla="*/ 0 h 91"/>
                  <a:gd name="T14" fmla="*/ 3 w 182"/>
                  <a:gd name="T15" fmla="*/ 0 h 91"/>
                  <a:gd name="T16" fmla="*/ 2 w 182"/>
                  <a:gd name="T17" fmla="*/ 0 h 91"/>
                  <a:gd name="T18" fmla="*/ 2 w 182"/>
                  <a:gd name="T19" fmla="*/ 0 h 91"/>
                  <a:gd name="T20" fmla="*/ 2 w 182"/>
                  <a:gd name="T21" fmla="*/ 0 h 91"/>
                  <a:gd name="T22" fmla="*/ 2 w 182"/>
                  <a:gd name="T23" fmla="*/ 0 h 91"/>
                  <a:gd name="T24" fmla="*/ 2 w 182"/>
                  <a:gd name="T25" fmla="*/ 0 h 91"/>
                  <a:gd name="T26" fmla="*/ 2 w 182"/>
                  <a:gd name="T27" fmla="*/ 0 h 91"/>
                  <a:gd name="T28" fmla="*/ 2 w 182"/>
                  <a:gd name="T29" fmla="*/ 0 h 91"/>
                  <a:gd name="T30" fmla="*/ 1 w 182"/>
                  <a:gd name="T31" fmla="*/ 0 h 91"/>
                  <a:gd name="T32" fmla="*/ 1 w 182"/>
                  <a:gd name="T33" fmla="*/ 0 h 91"/>
                  <a:gd name="T34" fmla="*/ 1 w 182"/>
                  <a:gd name="T35" fmla="*/ 0 h 91"/>
                  <a:gd name="T36" fmla="*/ 1 w 182"/>
                  <a:gd name="T37" fmla="*/ 1 h 91"/>
                  <a:gd name="T38" fmla="*/ 1 w 182"/>
                  <a:gd name="T39" fmla="*/ 1 h 91"/>
                  <a:gd name="T40" fmla="*/ 1 w 182"/>
                  <a:gd name="T41" fmla="*/ 1 h 91"/>
                  <a:gd name="T42" fmla="*/ 1 w 182"/>
                  <a:gd name="T43" fmla="*/ 1 h 91"/>
                  <a:gd name="T44" fmla="*/ 1 w 182"/>
                  <a:gd name="T45" fmla="*/ 1 h 91"/>
                  <a:gd name="T46" fmla="*/ 1 w 182"/>
                  <a:gd name="T47" fmla="*/ 1 h 91"/>
                  <a:gd name="T48" fmla="*/ 0 w 182"/>
                  <a:gd name="T49" fmla="*/ 1 h 91"/>
                  <a:gd name="T50" fmla="*/ 1 w 182"/>
                  <a:gd name="T51" fmla="*/ 1 h 91"/>
                  <a:gd name="T52" fmla="*/ 1 w 182"/>
                  <a:gd name="T53" fmla="*/ 1 h 91"/>
                  <a:gd name="T54" fmla="*/ 1 w 182"/>
                  <a:gd name="T55" fmla="*/ 1 h 91"/>
                  <a:gd name="T56" fmla="*/ 1 w 182"/>
                  <a:gd name="T57" fmla="*/ 1 h 91"/>
                  <a:gd name="T58" fmla="*/ 1 w 182"/>
                  <a:gd name="T59" fmla="*/ 1 h 91"/>
                  <a:gd name="T60" fmla="*/ 1 w 182"/>
                  <a:gd name="T61" fmla="*/ 1 h 91"/>
                  <a:gd name="T62" fmla="*/ 1 w 182"/>
                  <a:gd name="T63" fmla="*/ 1 h 91"/>
                  <a:gd name="T64" fmla="*/ 1 w 182"/>
                  <a:gd name="T65" fmla="*/ 1 h 91"/>
                  <a:gd name="T66" fmla="*/ 1 w 182"/>
                  <a:gd name="T67" fmla="*/ 0 h 91"/>
                  <a:gd name="T68" fmla="*/ 2 w 182"/>
                  <a:gd name="T69" fmla="*/ 0 h 91"/>
                  <a:gd name="T70" fmla="*/ 3 w 182"/>
                  <a:gd name="T71" fmla="*/ 0 h 91"/>
                  <a:gd name="T72" fmla="*/ 3 w 182"/>
                  <a:gd name="T73" fmla="*/ 0 h 91"/>
                  <a:gd name="T74" fmla="*/ 3 w 182"/>
                  <a:gd name="T75" fmla="*/ 0 h 91"/>
                  <a:gd name="T76" fmla="*/ 3 w 182"/>
                  <a:gd name="T77" fmla="*/ 0 h 91"/>
                  <a:gd name="T78" fmla="*/ 3 w 182"/>
                  <a:gd name="T79" fmla="*/ 0 h 91"/>
                  <a:gd name="T80" fmla="*/ 3 w 182"/>
                  <a:gd name="T81" fmla="*/ 0 h 91"/>
                  <a:gd name="T82" fmla="*/ 3 w 182"/>
                  <a:gd name="T83" fmla="*/ 0 h 91"/>
                  <a:gd name="T84" fmla="*/ 3 w 182"/>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2"/>
                  <a:gd name="T130" fmla="*/ 0 h 91"/>
                  <a:gd name="T131" fmla="*/ 182 w 182"/>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2" h="91">
                    <a:moveTo>
                      <a:pt x="171" y="0"/>
                    </a:moveTo>
                    <a:lnTo>
                      <a:pt x="170" y="0"/>
                    </a:lnTo>
                    <a:lnTo>
                      <a:pt x="166" y="1"/>
                    </a:lnTo>
                    <a:lnTo>
                      <a:pt x="162" y="3"/>
                    </a:lnTo>
                    <a:lnTo>
                      <a:pt x="156" y="5"/>
                    </a:lnTo>
                    <a:lnTo>
                      <a:pt x="149" y="9"/>
                    </a:lnTo>
                    <a:lnTo>
                      <a:pt x="141" y="13"/>
                    </a:lnTo>
                    <a:lnTo>
                      <a:pt x="133" y="18"/>
                    </a:lnTo>
                    <a:lnTo>
                      <a:pt x="124" y="24"/>
                    </a:lnTo>
                    <a:lnTo>
                      <a:pt x="117" y="28"/>
                    </a:lnTo>
                    <a:lnTo>
                      <a:pt x="113" y="31"/>
                    </a:lnTo>
                    <a:lnTo>
                      <a:pt x="111" y="32"/>
                    </a:lnTo>
                    <a:lnTo>
                      <a:pt x="110" y="33"/>
                    </a:lnTo>
                    <a:lnTo>
                      <a:pt x="108" y="34"/>
                    </a:lnTo>
                    <a:lnTo>
                      <a:pt x="103" y="36"/>
                    </a:lnTo>
                    <a:lnTo>
                      <a:pt x="96" y="41"/>
                    </a:lnTo>
                    <a:lnTo>
                      <a:pt x="83" y="48"/>
                    </a:lnTo>
                    <a:lnTo>
                      <a:pt x="68" y="56"/>
                    </a:lnTo>
                    <a:lnTo>
                      <a:pt x="53" y="64"/>
                    </a:lnTo>
                    <a:lnTo>
                      <a:pt x="40" y="71"/>
                    </a:lnTo>
                    <a:lnTo>
                      <a:pt x="27" y="78"/>
                    </a:lnTo>
                    <a:lnTo>
                      <a:pt x="17" y="84"/>
                    </a:lnTo>
                    <a:lnTo>
                      <a:pt x="7" y="87"/>
                    </a:lnTo>
                    <a:lnTo>
                      <a:pt x="3" y="89"/>
                    </a:lnTo>
                    <a:lnTo>
                      <a:pt x="0" y="91"/>
                    </a:lnTo>
                    <a:lnTo>
                      <a:pt x="44" y="91"/>
                    </a:lnTo>
                    <a:lnTo>
                      <a:pt x="43" y="89"/>
                    </a:lnTo>
                    <a:lnTo>
                      <a:pt x="42" y="88"/>
                    </a:lnTo>
                    <a:lnTo>
                      <a:pt x="44" y="85"/>
                    </a:lnTo>
                    <a:lnTo>
                      <a:pt x="49" y="81"/>
                    </a:lnTo>
                    <a:lnTo>
                      <a:pt x="57" y="76"/>
                    </a:lnTo>
                    <a:lnTo>
                      <a:pt x="71" y="69"/>
                    </a:lnTo>
                    <a:lnTo>
                      <a:pt x="91" y="60"/>
                    </a:lnTo>
                    <a:lnTo>
                      <a:pt x="113" y="49"/>
                    </a:lnTo>
                    <a:lnTo>
                      <a:pt x="133" y="39"/>
                    </a:lnTo>
                    <a:lnTo>
                      <a:pt x="148" y="30"/>
                    </a:lnTo>
                    <a:lnTo>
                      <a:pt x="160" y="21"/>
                    </a:lnTo>
                    <a:lnTo>
                      <a:pt x="171" y="15"/>
                    </a:lnTo>
                    <a:lnTo>
                      <a:pt x="177" y="9"/>
                    </a:lnTo>
                    <a:lnTo>
                      <a:pt x="181" y="5"/>
                    </a:lnTo>
                    <a:lnTo>
                      <a:pt x="182" y="4"/>
                    </a:lnTo>
                    <a:lnTo>
                      <a:pt x="171" y="0"/>
                    </a:lnTo>
                    <a:close/>
                  </a:path>
                </a:pathLst>
              </a:custGeom>
              <a:solidFill>
                <a:srgbClr val="000000"/>
              </a:solidFill>
              <a:ln w="9525">
                <a:noFill/>
                <a:round/>
                <a:headEnd/>
                <a:tailEnd/>
              </a:ln>
            </p:spPr>
            <p:txBody>
              <a:bodyPr/>
              <a:lstStyle/>
              <a:p>
                <a:endParaRPr lang="en-US"/>
              </a:p>
            </p:txBody>
          </p:sp>
          <p:sp>
            <p:nvSpPr>
              <p:cNvPr id="18589" name="Freeform 106"/>
              <p:cNvSpPr>
                <a:spLocks/>
              </p:cNvSpPr>
              <p:nvPr/>
            </p:nvSpPr>
            <p:spPr bwMode="auto">
              <a:xfrm>
                <a:off x="3172" y="2432"/>
                <a:ext cx="91" cy="46"/>
              </a:xfrm>
              <a:custGeom>
                <a:avLst/>
                <a:gdLst>
                  <a:gd name="T0" fmla="*/ 2 w 183"/>
                  <a:gd name="T1" fmla="*/ 0 h 91"/>
                  <a:gd name="T2" fmla="*/ 2 w 183"/>
                  <a:gd name="T3" fmla="*/ 0 h 91"/>
                  <a:gd name="T4" fmla="*/ 2 w 183"/>
                  <a:gd name="T5" fmla="*/ 1 h 91"/>
                  <a:gd name="T6" fmla="*/ 2 w 183"/>
                  <a:gd name="T7" fmla="*/ 1 h 91"/>
                  <a:gd name="T8" fmla="*/ 2 w 183"/>
                  <a:gd name="T9" fmla="*/ 1 h 91"/>
                  <a:gd name="T10" fmla="*/ 2 w 183"/>
                  <a:gd name="T11" fmla="*/ 1 h 91"/>
                  <a:gd name="T12" fmla="*/ 2 w 183"/>
                  <a:gd name="T13" fmla="*/ 1 h 91"/>
                  <a:gd name="T14" fmla="*/ 2 w 183"/>
                  <a:gd name="T15" fmla="*/ 1 h 91"/>
                  <a:gd name="T16" fmla="*/ 1 w 183"/>
                  <a:gd name="T17" fmla="*/ 1 h 91"/>
                  <a:gd name="T18" fmla="*/ 1 w 183"/>
                  <a:gd name="T19" fmla="*/ 1 h 91"/>
                  <a:gd name="T20" fmla="*/ 1 w 183"/>
                  <a:gd name="T21" fmla="*/ 1 h 91"/>
                  <a:gd name="T22" fmla="*/ 1 w 183"/>
                  <a:gd name="T23" fmla="*/ 1 h 91"/>
                  <a:gd name="T24" fmla="*/ 1 w 183"/>
                  <a:gd name="T25" fmla="*/ 1 h 91"/>
                  <a:gd name="T26" fmla="*/ 1 w 183"/>
                  <a:gd name="T27" fmla="*/ 1 h 91"/>
                  <a:gd name="T28" fmla="*/ 1 w 183"/>
                  <a:gd name="T29" fmla="*/ 1 h 91"/>
                  <a:gd name="T30" fmla="*/ 1 w 183"/>
                  <a:gd name="T31" fmla="*/ 1 h 91"/>
                  <a:gd name="T32" fmla="*/ 1 w 183"/>
                  <a:gd name="T33" fmla="*/ 1 h 91"/>
                  <a:gd name="T34" fmla="*/ 1 w 183"/>
                  <a:gd name="T35" fmla="*/ 1 h 91"/>
                  <a:gd name="T36" fmla="*/ 0 w 183"/>
                  <a:gd name="T37" fmla="*/ 1 h 91"/>
                  <a:gd name="T38" fmla="*/ 0 w 183"/>
                  <a:gd name="T39" fmla="*/ 2 h 91"/>
                  <a:gd name="T40" fmla="*/ 0 w 183"/>
                  <a:gd name="T41" fmla="*/ 2 h 91"/>
                  <a:gd name="T42" fmla="*/ 0 w 183"/>
                  <a:gd name="T43" fmla="*/ 2 h 91"/>
                  <a:gd name="T44" fmla="*/ 0 w 183"/>
                  <a:gd name="T45" fmla="*/ 2 h 91"/>
                  <a:gd name="T46" fmla="*/ 0 w 183"/>
                  <a:gd name="T47" fmla="*/ 2 h 91"/>
                  <a:gd name="T48" fmla="*/ 0 w 183"/>
                  <a:gd name="T49" fmla="*/ 2 h 91"/>
                  <a:gd name="T50" fmla="*/ 0 w 183"/>
                  <a:gd name="T51" fmla="*/ 2 h 91"/>
                  <a:gd name="T52" fmla="*/ 0 w 183"/>
                  <a:gd name="T53" fmla="*/ 2 h 91"/>
                  <a:gd name="T54" fmla="*/ 0 w 183"/>
                  <a:gd name="T55" fmla="*/ 2 h 91"/>
                  <a:gd name="T56" fmla="*/ 0 w 183"/>
                  <a:gd name="T57" fmla="*/ 2 h 91"/>
                  <a:gd name="T58" fmla="*/ 0 w 183"/>
                  <a:gd name="T59" fmla="*/ 2 h 91"/>
                  <a:gd name="T60" fmla="*/ 0 w 183"/>
                  <a:gd name="T61" fmla="*/ 2 h 91"/>
                  <a:gd name="T62" fmla="*/ 0 w 183"/>
                  <a:gd name="T63" fmla="*/ 2 h 91"/>
                  <a:gd name="T64" fmla="*/ 1 w 183"/>
                  <a:gd name="T65" fmla="*/ 2 h 91"/>
                  <a:gd name="T66" fmla="*/ 1 w 183"/>
                  <a:gd name="T67" fmla="*/ 1 h 91"/>
                  <a:gd name="T68" fmla="*/ 1 w 183"/>
                  <a:gd name="T69" fmla="*/ 1 h 91"/>
                  <a:gd name="T70" fmla="*/ 2 w 183"/>
                  <a:gd name="T71" fmla="*/ 1 h 91"/>
                  <a:gd name="T72" fmla="*/ 2 w 183"/>
                  <a:gd name="T73" fmla="*/ 1 h 91"/>
                  <a:gd name="T74" fmla="*/ 2 w 183"/>
                  <a:gd name="T75" fmla="*/ 1 h 91"/>
                  <a:gd name="T76" fmla="*/ 2 w 183"/>
                  <a:gd name="T77" fmla="*/ 1 h 91"/>
                  <a:gd name="T78" fmla="*/ 2 w 183"/>
                  <a:gd name="T79" fmla="*/ 1 h 91"/>
                  <a:gd name="T80" fmla="*/ 2 w 183"/>
                  <a:gd name="T81" fmla="*/ 1 h 91"/>
                  <a:gd name="T82" fmla="*/ 2 w 183"/>
                  <a:gd name="T83" fmla="*/ 1 h 91"/>
                  <a:gd name="T84" fmla="*/ 2 w 183"/>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3"/>
                  <a:gd name="T130" fmla="*/ 0 h 91"/>
                  <a:gd name="T131" fmla="*/ 183 w 183"/>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3" h="91">
                    <a:moveTo>
                      <a:pt x="170" y="0"/>
                    </a:moveTo>
                    <a:lnTo>
                      <a:pt x="169" y="0"/>
                    </a:lnTo>
                    <a:lnTo>
                      <a:pt x="167" y="1"/>
                    </a:lnTo>
                    <a:lnTo>
                      <a:pt x="162" y="4"/>
                    </a:lnTo>
                    <a:lnTo>
                      <a:pt x="155" y="6"/>
                    </a:lnTo>
                    <a:lnTo>
                      <a:pt x="149" y="9"/>
                    </a:lnTo>
                    <a:lnTo>
                      <a:pt x="140" y="13"/>
                    </a:lnTo>
                    <a:lnTo>
                      <a:pt x="132" y="17"/>
                    </a:lnTo>
                    <a:lnTo>
                      <a:pt x="123" y="23"/>
                    </a:lnTo>
                    <a:lnTo>
                      <a:pt x="116" y="28"/>
                    </a:lnTo>
                    <a:lnTo>
                      <a:pt x="113" y="30"/>
                    </a:lnTo>
                    <a:lnTo>
                      <a:pt x="111" y="31"/>
                    </a:lnTo>
                    <a:lnTo>
                      <a:pt x="109" y="32"/>
                    </a:lnTo>
                    <a:lnTo>
                      <a:pt x="107" y="34"/>
                    </a:lnTo>
                    <a:lnTo>
                      <a:pt x="104" y="36"/>
                    </a:lnTo>
                    <a:lnTo>
                      <a:pt x="96" y="40"/>
                    </a:lnTo>
                    <a:lnTo>
                      <a:pt x="84" y="47"/>
                    </a:lnTo>
                    <a:lnTo>
                      <a:pt x="69" y="55"/>
                    </a:lnTo>
                    <a:lnTo>
                      <a:pt x="54" y="63"/>
                    </a:lnTo>
                    <a:lnTo>
                      <a:pt x="40" y="72"/>
                    </a:lnTo>
                    <a:lnTo>
                      <a:pt x="27" y="77"/>
                    </a:lnTo>
                    <a:lnTo>
                      <a:pt x="16" y="83"/>
                    </a:lnTo>
                    <a:lnTo>
                      <a:pt x="7" y="88"/>
                    </a:lnTo>
                    <a:lnTo>
                      <a:pt x="2" y="90"/>
                    </a:lnTo>
                    <a:lnTo>
                      <a:pt x="0" y="91"/>
                    </a:lnTo>
                    <a:lnTo>
                      <a:pt x="44" y="91"/>
                    </a:lnTo>
                    <a:lnTo>
                      <a:pt x="43" y="90"/>
                    </a:lnTo>
                    <a:lnTo>
                      <a:pt x="41" y="88"/>
                    </a:lnTo>
                    <a:lnTo>
                      <a:pt x="44" y="85"/>
                    </a:lnTo>
                    <a:lnTo>
                      <a:pt x="48" y="81"/>
                    </a:lnTo>
                    <a:lnTo>
                      <a:pt x="56" y="75"/>
                    </a:lnTo>
                    <a:lnTo>
                      <a:pt x="70" y="68"/>
                    </a:lnTo>
                    <a:lnTo>
                      <a:pt x="91" y="59"/>
                    </a:lnTo>
                    <a:lnTo>
                      <a:pt x="113" y="49"/>
                    </a:lnTo>
                    <a:lnTo>
                      <a:pt x="132" y="38"/>
                    </a:lnTo>
                    <a:lnTo>
                      <a:pt x="147" y="29"/>
                    </a:lnTo>
                    <a:lnTo>
                      <a:pt x="161" y="21"/>
                    </a:lnTo>
                    <a:lnTo>
                      <a:pt x="170" y="14"/>
                    </a:lnTo>
                    <a:lnTo>
                      <a:pt x="177" y="8"/>
                    </a:lnTo>
                    <a:lnTo>
                      <a:pt x="182" y="5"/>
                    </a:lnTo>
                    <a:lnTo>
                      <a:pt x="183" y="4"/>
                    </a:lnTo>
                    <a:lnTo>
                      <a:pt x="170" y="0"/>
                    </a:lnTo>
                    <a:close/>
                  </a:path>
                </a:pathLst>
              </a:custGeom>
              <a:solidFill>
                <a:srgbClr val="000000"/>
              </a:solidFill>
              <a:ln w="9525">
                <a:noFill/>
                <a:round/>
                <a:headEnd/>
                <a:tailEnd/>
              </a:ln>
            </p:spPr>
            <p:txBody>
              <a:bodyPr/>
              <a:lstStyle/>
              <a:p>
                <a:endParaRPr lang="en-US"/>
              </a:p>
            </p:txBody>
          </p:sp>
          <p:sp>
            <p:nvSpPr>
              <p:cNvPr id="18590" name="Freeform 107"/>
              <p:cNvSpPr>
                <a:spLocks/>
              </p:cNvSpPr>
              <p:nvPr/>
            </p:nvSpPr>
            <p:spPr bwMode="auto">
              <a:xfrm>
                <a:off x="3182" y="2445"/>
                <a:ext cx="91" cy="45"/>
              </a:xfrm>
              <a:custGeom>
                <a:avLst/>
                <a:gdLst>
                  <a:gd name="T0" fmla="*/ 3 w 182"/>
                  <a:gd name="T1" fmla="*/ 0 h 92"/>
                  <a:gd name="T2" fmla="*/ 3 w 182"/>
                  <a:gd name="T3" fmla="*/ 0 h 92"/>
                  <a:gd name="T4" fmla="*/ 3 w 182"/>
                  <a:gd name="T5" fmla="*/ 0 h 92"/>
                  <a:gd name="T6" fmla="*/ 3 w 182"/>
                  <a:gd name="T7" fmla="*/ 0 h 92"/>
                  <a:gd name="T8" fmla="*/ 3 w 182"/>
                  <a:gd name="T9" fmla="*/ 0 h 92"/>
                  <a:gd name="T10" fmla="*/ 3 w 182"/>
                  <a:gd name="T11" fmla="*/ 0 h 92"/>
                  <a:gd name="T12" fmla="*/ 3 w 182"/>
                  <a:gd name="T13" fmla="*/ 0 h 92"/>
                  <a:gd name="T14" fmla="*/ 3 w 182"/>
                  <a:gd name="T15" fmla="*/ 0 h 92"/>
                  <a:gd name="T16" fmla="*/ 2 w 182"/>
                  <a:gd name="T17" fmla="*/ 0 h 92"/>
                  <a:gd name="T18" fmla="*/ 2 w 182"/>
                  <a:gd name="T19" fmla="*/ 0 h 92"/>
                  <a:gd name="T20" fmla="*/ 2 w 182"/>
                  <a:gd name="T21" fmla="*/ 0 h 92"/>
                  <a:gd name="T22" fmla="*/ 2 w 182"/>
                  <a:gd name="T23" fmla="*/ 0 h 92"/>
                  <a:gd name="T24" fmla="*/ 2 w 182"/>
                  <a:gd name="T25" fmla="*/ 0 h 92"/>
                  <a:gd name="T26" fmla="*/ 2 w 182"/>
                  <a:gd name="T27" fmla="*/ 0 h 92"/>
                  <a:gd name="T28" fmla="*/ 2 w 182"/>
                  <a:gd name="T29" fmla="*/ 0 h 92"/>
                  <a:gd name="T30" fmla="*/ 1 w 182"/>
                  <a:gd name="T31" fmla="*/ 0 h 92"/>
                  <a:gd name="T32" fmla="*/ 1 w 182"/>
                  <a:gd name="T33" fmla="*/ 0 h 92"/>
                  <a:gd name="T34" fmla="*/ 1 w 182"/>
                  <a:gd name="T35" fmla="*/ 0 h 92"/>
                  <a:gd name="T36" fmla="*/ 1 w 182"/>
                  <a:gd name="T37" fmla="*/ 0 h 92"/>
                  <a:gd name="T38" fmla="*/ 1 w 182"/>
                  <a:gd name="T39" fmla="*/ 1 h 92"/>
                  <a:gd name="T40" fmla="*/ 1 w 182"/>
                  <a:gd name="T41" fmla="*/ 1 h 92"/>
                  <a:gd name="T42" fmla="*/ 1 w 182"/>
                  <a:gd name="T43" fmla="*/ 1 h 92"/>
                  <a:gd name="T44" fmla="*/ 1 w 182"/>
                  <a:gd name="T45" fmla="*/ 1 h 92"/>
                  <a:gd name="T46" fmla="*/ 1 w 182"/>
                  <a:gd name="T47" fmla="*/ 1 h 92"/>
                  <a:gd name="T48" fmla="*/ 0 w 182"/>
                  <a:gd name="T49" fmla="*/ 1 h 92"/>
                  <a:gd name="T50" fmla="*/ 1 w 182"/>
                  <a:gd name="T51" fmla="*/ 1 h 92"/>
                  <a:gd name="T52" fmla="*/ 1 w 182"/>
                  <a:gd name="T53" fmla="*/ 1 h 92"/>
                  <a:gd name="T54" fmla="*/ 1 w 182"/>
                  <a:gd name="T55" fmla="*/ 1 h 92"/>
                  <a:gd name="T56" fmla="*/ 1 w 182"/>
                  <a:gd name="T57" fmla="*/ 1 h 92"/>
                  <a:gd name="T58" fmla="*/ 1 w 182"/>
                  <a:gd name="T59" fmla="*/ 1 h 92"/>
                  <a:gd name="T60" fmla="*/ 1 w 182"/>
                  <a:gd name="T61" fmla="*/ 1 h 92"/>
                  <a:gd name="T62" fmla="*/ 1 w 182"/>
                  <a:gd name="T63" fmla="*/ 1 h 92"/>
                  <a:gd name="T64" fmla="*/ 1 w 182"/>
                  <a:gd name="T65" fmla="*/ 1 h 92"/>
                  <a:gd name="T66" fmla="*/ 1 w 182"/>
                  <a:gd name="T67" fmla="*/ 0 h 92"/>
                  <a:gd name="T68" fmla="*/ 2 w 182"/>
                  <a:gd name="T69" fmla="*/ 0 h 92"/>
                  <a:gd name="T70" fmla="*/ 3 w 182"/>
                  <a:gd name="T71" fmla="*/ 0 h 92"/>
                  <a:gd name="T72" fmla="*/ 3 w 182"/>
                  <a:gd name="T73" fmla="*/ 0 h 92"/>
                  <a:gd name="T74" fmla="*/ 3 w 182"/>
                  <a:gd name="T75" fmla="*/ 0 h 92"/>
                  <a:gd name="T76" fmla="*/ 3 w 182"/>
                  <a:gd name="T77" fmla="*/ 0 h 92"/>
                  <a:gd name="T78" fmla="*/ 3 w 182"/>
                  <a:gd name="T79" fmla="*/ 0 h 92"/>
                  <a:gd name="T80" fmla="*/ 3 w 182"/>
                  <a:gd name="T81" fmla="*/ 0 h 92"/>
                  <a:gd name="T82" fmla="*/ 3 w 182"/>
                  <a:gd name="T83" fmla="*/ 0 h 92"/>
                  <a:gd name="T84" fmla="*/ 3 w 182"/>
                  <a:gd name="T85" fmla="*/ 0 h 92"/>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2"/>
                  <a:gd name="T130" fmla="*/ 0 h 92"/>
                  <a:gd name="T131" fmla="*/ 182 w 182"/>
                  <a:gd name="T132" fmla="*/ 92 h 92"/>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2" h="92">
                    <a:moveTo>
                      <a:pt x="170" y="0"/>
                    </a:moveTo>
                    <a:lnTo>
                      <a:pt x="169" y="0"/>
                    </a:lnTo>
                    <a:lnTo>
                      <a:pt x="166" y="2"/>
                    </a:lnTo>
                    <a:lnTo>
                      <a:pt x="161" y="4"/>
                    </a:lnTo>
                    <a:lnTo>
                      <a:pt x="155" y="6"/>
                    </a:lnTo>
                    <a:lnTo>
                      <a:pt x="148" y="10"/>
                    </a:lnTo>
                    <a:lnTo>
                      <a:pt x="139" y="13"/>
                    </a:lnTo>
                    <a:lnTo>
                      <a:pt x="131" y="18"/>
                    </a:lnTo>
                    <a:lnTo>
                      <a:pt x="122" y="24"/>
                    </a:lnTo>
                    <a:lnTo>
                      <a:pt x="115" y="28"/>
                    </a:lnTo>
                    <a:lnTo>
                      <a:pt x="111" y="30"/>
                    </a:lnTo>
                    <a:lnTo>
                      <a:pt x="109" y="32"/>
                    </a:lnTo>
                    <a:lnTo>
                      <a:pt x="108" y="33"/>
                    </a:lnTo>
                    <a:lnTo>
                      <a:pt x="106" y="34"/>
                    </a:lnTo>
                    <a:lnTo>
                      <a:pt x="102" y="36"/>
                    </a:lnTo>
                    <a:lnTo>
                      <a:pt x="94" y="41"/>
                    </a:lnTo>
                    <a:lnTo>
                      <a:pt x="83" y="48"/>
                    </a:lnTo>
                    <a:lnTo>
                      <a:pt x="68" y="56"/>
                    </a:lnTo>
                    <a:lnTo>
                      <a:pt x="53" y="64"/>
                    </a:lnTo>
                    <a:lnTo>
                      <a:pt x="39" y="72"/>
                    </a:lnTo>
                    <a:lnTo>
                      <a:pt x="26" y="78"/>
                    </a:lnTo>
                    <a:lnTo>
                      <a:pt x="16" y="83"/>
                    </a:lnTo>
                    <a:lnTo>
                      <a:pt x="7" y="88"/>
                    </a:lnTo>
                    <a:lnTo>
                      <a:pt x="2" y="90"/>
                    </a:lnTo>
                    <a:lnTo>
                      <a:pt x="0" y="92"/>
                    </a:lnTo>
                    <a:lnTo>
                      <a:pt x="44" y="92"/>
                    </a:lnTo>
                    <a:lnTo>
                      <a:pt x="42" y="90"/>
                    </a:lnTo>
                    <a:lnTo>
                      <a:pt x="41" y="88"/>
                    </a:lnTo>
                    <a:lnTo>
                      <a:pt x="44" y="86"/>
                    </a:lnTo>
                    <a:lnTo>
                      <a:pt x="48" y="81"/>
                    </a:lnTo>
                    <a:lnTo>
                      <a:pt x="56" y="75"/>
                    </a:lnTo>
                    <a:lnTo>
                      <a:pt x="70" y="68"/>
                    </a:lnTo>
                    <a:lnTo>
                      <a:pt x="91" y="59"/>
                    </a:lnTo>
                    <a:lnTo>
                      <a:pt x="113" y="49"/>
                    </a:lnTo>
                    <a:lnTo>
                      <a:pt x="132" y="38"/>
                    </a:lnTo>
                    <a:lnTo>
                      <a:pt x="147" y="29"/>
                    </a:lnTo>
                    <a:lnTo>
                      <a:pt x="160" y="21"/>
                    </a:lnTo>
                    <a:lnTo>
                      <a:pt x="170" y="14"/>
                    </a:lnTo>
                    <a:lnTo>
                      <a:pt x="176" y="9"/>
                    </a:lnTo>
                    <a:lnTo>
                      <a:pt x="180" y="5"/>
                    </a:lnTo>
                    <a:lnTo>
                      <a:pt x="182" y="4"/>
                    </a:lnTo>
                    <a:lnTo>
                      <a:pt x="170" y="0"/>
                    </a:lnTo>
                    <a:close/>
                  </a:path>
                </a:pathLst>
              </a:custGeom>
              <a:solidFill>
                <a:srgbClr val="000000"/>
              </a:solidFill>
              <a:ln w="9525">
                <a:noFill/>
                <a:round/>
                <a:headEnd/>
                <a:tailEnd/>
              </a:ln>
            </p:spPr>
            <p:txBody>
              <a:bodyPr/>
              <a:lstStyle/>
              <a:p>
                <a:endParaRPr lang="en-US"/>
              </a:p>
            </p:txBody>
          </p:sp>
          <p:sp>
            <p:nvSpPr>
              <p:cNvPr id="18591" name="Freeform 108"/>
              <p:cNvSpPr>
                <a:spLocks/>
              </p:cNvSpPr>
              <p:nvPr/>
            </p:nvSpPr>
            <p:spPr bwMode="auto">
              <a:xfrm>
                <a:off x="3192" y="2457"/>
                <a:ext cx="91" cy="46"/>
              </a:xfrm>
              <a:custGeom>
                <a:avLst/>
                <a:gdLst>
                  <a:gd name="T0" fmla="*/ 3 w 182"/>
                  <a:gd name="T1" fmla="*/ 0 h 91"/>
                  <a:gd name="T2" fmla="*/ 3 w 182"/>
                  <a:gd name="T3" fmla="*/ 0 h 91"/>
                  <a:gd name="T4" fmla="*/ 3 w 182"/>
                  <a:gd name="T5" fmla="*/ 1 h 91"/>
                  <a:gd name="T6" fmla="*/ 3 w 182"/>
                  <a:gd name="T7" fmla="*/ 1 h 91"/>
                  <a:gd name="T8" fmla="*/ 3 w 182"/>
                  <a:gd name="T9" fmla="*/ 1 h 91"/>
                  <a:gd name="T10" fmla="*/ 3 w 182"/>
                  <a:gd name="T11" fmla="*/ 1 h 91"/>
                  <a:gd name="T12" fmla="*/ 3 w 182"/>
                  <a:gd name="T13" fmla="*/ 1 h 91"/>
                  <a:gd name="T14" fmla="*/ 3 w 182"/>
                  <a:gd name="T15" fmla="*/ 1 h 91"/>
                  <a:gd name="T16" fmla="*/ 2 w 182"/>
                  <a:gd name="T17" fmla="*/ 1 h 91"/>
                  <a:gd name="T18" fmla="*/ 2 w 182"/>
                  <a:gd name="T19" fmla="*/ 1 h 91"/>
                  <a:gd name="T20" fmla="*/ 2 w 182"/>
                  <a:gd name="T21" fmla="*/ 1 h 91"/>
                  <a:gd name="T22" fmla="*/ 2 w 182"/>
                  <a:gd name="T23" fmla="*/ 1 h 91"/>
                  <a:gd name="T24" fmla="*/ 2 w 182"/>
                  <a:gd name="T25" fmla="*/ 1 h 91"/>
                  <a:gd name="T26" fmla="*/ 2 w 182"/>
                  <a:gd name="T27" fmla="*/ 1 h 91"/>
                  <a:gd name="T28" fmla="*/ 2 w 182"/>
                  <a:gd name="T29" fmla="*/ 1 h 91"/>
                  <a:gd name="T30" fmla="*/ 1 w 182"/>
                  <a:gd name="T31" fmla="*/ 1 h 91"/>
                  <a:gd name="T32" fmla="*/ 1 w 182"/>
                  <a:gd name="T33" fmla="*/ 1 h 91"/>
                  <a:gd name="T34" fmla="*/ 1 w 182"/>
                  <a:gd name="T35" fmla="*/ 1 h 91"/>
                  <a:gd name="T36" fmla="*/ 1 w 182"/>
                  <a:gd name="T37" fmla="*/ 1 h 91"/>
                  <a:gd name="T38" fmla="*/ 1 w 182"/>
                  <a:gd name="T39" fmla="*/ 2 h 91"/>
                  <a:gd name="T40" fmla="*/ 1 w 182"/>
                  <a:gd name="T41" fmla="*/ 2 h 91"/>
                  <a:gd name="T42" fmla="*/ 1 w 182"/>
                  <a:gd name="T43" fmla="*/ 2 h 91"/>
                  <a:gd name="T44" fmla="*/ 1 w 182"/>
                  <a:gd name="T45" fmla="*/ 2 h 91"/>
                  <a:gd name="T46" fmla="*/ 1 w 182"/>
                  <a:gd name="T47" fmla="*/ 2 h 91"/>
                  <a:gd name="T48" fmla="*/ 0 w 182"/>
                  <a:gd name="T49" fmla="*/ 2 h 91"/>
                  <a:gd name="T50" fmla="*/ 1 w 182"/>
                  <a:gd name="T51" fmla="*/ 2 h 91"/>
                  <a:gd name="T52" fmla="*/ 1 w 182"/>
                  <a:gd name="T53" fmla="*/ 2 h 91"/>
                  <a:gd name="T54" fmla="*/ 1 w 182"/>
                  <a:gd name="T55" fmla="*/ 2 h 91"/>
                  <a:gd name="T56" fmla="*/ 1 w 182"/>
                  <a:gd name="T57" fmla="*/ 2 h 91"/>
                  <a:gd name="T58" fmla="*/ 1 w 182"/>
                  <a:gd name="T59" fmla="*/ 2 h 91"/>
                  <a:gd name="T60" fmla="*/ 1 w 182"/>
                  <a:gd name="T61" fmla="*/ 2 h 91"/>
                  <a:gd name="T62" fmla="*/ 1 w 182"/>
                  <a:gd name="T63" fmla="*/ 2 h 91"/>
                  <a:gd name="T64" fmla="*/ 1 w 182"/>
                  <a:gd name="T65" fmla="*/ 2 h 91"/>
                  <a:gd name="T66" fmla="*/ 1 w 182"/>
                  <a:gd name="T67" fmla="*/ 1 h 91"/>
                  <a:gd name="T68" fmla="*/ 2 w 182"/>
                  <a:gd name="T69" fmla="*/ 1 h 91"/>
                  <a:gd name="T70" fmla="*/ 3 w 182"/>
                  <a:gd name="T71" fmla="*/ 1 h 91"/>
                  <a:gd name="T72" fmla="*/ 3 w 182"/>
                  <a:gd name="T73" fmla="*/ 1 h 91"/>
                  <a:gd name="T74" fmla="*/ 3 w 182"/>
                  <a:gd name="T75" fmla="*/ 1 h 91"/>
                  <a:gd name="T76" fmla="*/ 3 w 182"/>
                  <a:gd name="T77" fmla="*/ 1 h 91"/>
                  <a:gd name="T78" fmla="*/ 3 w 182"/>
                  <a:gd name="T79" fmla="*/ 1 h 91"/>
                  <a:gd name="T80" fmla="*/ 3 w 182"/>
                  <a:gd name="T81" fmla="*/ 1 h 91"/>
                  <a:gd name="T82" fmla="*/ 3 w 182"/>
                  <a:gd name="T83" fmla="*/ 1 h 91"/>
                  <a:gd name="T84" fmla="*/ 3 w 182"/>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2"/>
                  <a:gd name="T130" fmla="*/ 0 h 91"/>
                  <a:gd name="T131" fmla="*/ 182 w 182"/>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2" h="91">
                    <a:moveTo>
                      <a:pt x="171" y="0"/>
                    </a:moveTo>
                    <a:lnTo>
                      <a:pt x="170" y="0"/>
                    </a:lnTo>
                    <a:lnTo>
                      <a:pt x="166" y="1"/>
                    </a:lnTo>
                    <a:lnTo>
                      <a:pt x="161" y="3"/>
                    </a:lnTo>
                    <a:lnTo>
                      <a:pt x="156" y="6"/>
                    </a:lnTo>
                    <a:lnTo>
                      <a:pt x="149" y="9"/>
                    </a:lnTo>
                    <a:lnTo>
                      <a:pt x="141" y="12"/>
                    </a:lnTo>
                    <a:lnTo>
                      <a:pt x="133" y="17"/>
                    </a:lnTo>
                    <a:lnTo>
                      <a:pt x="124" y="23"/>
                    </a:lnTo>
                    <a:lnTo>
                      <a:pt x="117" y="27"/>
                    </a:lnTo>
                    <a:lnTo>
                      <a:pt x="113" y="30"/>
                    </a:lnTo>
                    <a:lnTo>
                      <a:pt x="111" y="31"/>
                    </a:lnTo>
                    <a:lnTo>
                      <a:pt x="110" y="32"/>
                    </a:lnTo>
                    <a:lnTo>
                      <a:pt x="107" y="33"/>
                    </a:lnTo>
                    <a:lnTo>
                      <a:pt x="103" y="36"/>
                    </a:lnTo>
                    <a:lnTo>
                      <a:pt x="96" y="40"/>
                    </a:lnTo>
                    <a:lnTo>
                      <a:pt x="83" y="47"/>
                    </a:lnTo>
                    <a:lnTo>
                      <a:pt x="68" y="56"/>
                    </a:lnTo>
                    <a:lnTo>
                      <a:pt x="53" y="64"/>
                    </a:lnTo>
                    <a:lnTo>
                      <a:pt x="39" y="71"/>
                    </a:lnTo>
                    <a:lnTo>
                      <a:pt x="27" y="78"/>
                    </a:lnTo>
                    <a:lnTo>
                      <a:pt x="16" y="84"/>
                    </a:lnTo>
                    <a:lnTo>
                      <a:pt x="7" y="87"/>
                    </a:lnTo>
                    <a:lnTo>
                      <a:pt x="3" y="90"/>
                    </a:lnTo>
                    <a:lnTo>
                      <a:pt x="0" y="91"/>
                    </a:lnTo>
                    <a:lnTo>
                      <a:pt x="44" y="91"/>
                    </a:lnTo>
                    <a:lnTo>
                      <a:pt x="43" y="90"/>
                    </a:lnTo>
                    <a:lnTo>
                      <a:pt x="42" y="87"/>
                    </a:lnTo>
                    <a:lnTo>
                      <a:pt x="44" y="85"/>
                    </a:lnTo>
                    <a:lnTo>
                      <a:pt x="49" y="81"/>
                    </a:lnTo>
                    <a:lnTo>
                      <a:pt x="57" y="75"/>
                    </a:lnTo>
                    <a:lnTo>
                      <a:pt x="71" y="68"/>
                    </a:lnTo>
                    <a:lnTo>
                      <a:pt x="91" y="59"/>
                    </a:lnTo>
                    <a:lnTo>
                      <a:pt x="113" y="48"/>
                    </a:lnTo>
                    <a:lnTo>
                      <a:pt x="133" y="38"/>
                    </a:lnTo>
                    <a:lnTo>
                      <a:pt x="148" y="29"/>
                    </a:lnTo>
                    <a:lnTo>
                      <a:pt x="160" y="21"/>
                    </a:lnTo>
                    <a:lnTo>
                      <a:pt x="171" y="14"/>
                    </a:lnTo>
                    <a:lnTo>
                      <a:pt x="176" y="8"/>
                    </a:lnTo>
                    <a:lnTo>
                      <a:pt x="181" y="4"/>
                    </a:lnTo>
                    <a:lnTo>
                      <a:pt x="182" y="3"/>
                    </a:lnTo>
                    <a:lnTo>
                      <a:pt x="171" y="0"/>
                    </a:lnTo>
                    <a:close/>
                  </a:path>
                </a:pathLst>
              </a:custGeom>
              <a:solidFill>
                <a:srgbClr val="000000"/>
              </a:solidFill>
              <a:ln w="9525">
                <a:noFill/>
                <a:round/>
                <a:headEnd/>
                <a:tailEnd/>
              </a:ln>
            </p:spPr>
            <p:txBody>
              <a:bodyPr/>
              <a:lstStyle/>
              <a:p>
                <a:endParaRPr lang="en-US"/>
              </a:p>
            </p:txBody>
          </p:sp>
          <p:sp>
            <p:nvSpPr>
              <p:cNvPr id="18592" name="Freeform 109"/>
              <p:cNvSpPr>
                <a:spLocks/>
              </p:cNvSpPr>
              <p:nvPr/>
            </p:nvSpPr>
            <p:spPr bwMode="auto">
              <a:xfrm>
                <a:off x="2622" y="1928"/>
                <a:ext cx="92" cy="45"/>
              </a:xfrm>
              <a:custGeom>
                <a:avLst/>
                <a:gdLst>
                  <a:gd name="T0" fmla="*/ 3 w 183"/>
                  <a:gd name="T1" fmla="*/ 0 h 92"/>
                  <a:gd name="T2" fmla="*/ 3 w 183"/>
                  <a:gd name="T3" fmla="*/ 0 h 92"/>
                  <a:gd name="T4" fmla="*/ 3 w 183"/>
                  <a:gd name="T5" fmla="*/ 0 h 92"/>
                  <a:gd name="T6" fmla="*/ 3 w 183"/>
                  <a:gd name="T7" fmla="*/ 0 h 92"/>
                  <a:gd name="T8" fmla="*/ 3 w 183"/>
                  <a:gd name="T9" fmla="*/ 0 h 92"/>
                  <a:gd name="T10" fmla="*/ 3 w 183"/>
                  <a:gd name="T11" fmla="*/ 0 h 92"/>
                  <a:gd name="T12" fmla="*/ 3 w 183"/>
                  <a:gd name="T13" fmla="*/ 0 h 92"/>
                  <a:gd name="T14" fmla="*/ 3 w 183"/>
                  <a:gd name="T15" fmla="*/ 0 h 92"/>
                  <a:gd name="T16" fmla="*/ 2 w 183"/>
                  <a:gd name="T17" fmla="*/ 0 h 92"/>
                  <a:gd name="T18" fmla="*/ 2 w 183"/>
                  <a:gd name="T19" fmla="*/ 0 h 92"/>
                  <a:gd name="T20" fmla="*/ 2 w 183"/>
                  <a:gd name="T21" fmla="*/ 0 h 92"/>
                  <a:gd name="T22" fmla="*/ 2 w 183"/>
                  <a:gd name="T23" fmla="*/ 0 h 92"/>
                  <a:gd name="T24" fmla="*/ 2 w 183"/>
                  <a:gd name="T25" fmla="*/ 0 h 92"/>
                  <a:gd name="T26" fmla="*/ 2 w 183"/>
                  <a:gd name="T27" fmla="*/ 0 h 92"/>
                  <a:gd name="T28" fmla="*/ 2 w 183"/>
                  <a:gd name="T29" fmla="*/ 0 h 92"/>
                  <a:gd name="T30" fmla="*/ 2 w 183"/>
                  <a:gd name="T31" fmla="*/ 0 h 92"/>
                  <a:gd name="T32" fmla="*/ 2 w 183"/>
                  <a:gd name="T33" fmla="*/ 0 h 92"/>
                  <a:gd name="T34" fmla="*/ 2 w 183"/>
                  <a:gd name="T35" fmla="*/ 0 h 92"/>
                  <a:gd name="T36" fmla="*/ 1 w 183"/>
                  <a:gd name="T37" fmla="*/ 0 h 92"/>
                  <a:gd name="T38" fmla="*/ 1 w 183"/>
                  <a:gd name="T39" fmla="*/ 1 h 92"/>
                  <a:gd name="T40" fmla="*/ 1 w 183"/>
                  <a:gd name="T41" fmla="*/ 1 h 92"/>
                  <a:gd name="T42" fmla="*/ 1 w 183"/>
                  <a:gd name="T43" fmla="*/ 1 h 92"/>
                  <a:gd name="T44" fmla="*/ 1 w 183"/>
                  <a:gd name="T45" fmla="*/ 1 h 92"/>
                  <a:gd name="T46" fmla="*/ 1 w 183"/>
                  <a:gd name="T47" fmla="*/ 1 h 92"/>
                  <a:gd name="T48" fmla="*/ 0 w 183"/>
                  <a:gd name="T49" fmla="*/ 1 h 92"/>
                  <a:gd name="T50" fmla="*/ 1 w 183"/>
                  <a:gd name="T51" fmla="*/ 1 h 92"/>
                  <a:gd name="T52" fmla="*/ 1 w 183"/>
                  <a:gd name="T53" fmla="*/ 1 h 92"/>
                  <a:gd name="T54" fmla="*/ 1 w 183"/>
                  <a:gd name="T55" fmla="*/ 1 h 92"/>
                  <a:gd name="T56" fmla="*/ 1 w 183"/>
                  <a:gd name="T57" fmla="*/ 1 h 92"/>
                  <a:gd name="T58" fmla="*/ 1 w 183"/>
                  <a:gd name="T59" fmla="*/ 1 h 92"/>
                  <a:gd name="T60" fmla="*/ 1 w 183"/>
                  <a:gd name="T61" fmla="*/ 1 h 92"/>
                  <a:gd name="T62" fmla="*/ 1 w 183"/>
                  <a:gd name="T63" fmla="*/ 1 h 92"/>
                  <a:gd name="T64" fmla="*/ 2 w 183"/>
                  <a:gd name="T65" fmla="*/ 1 h 92"/>
                  <a:gd name="T66" fmla="*/ 2 w 183"/>
                  <a:gd name="T67" fmla="*/ 0 h 92"/>
                  <a:gd name="T68" fmla="*/ 2 w 183"/>
                  <a:gd name="T69" fmla="*/ 0 h 92"/>
                  <a:gd name="T70" fmla="*/ 3 w 183"/>
                  <a:gd name="T71" fmla="*/ 0 h 92"/>
                  <a:gd name="T72" fmla="*/ 3 w 183"/>
                  <a:gd name="T73" fmla="*/ 0 h 92"/>
                  <a:gd name="T74" fmla="*/ 3 w 183"/>
                  <a:gd name="T75" fmla="*/ 0 h 92"/>
                  <a:gd name="T76" fmla="*/ 3 w 183"/>
                  <a:gd name="T77" fmla="*/ 0 h 92"/>
                  <a:gd name="T78" fmla="*/ 3 w 183"/>
                  <a:gd name="T79" fmla="*/ 0 h 92"/>
                  <a:gd name="T80" fmla="*/ 3 w 183"/>
                  <a:gd name="T81" fmla="*/ 0 h 92"/>
                  <a:gd name="T82" fmla="*/ 3 w 183"/>
                  <a:gd name="T83" fmla="*/ 0 h 92"/>
                  <a:gd name="T84" fmla="*/ 3 w 183"/>
                  <a:gd name="T85" fmla="*/ 0 h 92"/>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3"/>
                  <a:gd name="T130" fmla="*/ 0 h 92"/>
                  <a:gd name="T131" fmla="*/ 183 w 183"/>
                  <a:gd name="T132" fmla="*/ 92 h 92"/>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3" h="92">
                    <a:moveTo>
                      <a:pt x="170" y="0"/>
                    </a:moveTo>
                    <a:lnTo>
                      <a:pt x="169" y="0"/>
                    </a:lnTo>
                    <a:lnTo>
                      <a:pt x="167" y="2"/>
                    </a:lnTo>
                    <a:lnTo>
                      <a:pt x="162" y="4"/>
                    </a:lnTo>
                    <a:lnTo>
                      <a:pt x="155" y="6"/>
                    </a:lnTo>
                    <a:lnTo>
                      <a:pt x="148" y="10"/>
                    </a:lnTo>
                    <a:lnTo>
                      <a:pt x="140" y="13"/>
                    </a:lnTo>
                    <a:lnTo>
                      <a:pt x="132" y="18"/>
                    </a:lnTo>
                    <a:lnTo>
                      <a:pt x="123" y="23"/>
                    </a:lnTo>
                    <a:lnTo>
                      <a:pt x="116" y="28"/>
                    </a:lnTo>
                    <a:lnTo>
                      <a:pt x="113" y="30"/>
                    </a:lnTo>
                    <a:lnTo>
                      <a:pt x="110" y="32"/>
                    </a:lnTo>
                    <a:lnTo>
                      <a:pt x="109" y="33"/>
                    </a:lnTo>
                    <a:lnTo>
                      <a:pt x="107" y="34"/>
                    </a:lnTo>
                    <a:lnTo>
                      <a:pt x="103" y="36"/>
                    </a:lnTo>
                    <a:lnTo>
                      <a:pt x="95" y="41"/>
                    </a:lnTo>
                    <a:lnTo>
                      <a:pt x="84" y="48"/>
                    </a:lnTo>
                    <a:lnTo>
                      <a:pt x="69" y="56"/>
                    </a:lnTo>
                    <a:lnTo>
                      <a:pt x="54" y="64"/>
                    </a:lnTo>
                    <a:lnTo>
                      <a:pt x="40" y="72"/>
                    </a:lnTo>
                    <a:lnTo>
                      <a:pt x="26" y="78"/>
                    </a:lnTo>
                    <a:lnTo>
                      <a:pt x="16" y="83"/>
                    </a:lnTo>
                    <a:lnTo>
                      <a:pt x="7" y="88"/>
                    </a:lnTo>
                    <a:lnTo>
                      <a:pt x="2" y="90"/>
                    </a:lnTo>
                    <a:lnTo>
                      <a:pt x="0" y="92"/>
                    </a:lnTo>
                    <a:lnTo>
                      <a:pt x="44" y="92"/>
                    </a:lnTo>
                    <a:lnTo>
                      <a:pt x="42" y="90"/>
                    </a:lnTo>
                    <a:lnTo>
                      <a:pt x="42" y="88"/>
                    </a:lnTo>
                    <a:lnTo>
                      <a:pt x="44" y="86"/>
                    </a:lnTo>
                    <a:lnTo>
                      <a:pt x="49" y="81"/>
                    </a:lnTo>
                    <a:lnTo>
                      <a:pt x="57" y="75"/>
                    </a:lnTo>
                    <a:lnTo>
                      <a:pt x="71" y="68"/>
                    </a:lnTo>
                    <a:lnTo>
                      <a:pt x="92" y="59"/>
                    </a:lnTo>
                    <a:lnTo>
                      <a:pt x="114" y="49"/>
                    </a:lnTo>
                    <a:lnTo>
                      <a:pt x="133" y="38"/>
                    </a:lnTo>
                    <a:lnTo>
                      <a:pt x="148" y="29"/>
                    </a:lnTo>
                    <a:lnTo>
                      <a:pt x="161" y="21"/>
                    </a:lnTo>
                    <a:lnTo>
                      <a:pt x="171" y="14"/>
                    </a:lnTo>
                    <a:lnTo>
                      <a:pt x="177" y="9"/>
                    </a:lnTo>
                    <a:lnTo>
                      <a:pt x="182" y="5"/>
                    </a:lnTo>
                    <a:lnTo>
                      <a:pt x="183" y="4"/>
                    </a:lnTo>
                    <a:lnTo>
                      <a:pt x="170" y="0"/>
                    </a:lnTo>
                    <a:close/>
                  </a:path>
                </a:pathLst>
              </a:custGeom>
              <a:solidFill>
                <a:srgbClr val="000000"/>
              </a:solidFill>
              <a:ln w="9525">
                <a:noFill/>
                <a:round/>
                <a:headEnd/>
                <a:tailEnd/>
              </a:ln>
            </p:spPr>
            <p:txBody>
              <a:bodyPr/>
              <a:lstStyle/>
              <a:p>
                <a:endParaRPr lang="en-US"/>
              </a:p>
            </p:txBody>
          </p:sp>
          <p:sp>
            <p:nvSpPr>
              <p:cNvPr id="18593" name="Freeform 110"/>
              <p:cNvSpPr>
                <a:spLocks/>
              </p:cNvSpPr>
              <p:nvPr/>
            </p:nvSpPr>
            <p:spPr bwMode="auto">
              <a:xfrm>
                <a:off x="2633" y="1940"/>
                <a:ext cx="91" cy="46"/>
              </a:xfrm>
              <a:custGeom>
                <a:avLst/>
                <a:gdLst>
                  <a:gd name="T0" fmla="*/ 3 w 181"/>
                  <a:gd name="T1" fmla="*/ 0 h 91"/>
                  <a:gd name="T2" fmla="*/ 3 w 181"/>
                  <a:gd name="T3" fmla="*/ 0 h 91"/>
                  <a:gd name="T4" fmla="*/ 3 w 181"/>
                  <a:gd name="T5" fmla="*/ 1 h 91"/>
                  <a:gd name="T6" fmla="*/ 3 w 181"/>
                  <a:gd name="T7" fmla="*/ 1 h 91"/>
                  <a:gd name="T8" fmla="*/ 3 w 181"/>
                  <a:gd name="T9" fmla="*/ 1 h 91"/>
                  <a:gd name="T10" fmla="*/ 3 w 181"/>
                  <a:gd name="T11" fmla="*/ 1 h 91"/>
                  <a:gd name="T12" fmla="*/ 3 w 181"/>
                  <a:gd name="T13" fmla="*/ 1 h 91"/>
                  <a:gd name="T14" fmla="*/ 3 w 181"/>
                  <a:gd name="T15" fmla="*/ 1 h 91"/>
                  <a:gd name="T16" fmla="*/ 2 w 181"/>
                  <a:gd name="T17" fmla="*/ 1 h 91"/>
                  <a:gd name="T18" fmla="*/ 2 w 181"/>
                  <a:gd name="T19" fmla="*/ 1 h 91"/>
                  <a:gd name="T20" fmla="*/ 2 w 181"/>
                  <a:gd name="T21" fmla="*/ 1 h 91"/>
                  <a:gd name="T22" fmla="*/ 2 w 181"/>
                  <a:gd name="T23" fmla="*/ 1 h 91"/>
                  <a:gd name="T24" fmla="*/ 2 w 181"/>
                  <a:gd name="T25" fmla="*/ 1 h 91"/>
                  <a:gd name="T26" fmla="*/ 2 w 181"/>
                  <a:gd name="T27" fmla="*/ 1 h 91"/>
                  <a:gd name="T28" fmla="*/ 2 w 181"/>
                  <a:gd name="T29" fmla="*/ 1 h 91"/>
                  <a:gd name="T30" fmla="*/ 2 w 181"/>
                  <a:gd name="T31" fmla="*/ 1 h 91"/>
                  <a:gd name="T32" fmla="*/ 2 w 181"/>
                  <a:gd name="T33" fmla="*/ 1 h 91"/>
                  <a:gd name="T34" fmla="*/ 2 w 181"/>
                  <a:gd name="T35" fmla="*/ 1 h 91"/>
                  <a:gd name="T36" fmla="*/ 1 w 181"/>
                  <a:gd name="T37" fmla="*/ 1 h 91"/>
                  <a:gd name="T38" fmla="*/ 1 w 181"/>
                  <a:gd name="T39" fmla="*/ 2 h 91"/>
                  <a:gd name="T40" fmla="*/ 1 w 181"/>
                  <a:gd name="T41" fmla="*/ 2 h 91"/>
                  <a:gd name="T42" fmla="*/ 1 w 181"/>
                  <a:gd name="T43" fmla="*/ 2 h 91"/>
                  <a:gd name="T44" fmla="*/ 1 w 181"/>
                  <a:gd name="T45" fmla="*/ 2 h 91"/>
                  <a:gd name="T46" fmla="*/ 1 w 181"/>
                  <a:gd name="T47" fmla="*/ 2 h 91"/>
                  <a:gd name="T48" fmla="*/ 0 w 181"/>
                  <a:gd name="T49" fmla="*/ 2 h 91"/>
                  <a:gd name="T50" fmla="*/ 1 w 181"/>
                  <a:gd name="T51" fmla="*/ 2 h 91"/>
                  <a:gd name="T52" fmla="*/ 1 w 181"/>
                  <a:gd name="T53" fmla="*/ 2 h 91"/>
                  <a:gd name="T54" fmla="*/ 1 w 181"/>
                  <a:gd name="T55" fmla="*/ 2 h 91"/>
                  <a:gd name="T56" fmla="*/ 1 w 181"/>
                  <a:gd name="T57" fmla="*/ 2 h 91"/>
                  <a:gd name="T58" fmla="*/ 1 w 181"/>
                  <a:gd name="T59" fmla="*/ 2 h 91"/>
                  <a:gd name="T60" fmla="*/ 1 w 181"/>
                  <a:gd name="T61" fmla="*/ 2 h 91"/>
                  <a:gd name="T62" fmla="*/ 1 w 181"/>
                  <a:gd name="T63" fmla="*/ 2 h 91"/>
                  <a:gd name="T64" fmla="*/ 2 w 181"/>
                  <a:gd name="T65" fmla="*/ 2 h 91"/>
                  <a:gd name="T66" fmla="*/ 2 w 181"/>
                  <a:gd name="T67" fmla="*/ 1 h 91"/>
                  <a:gd name="T68" fmla="*/ 2 w 181"/>
                  <a:gd name="T69" fmla="*/ 1 h 91"/>
                  <a:gd name="T70" fmla="*/ 3 w 181"/>
                  <a:gd name="T71" fmla="*/ 1 h 91"/>
                  <a:gd name="T72" fmla="*/ 3 w 181"/>
                  <a:gd name="T73" fmla="*/ 1 h 91"/>
                  <a:gd name="T74" fmla="*/ 3 w 181"/>
                  <a:gd name="T75" fmla="*/ 1 h 91"/>
                  <a:gd name="T76" fmla="*/ 3 w 181"/>
                  <a:gd name="T77" fmla="*/ 1 h 91"/>
                  <a:gd name="T78" fmla="*/ 3 w 181"/>
                  <a:gd name="T79" fmla="*/ 1 h 91"/>
                  <a:gd name="T80" fmla="*/ 3 w 181"/>
                  <a:gd name="T81" fmla="*/ 1 h 91"/>
                  <a:gd name="T82" fmla="*/ 3 w 181"/>
                  <a:gd name="T83" fmla="*/ 1 h 91"/>
                  <a:gd name="T84" fmla="*/ 3 w 181"/>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1"/>
                  <a:gd name="T130" fmla="*/ 0 h 91"/>
                  <a:gd name="T131" fmla="*/ 181 w 181"/>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1" h="91">
                    <a:moveTo>
                      <a:pt x="170" y="0"/>
                    </a:moveTo>
                    <a:lnTo>
                      <a:pt x="169" y="0"/>
                    </a:lnTo>
                    <a:lnTo>
                      <a:pt x="165" y="1"/>
                    </a:lnTo>
                    <a:lnTo>
                      <a:pt x="161" y="3"/>
                    </a:lnTo>
                    <a:lnTo>
                      <a:pt x="155" y="6"/>
                    </a:lnTo>
                    <a:lnTo>
                      <a:pt x="148" y="9"/>
                    </a:lnTo>
                    <a:lnTo>
                      <a:pt x="139" y="12"/>
                    </a:lnTo>
                    <a:lnTo>
                      <a:pt x="131" y="17"/>
                    </a:lnTo>
                    <a:lnTo>
                      <a:pt x="122" y="23"/>
                    </a:lnTo>
                    <a:lnTo>
                      <a:pt x="115" y="27"/>
                    </a:lnTo>
                    <a:lnTo>
                      <a:pt x="111" y="30"/>
                    </a:lnTo>
                    <a:lnTo>
                      <a:pt x="109" y="31"/>
                    </a:lnTo>
                    <a:lnTo>
                      <a:pt x="108" y="32"/>
                    </a:lnTo>
                    <a:lnTo>
                      <a:pt x="105" y="33"/>
                    </a:lnTo>
                    <a:lnTo>
                      <a:pt x="102" y="36"/>
                    </a:lnTo>
                    <a:lnTo>
                      <a:pt x="94" y="40"/>
                    </a:lnTo>
                    <a:lnTo>
                      <a:pt x="82" y="47"/>
                    </a:lnTo>
                    <a:lnTo>
                      <a:pt x="68" y="56"/>
                    </a:lnTo>
                    <a:lnTo>
                      <a:pt x="53" y="64"/>
                    </a:lnTo>
                    <a:lnTo>
                      <a:pt x="39" y="71"/>
                    </a:lnTo>
                    <a:lnTo>
                      <a:pt x="26" y="78"/>
                    </a:lnTo>
                    <a:lnTo>
                      <a:pt x="16" y="84"/>
                    </a:lnTo>
                    <a:lnTo>
                      <a:pt x="6" y="87"/>
                    </a:lnTo>
                    <a:lnTo>
                      <a:pt x="2" y="90"/>
                    </a:lnTo>
                    <a:lnTo>
                      <a:pt x="0" y="91"/>
                    </a:lnTo>
                    <a:lnTo>
                      <a:pt x="43" y="91"/>
                    </a:lnTo>
                    <a:lnTo>
                      <a:pt x="42" y="90"/>
                    </a:lnTo>
                    <a:lnTo>
                      <a:pt x="41" y="87"/>
                    </a:lnTo>
                    <a:lnTo>
                      <a:pt x="43" y="85"/>
                    </a:lnTo>
                    <a:lnTo>
                      <a:pt x="48" y="80"/>
                    </a:lnTo>
                    <a:lnTo>
                      <a:pt x="56" y="75"/>
                    </a:lnTo>
                    <a:lnTo>
                      <a:pt x="70" y="68"/>
                    </a:lnTo>
                    <a:lnTo>
                      <a:pt x="91" y="59"/>
                    </a:lnTo>
                    <a:lnTo>
                      <a:pt x="112" y="48"/>
                    </a:lnTo>
                    <a:lnTo>
                      <a:pt x="132" y="38"/>
                    </a:lnTo>
                    <a:lnTo>
                      <a:pt x="147" y="29"/>
                    </a:lnTo>
                    <a:lnTo>
                      <a:pt x="160" y="21"/>
                    </a:lnTo>
                    <a:lnTo>
                      <a:pt x="170" y="14"/>
                    </a:lnTo>
                    <a:lnTo>
                      <a:pt x="176" y="8"/>
                    </a:lnTo>
                    <a:lnTo>
                      <a:pt x="180" y="4"/>
                    </a:lnTo>
                    <a:lnTo>
                      <a:pt x="181" y="3"/>
                    </a:lnTo>
                    <a:lnTo>
                      <a:pt x="170" y="0"/>
                    </a:lnTo>
                    <a:close/>
                  </a:path>
                </a:pathLst>
              </a:custGeom>
              <a:solidFill>
                <a:srgbClr val="000000"/>
              </a:solidFill>
              <a:ln w="9525">
                <a:noFill/>
                <a:round/>
                <a:headEnd/>
                <a:tailEnd/>
              </a:ln>
            </p:spPr>
            <p:txBody>
              <a:bodyPr/>
              <a:lstStyle/>
              <a:p>
                <a:endParaRPr lang="en-US"/>
              </a:p>
            </p:txBody>
          </p:sp>
          <p:sp>
            <p:nvSpPr>
              <p:cNvPr id="18594" name="Freeform 111"/>
              <p:cNvSpPr>
                <a:spLocks/>
              </p:cNvSpPr>
              <p:nvPr/>
            </p:nvSpPr>
            <p:spPr bwMode="auto">
              <a:xfrm>
                <a:off x="2643" y="1953"/>
                <a:ext cx="91" cy="46"/>
              </a:xfrm>
              <a:custGeom>
                <a:avLst/>
                <a:gdLst>
                  <a:gd name="T0" fmla="*/ 3 w 182"/>
                  <a:gd name="T1" fmla="*/ 0 h 91"/>
                  <a:gd name="T2" fmla="*/ 3 w 182"/>
                  <a:gd name="T3" fmla="*/ 0 h 91"/>
                  <a:gd name="T4" fmla="*/ 3 w 182"/>
                  <a:gd name="T5" fmla="*/ 1 h 91"/>
                  <a:gd name="T6" fmla="*/ 3 w 182"/>
                  <a:gd name="T7" fmla="*/ 1 h 91"/>
                  <a:gd name="T8" fmla="*/ 3 w 182"/>
                  <a:gd name="T9" fmla="*/ 1 h 91"/>
                  <a:gd name="T10" fmla="*/ 3 w 182"/>
                  <a:gd name="T11" fmla="*/ 1 h 91"/>
                  <a:gd name="T12" fmla="*/ 3 w 182"/>
                  <a:gd name="T13" fmla="*/ 1 h 91"/>
                  <a:gd name="T14" fmla="*/ 3 w 182"/>
                  <a:gd name="T15" fmla="*/ 1 h 91"/>
                  <a:gd name="T16" fmla="*/ 2 w 182"/>
                  <a:gd name="T17" fmla="*/ 1 h 91"/>
                  <a:gd name="T18" fmla="*/ 2 w 182"/>
                  <a:gd name="T19" fmla="*/ 1 h 91"/>
                  <a:gd name="T20" fmla="*/ 2 w 182"/>
                  <a:gd name="T21" fmla="*/ 1 h 91"/>
                  <a:gd name="T22" fmla="*/ 2 w 182"/>
                  <a:gd name="T23" fmla="*/ 1 h 91"/>
                  <a:gd name="T24" fmla="*/ 2 w 182"/>
                  <a:gd name="T25" fmla="*/ 1 h 91"/>
                  <a:gd name="T26" fmla="*/ 2 w 182"/>
                  <a:gd name="T27" fmla="*/ 1 h 91"/>
                  <a:gd name="T28" fmla="*/ 2 w 182"/>
                  <a:gd name="T29" fmla="*/ 1 h 91"/>
                  <a:gd name="T30" fmla="*/ 1 w 182"/>
                  <a:gd name="T31" fmla="*/ 1 h 91"/>
                  <a:gd name="T32" fmla="*/ 1 w 182"/>
                  <a:gd name="T33" fmla="*/ 1 h 91"/>
                  <a:gd name="T34" fmla="*/ 1 w 182"/>
                  <a:gd name="T35" fmla="*/ 1 h 91"/>
                  <a:gd name="T36" fmla="*/ 1 w 182"/>
                  <a:gd name="T37" fmla="*/ 2 h 91"/>
                  <a:gd name="T38" fmla="*/ 1 w 182"/>
                  <a:gd name="T39" fmla="*/ 2 h 91"/>
                  <a:gd name="T40" fmla="*/ 1 w 182"/>
                  <a:gd name="T41" fmla="*/ 2 h 91"/>
                  <a:gd name="T42" fmla="*/ 1 w 182"/>
                  <a:gd name="T43" fmla="*/ 2 h 91"/>
                  <a:gd name="T44" fmla="*/ 1 w 182"/>
                  <a:gd name="T45" fmla="*/ 2 h 91"/>
                  <a:gd name="T46" fmla="*/ 1 w 182"/>
                  <a:gd name="T47" fmla="*/ 2 h 91"/>
                  <a:gd name="T48" fmla="*/ 0 w 182"/>
                  <a:gd name="T49" fmla="*/ 2 h 91"/>
                  <a:gd name="T50" fmla="*/ 1 w 182"/>
                  <a:gd name="T51" fmla="*/ 2 h 91"/>
                  <a:gd name="T52" fmla="*/ 1 w 182"/>
                  <a:gd name="T53" fmla="*/ 2 h 91"/>
                  <a:gd name="T54" fmla="*/ 1 w 182"/>
                  <a:gd name="T55" fmla="*/ 2 h 91"/>
                  <a:gd name="T56" fmla="*/ 1 w 182"/>
                  <a:gd name="T57" fmla="*/ 2 h 91"/>
                  <a:gd name="T58" fmla="*/ 1 w 182"/>
                  <a:gd name="T59" fmla="*/ 2 h 91"/>
                  <a:gd name="T60" fmla="*/ 1 w 182"/>
                  <a:gd name="T61" fmla="*/ 2 h 91"/>
                  <a:gd name="T62" fmla="*/ 1 w 182"/>
                  <a:gd name="T63" fmla="*/ 2 h 91"/>
                  <a:gd name="T64" fmla="*/ 1 w 182"/>
                  <a:gd name="T65" fmla="*/ 2 h 91"/>
                  <a:gd name="T66" fmla="*/ 1 w 182"/>
                  <a:gd name="T67" fmla="*/ 1 h 91"/>
                  <a:gd name="T68" fmla="*/ 2 w 182"/>
                  <a:gd name="T69" fmla="*/ 1 h 91"/>
                  <a:gd name="T70" fmla="*/ 3 w 182"/>
                  <a:gd name="T71" fmla="*/ 1 h 91"/>
                  <a:gd name="T72" fmla="*/ 3 w 182"/>
                  <a:gd name="T73" fmla="*/ 1 h 91"/>
                  <a:gd name="T74" fmla="*/ 3 w 182"/>
                  <a:gd name="T75" fmla="*/ 1 h 91"/>
                  <a:gd name="T76" fmla="*/ 3 w 182"/>
                  <a:gd name="T77" fmla="*/ 1 h 91"/>
                  <a:gd name="T78" fmla="*/ 3 w 182"/>
                  <a:gd name="T79" fmla="*/ 1 h 91"/>
                  <a:gd name="T80" fmla="*/ 3 w 182"/>
                  <a:gd name="T81" fmla="*/ 1 h 91"/>
                  <a:gd name="T82" fmla="*/ 3 w 182"/>
                  <a:gd name="T83" fmla="*/ 1 h 91"/>
                  <a:gd name="T84" fmla="*/ 3 w 182"/>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2"/>
                  <a:gd name="T130" fmla="*/ 0 h 91"/>
                  <a:gd name="T131" fmla="*/ 182 w 182"/>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2" h="91">
                    <a:moveTo>
                      <a:pt x="171" y="0"/>
                    </a:moveTo>
                    <a:lnTo>
                      <a:pt x="169" y="0"/>
                    </a:lnTo>
                    <a:lnTo>
                      <a:pt x="166" y="1"/>
                    </a:lnTo>
                    <a:lnTo>
                      <a:pt x="161" y="4"/>
                    </a:lnTo>
                    <a:lnTo>
                      <a:pt x="156" y="6"/>
                    </a:lnTo>
                    <a:lnTo>
                      <a:pt x="149" y="9"/>
                    </a:lnTo>
                    <a:lnTo>
                      <a:pt x="141" y="13"/>
                    </a:lnTo>
                    <a:lnTo>
                      <a:pt x="133" y="17"/>
                    </a:lnTo>
                    <a:lnTo>
                      <a:pt x="123" y="23"/>
                    </a:lnTo>
                    <a:lnTo>
                      <a:pt x="116" y="28"/>
                    </a:lnTo>
                    <a:lnTo>
                      <a:pt x="113" y="30"/>
                    </a:lnTo>
                    <a:lnTo>
                      <a:pt x="111" y="31"/>
                    </a:lnTo>
                    <a:lnTo>
                      <a:pt x="110" y="32"/>
                    </a:lnTo>
                    <a:lnTo>
                      <a:pt x="107" y="34"/>
                    </a:lnTo>
                    <a:lnTo>
                      <a:pt x="103" y="36"/>
                    </a:lnTo>
                    <a:lnTo>
                      <a:pt x="96" y="41"/>
                    </a:lnTo>
                    <a:lnTo>
                      <a:pt x="83" y="47"/>
                    </a:lnTo>
                    <a:lnTo>
                      <a:pt x="68" y="57"/>
                    </a:lnTo>
                    <a:lnTo>
                      <a:pt x="53" y="65"/>
                    </a:lnTo>
                    <a:lnTo>
                      <a:pt x="39" y="72"/>
                    </a:lnTo>
                    <a:lnTo>
                      <a:pt x="27" y="79"/>
                    </a:lnTo>
                    <a:lnTo>
                      <a:pt x="16" y="84"/>
                    </a:lnTo>
                    <a:lnTo>
                      <a:pt x="7" y="88"/>
                    </a:lnTo>
                    <a:lnTo>
                      <a:pt x="2" y="90"/>
                    </a:lnTo>
                    <a:lnTo>
                      <a:pt x="0" y="91"/>
                    </a:lnTo>
                    <a:lnTo>
                      <a:pt x="44" y="91"/>
                    </a:lnTo>
                    <a:lnTo>
                      <a:pt x="43" y="90"/>
                    </a:lnTo>
                    <a:lnTo>
                      <a:pt x="42" y="88"/>
                    </a:lnTo>
                    <a:lnTo>
                      <a:pt x="44" y="85"/>
                    </a:lnTo>
                    <a:lnTo>
                      <a:pt x="49" y="81"/>
                    </a:lnTo>
                    <a:lnTo>
                      <a:pt x="57" y="75"/>
                    </a:lnTo>
                    <a:lnTo>
                      <a:pt x="70" y="68"/>
                    </a:lnTo>
                    <a:lnTo>
                      <a:pt x="91" y="59"/>
                    </a:lnTo>
                    <a:lnTo>
                      <a:pt x="113" y="49"/>
                    </a:lnTo>
                    <a:lnTo>
                      <a:pt x="133" y="38"/>
                    </a:lnTo>
                    <a:lnTo>
                      <a:pt x="148" y="29"/>
                    </a:lnTo>
                    <a:lnTo>
                      <a:pt x="160" y="21"/>
                    </a:lnTo>
                    <a:lnTo>
                      <a:pt x="171" y="14"/>
                    </a:lnTo>
                    <a:lnTo>
                      <a:pt x="176" y="8"/>
                    </a:lnTo>
                    <a:lnTo>
                      <a:pt x="181" y="5"/>
                    </a:lnTo>
                    <a:lnTo>
                      <a:pt x="182" y="4"/>
                    </a:lnTo>
                    <a:lnTo>
                      <a:pt x="171" y="0"/>
                    </a:lnTo>
                    <a:close/>
                  </a:path>
                </a:pathLst>
              </a:custGeom>
              <a:solidFill>
                <a:srgbClr val="000000"/>
              </a:solidFill>
              <a:ln w="9525">
                <a:noFill/>
                <a:round/>
                <a:headEnd/>
                <a:tailEnd/>
              </a:ln>
            </p:spPr>
            <p:txBody>
              <a:bodyPr/>
              <a:lstStyle/>
              <a:p>
                <a:endParaRPr lang="en-US"/>
              </a:p>
            </p:txBody>
          </p:sp>
          <p:sp>
            <p:nvSpPr>
              <p:cNvPr id="18595" name="Freeform 112"/>
              <p:cNvSpPr>
                <a:spLocks/>
              </p:cNvSpPr>
              <p:nvPr/>
            </p:nvSpPr>
            <p:spPr bwMode="auto">
              <a:xfrm>
                <a:off x="2653" y="1966"/>
                <a:ext cx="91" cy="45"/>
              </a:xfrm>
              <a:custGeom>
                <a:avLst/>
                <a:gdLst>
                  <a:gd name="T0" fmla="*/ 3 w 182"/>
                  <a:gd name="T1" fmla="*/ 0 h 91"/>
                  <a:gd name="T2" fmla="*/ 3 w 182"/>
                  <a:gd name="T3" fmla="*/ 0 h 91"/>
                  <a:gd name="T4" fmla="*/ 3 w 182"/>
                  <a:gd name="T5" fmla="*/ 0 h 91"/>
                  <a:gd name="T6" fmla="*/ 3 w 182"/>
                  <a:gd name="T7" fmla="*/ 0 h 91"/>
                  <a:gd name="T8" fmla="*/ 3 w 182"/>
                  <a:gd name="T9" fmla="*/ 0 h 91"/>
                  <a:gd name="T10" fmla="*/ 3 w 182"/>
                  <a:gd name="T11" fmla="*/ 0 h 91"/>
                  <a:gd name="T12" fmla="*/ 3 w 182"/>
                  <a:gd name="T13" fmla="*/ 0 h 91"/>
                  <a:gd name="T14" fmla="*/ 3 w 182"/>
                  <a:gd name="T15" fmla="*/ 0 h 91"/>
                  <a:gd name="T16" fmla="*/ 2 w 182"/>
                  <a:gd name="T17" fmla="*/ 0 h 91"/>
                  <a:gd name="T18" fmla="*/ 2 w 182"/>
                  <a:gd name="T19" fmla="*/ 0 h 91"/>
                  <a:gd name="T20" fmla="*/ 2 w 182"/>
                  <a:gd name="T21" fmla="*/ 0 h 91"/>
                  <a:gd name="T22" fmla="*/ 2 w 182"/>
                  <a:gd name="T23" fmla="*/ 0 h 91"/>
                  <a:gd name="T24" fmla="*/ 2 w 182"/>
                  <a:gd name="T25" fmla="*/ 0 h 91"/>
                  <a:gd name="T26" fmla="*/ 2 w 182"/>
                  <a:gd name="T27" fmla="*/ 0 h 91"/>
                  <a:gd name="T28" fmla="*/ 2 w 182"/>
                  <a:gd name="T29" fmla="*/ 0 h 91"/>
                  <a:gd name="T30" fmla="*/ 1 w 182"/>
                  <a:gd name="T31" fmla="*/ 0 h 91"/>
                  <a:gd name="T32" fmla="*/ 1 w 182"/>
                  <a:gd name="T33" fmla="*/ 0 h 91"/>
                  <a:gd name="T34" fmla="*/ 1 w 182"/>
                  <a:gd name="T35" fmla="*/ 0 h 91"/>
                  <a:gd name="T36" fmla="*/ 1 w 182"/>
                  <a:gd name="T37" fmla="*/ 1 h 91"/>
                  <a:gd name="T38" fmla="*/ 1 w 182"/>
                  <a:gd name="T39" fmla="*/ 1 h 91"/>
                  <a:gd name="T40" fmla="*/ 1 w 182"/>
                  <a:gd name="T41" fmla="*/ 1 h 91"/>
                  <a:gd name="T42" fmla="*/ 1 w 182"/>
                  <a:gd name="T43" fmla="*/ 1 h 91"/>
                  <a:gd name="T44" fmla="*/ 1 w 182"/>
                  <a:gd name="T45" fmla="*/ 1 h 91"/>
                  <a:gd name="T46" fmla="*/ 1 w 182"/>
                  <a:gd name="T47" fmla="*/ 1 h 91"/>
                  <a:gd name="T48" fmla="*/ 0 w 182"/>
                  <a:gd name="T49" fmla="*/ 1 h 91"/>
                  <a:gd name="T50" fmla="*/ 1 w 182"/>
                  <a:gd name="T51" fmla="*/ 1 h 91"/>
                  <a:gd name="T52" fmla="*/ 1 w 182"/>
                  <a:gd name="T53" fmla="*/ 1 h 91"/>
                  <a:gd name="T54" fmla="*/ 1 w 182"/>
                  <a:gd name="T55" fmla="*/ 1 h 91"/>
                  <a:gd name="T56" fmla="*/ 1 w 182"/>
                  <a:gd name="T57" fmla="*/ 1 h 91"/>
                  <a:gd name="T58" fmla="*/ 1 w 182"/>
                  <a:gd name="T59" fmla="*/ 1 h 91"/>
                  <a:gd name="T60" fmla="*/ 1 w 182"/>
                  <a:gd name="T61" fmla="*/ 1 h 91"/>
                  <a:gd name="T62" fmla="*/ 1 w 182"/>
                  <a:gd name="T63" fmla="*/ 1 h 91"/>
                  <a:gd name="T64" fmla="*/ 1 w 182"/>
                  <a:gd name="T65" fmla="*/ 1 h 91"/>
                  <a:gd name="T66" fmla="*/ 1 w 182"/>
                  <a:gd name="T67" fmla="*/ 0 h 91"/>
                  <a:gd name="T68" fmla="*/ 2 w 182"/>
                  <a:gd name="T69" fmla="*/ 0 h 91"/>
                  <a:gd name="T70" fmla="*/ 3 w 182"/>
                  <a:gd name="T71" fmla="*/ 0 h 91"/>
                  <a:gd name="T72" fmla="*/ 3 w 182"/>
                  <a:gd name="T73" fmla="*/ 0 h 91"/>
                  <a:gd name="T74" fmla="*/ 3 w 182"/>
                  <a:gd name="T75" fmla="*/ 0 h 91"/>
                  <a:gd name="T76" fmla="*/ 3 w 182"/>
                  <a:gd name="T77" fmla="*/ 0 h 91"/>
                  <a:gd name="T78" fmla="*/ 3 w 182"/>
                  <a:gd name="T79" fmla="*/ 0 h 91"/>
                  <a:gd name="T80" fmla="*/ 3 w 182"/>
                  <a:gd name="T81" fmla="*/ 0 h 91"/>
                  <a:gd name="T82" fmla="*/ 3 w 182"/>
                  <a:gd name="T83" fmla="*/ 0 h 91"/>
                  <a:gd name="T84" fmla="*/ 3 w 182"/>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2"/>
                  <a:gd name="T130" fmla="*/ 0 h 91"/>
                  <a:gd name="T131" fmla="*/ 182 w 182"/>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2" h="91">
                    <a:moveTo>
                      <a:pt x="169" y="0"/>
                    </a:moveTo>
                    <a:lnTo>
                      <a:pt x="168" y="0"/>
                    </a:lnTo>
                    <a:lnTo>
                      <a:pt x="166" y="1"/>
                    </a:lnTo>
                    <a:lnTo>
                      <a:pt x="161" y="3"/>
                    </a:lnTo>
                    <a:lnTo>
                      <a:pt x="154" y="5"/>
                    </a:lnTo>
                    <a:lnTo>
                      <a:pt x="147" y="9"/>
                    </a:lnTo>
                    <a:lnTo>
                      <a:pt x="139" y="13"/>
                    </a:lnTo>
                    <a:lnTo>
                      <a:pt x="131" y="18"/>
                    </a:lnTo>
                    <a:lnTo>
                      <a:pt x="122" y="24"/>
                    </a:lnTo>
                    <a:lnTo>
                      <a:pt x="115" y="28"/>
                    </a:lnTo>
                    <a:lnTo>
                      <a:pt x="112" y="31"/>
                    </a:lnTo>
                    <a:lnTo>
                      <a:pt x="109" y="32"/>
                    </a:lnTo>
                    <a:lnTo>
                      <a:pt x="108" y="32"/>
                    </a:lnTo>
                    <a:lnTo>
                      <a:pt x="106" y="33"/>
                    </a:lnTo>
                    <a:lnTo>
                      <a:pt x="102" y="35"/>
                    </a:lnTo>
                    <a:lnTo>
                      <a:pt x="94" y="40"/>
                    </a:lnTo>
                    <a:lnTo>
                      <a:pt x="83" y="47"/>
                    </a:lnTo>
                    <a:lnTo>
                      <a:pt x="68" y="56"/>
                    </a:lnTo>
                    <a:lnTo>
                      <a:pt x="53" y="64"/>
                    </a:lnTo>
                    <a:lnTo>
                      <a:pt x="39" y="71"/>
                    </a:lnTo>
                    <a:lnTo>
                      <a:pt x="26" y="78"/>
                    </a:lnTo>
                    <a:lnTo>
                      <a:pt x="16" y="84"/>
                    </a:lnTo>
                    <a:lnTo>
                      <a:pt x="7" y="87"/>
                    </a:lnTo>
                    <a:lnTo>
                      <a:pt x="2" y="89"/>
                    </a:lnTo>
                    <a:lnTo>
                      <a:pt x="0" y="91"/>
                    </a:lnTo>
                    <a:lnTo>
                      <a:pt x="44" y="91"/>
                    </a:lnTo>
                    <a:lnTo>
                      <a:pt x="42" y="89"/>
                    </a:lnTo>
                    <a:lnTo>
                      <a:pt x="41" y="88"/>
                    </a:lnTo>
                    <a:lnTo>
                      <a:pt x="44" y="85"/>
                    </a:lnTo>
                    <a:lnTo>
                      <a:pt x="48" y="81"/>
                    </a:lnTo>
                    <a:lnTo>
                      <a:pt x="56" y="76"/>
                    </a:lnTo>
                    <a:lnTo>
                      <a:pt x="70" y="68"/>
                    </a:lnTo>
                    <a:lnTo>
                      <a:pt x="91" y="58"/>
                    </a:lnTo>
                    <a:lnTo>
                      <a:pt x="113" y="48"/>
                    </a:lnTo>
                    <a:lnTo>
                      <a:pt x="132" y="38"/>
                    </a:lnTo>
                    <a:lnTo>
                      <a:pt x="147" y="28"/>
                    </a:lnTo>
                    <a:lnTo>
                      <a:pt x="160" y="20"/>
                    </a:lnTo>
                    <a:lnTo>
                      <a:pt x="170" y="13"/>
                    </a:lnTo>
                    <a:lnTo>
                      <a:pt x="176" y="8"/>
                    </a:lnTo>
                    <a:lnTo>
                      <a:pt x="181" y="4"/>
                    </a:lnTo>
                    <a:lnTo>
                      <a:pt x="182" y="3"/>
                    </a:lnTo>
                    <a:lnTo>
                      <a:pt x="169" y="0"/>
                    </a:lnTo>
                    <a:close/>
                  </a:path>
                </a:pathLst>
              </a:custGeom>
              <a:solidFill>
                <a:srgbClr val="000000"/>
              </a:solidFill>
              <a:ln w="9525">
                <a:noFill/>
                <a:round/>
                <a:headEnd/>
                <a:tailEnd/>
              </a:ln>
            </p:spPr>
            <p:txBody>
              <a:bodyPr/>
              <a:lstStyle/>
              <a:p>
                <a:endParaRPr lang="en-US"/>
              </a:p>
            </p:txBody>
          </p:sp>
          <p:sp>
            <p:nvSpPr>
              <p:cNvPr id="18596" name="Freeform 113"/>
              <p:cNvSpPr>
                <a:spLocks/>
              </p:cNvSpPr>
              <p:nvPr/>
            </p:nvSpPr>
            <p:spPr bwMode="auto">
              <a:xfrm>
                <a:off x="2663" y="1978"/>
                <a:ext cx="91" cy="46"/>
              </a:xfrm>
              <a:custGeom>
                <a:avLst/>
                <a:gdLst>
                  <a:gd name="T0" fmla="*/ 3 w 182"/>
                  <a:gd name="T1" fmla="*/ 0 h 91"/>
                  <a:gd name="T2" fmla="*/ 3 w 182"/>
                  <a:gd name="T3" fmla="*/ 0 h 91"/>
                  <a:gd name="T4" fmla="*/ 3 w 182"/>
                  <a:gd name="T5" fmla="*/ 1 h 91"/>
                  <a:gd name="T6" fmla="*/ 3 w 182"/>
                  <a:gd name="T7" fmla="*/ 1 h 91"/>
                  <a:gd name="T8" fmla="*/ 3 w 182"/>
                  <a:gd name="T9" fmla="*/ 1 h 91"/>
                  <a:gd name="T10" fmla="*/ 3 w 182"/>
                  <a:gd name="T11" fmla="*/ 1 h 91"/>
                  <a:gd name="T12" fmla="*/ 3 w 182"/>
                  <a:gd name="T13" fmla="*/ 1 h 91"/>
                  <a:gd name="T14" fmla="*/ 3 w 182"/>
                  <a:gd name="T15" fmla="*/ 1 h 91"/>
                  <a:gd name="T16" fmla="*/ 2 w 182"/>
                  <a:gd name="T17" fmla="*/ 1 h 91"/>
                  <a:gd name="T18" fmla="*/ 2 w 182"/>
                  <a:gd name="T19" fmla="*/ 1 h 91"/>
                  <a:gd name="T20" fmla="*/ 2 w 182"/>
                  <a:gd name="T21" fmla="*/ 1 h 91"/>
                  <a:gd name="T22" fmla="*/ 2 w 182"/>
                  <a:gd name="T23" fmla="*/ 1 h 91"/>
                  <a:gd name="T24" fmla="*/ 2 w 182"/>
                  <a:gd name="T25" fmla="*/ 1 h 91"/>
                  <a:gd name="T26" fmla="*/ 2 w 182"/>
                  <a:gd name="T27" fmla="*/ 1 h 91"/>
                  <a:gd name="T28" fmla="*/ 2 w 182"/>
                  <a:gd name="T29" fmla="*/ 1 h 91"/>
                  <a:gd name="T30" fmla="*/ 1 w 182"/>
                  <a:gd name="T31" fmla="*/ 1 h 91"/>
                  <a:gd name="T32" fmla="*/ 1 w 182"/>
                  <a:gd name="T33" fmla="*/ 1 h 91"/>
                  <a:gd name="T34" fmla="*/ 1 w 182"/>
                  <a:gd name="T35" fmla="*/ 1 h 91"/>
                  <a:gd name="T36" fmla="*/ 1 w 182"/>
                  <a:gd name="T37" fmla="*/ 1 h 91"/>
                  <a:gd name="T38" fmla="*/ 1 w 182"/>
                  <a:gd name="T39" fmla="*/ 2 h 91"/>
                  <a:gd name="T40" fmla="*/ 1 w 182"/>
                  <a:gd name="T41" fmla="*/ 2 h 91"/>
                  <a:gd name="T42" fmla="*/ 1 w 182"/>
                  <a:gd name="T43" fmla="*/ 2 h 91"/>
                  <a:gd name="T44" fmla="*/ 1 w 182"/>
                  <a:gd name="T45" fmla="*/ 2 h 91"/>
                  <a:gd name="T46" fmla="*/ 1 w 182"/>
                  <a:gd name="T47" fmla="*/ 2 h 91"/>
                  <a:gd name="T48" fmla="*/ 0 w 182"/>
                  <a:gd name="T49" fmla="*/ 2 h 91"/>
                  <a:gd name="T50" fmla="*/ 1 w 182"/>
                  <a:gd name="T51" fmla="*/ 2 h 91"/>
                  <a:gd name="T52" fmla="*/ 1 w 182"/>
                  <a:gd name="T53" fmla="*/ 2 h 91"/>
                  <a:gd name="T54" fmla="*/ 1 w 182"/>
                  <a:gd name="T55" fmla="*/ 2 h 91"/>
                  <a:gd name="T56" fmla="*/ 1 w 182"/>
                  <a:gd name="T57" fmla="*/ 2 h 91"/>
                  <a:gd name="T58" fmla="*/ 1 w 182"/>
                  <a:gd name="T59" fmla="*/ 2 h 91"/>
                  <a:gd name="T60" fmla="*/ 1 w 182"/>
                  <a:gd name="T61" fmla="*/ 2 h 91"/>
                  <a:gd name="T62" fmla="*/ 1 w 182"/>
                  <a:gd name="T63" fmla="*/ 2 h 91"/>
                  <a:gd name="T64" fmla="*/ 1 w 182"/>
                  <a:gd name="T65" fmla="*/ 2 h 91"/>
                  <a:gd name="T66" fmla="*/ 1 w 182"/>
                  <a:gd name="T67" fmla="*/ 1 h 91"/>
                  <a:gd name="T68" fmla="*/ 2 w 182"/>
                  <a:gd name="T69" fmla="*/ 1 h 91"/>
                  <a:gd name="T70" fmla="*/ 3 w 182"/>
                  <a:gd name="T71" fmla="*/ 1 h 91"/>
                  <a:gd name="T72" fmla="*/ 3 w 182"/>
                  <a:gd name="T73" fmla="*/ 1 h 91"/>
                  <a:gd name="T74" fmla="*/ 3 w 182"/>
                  <a:gd name="T75" fmla="*/ 1 h 91"/>
                  <a:gd name="T76" fmla="*/ 3 w 182"/>
                  <a:gd name="T77" fmla="*/ 1 h 91"/>
                  <a:gd name="T78" fmla="*/ 3 w 182"/>
                  <a:gd name="T79" fmla="*/ 1 h 91"/>
                  <a:gd name="T80" fmla="*/ 3 w 182"/>
                  <a:gd name="T81" fmla="*/ 1 h 91"/>
                  <a:gd name="T82" fmla="*/ 3 w 182"/>
                  <a:gd name="T83" fmla="*/ 1 h 91"/>
                  <a:gd name="T84" fmla="*/ 3 w 182"/>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2"/>
                  <a:gd name="T130" fmla="*/ 0 h 91"/>
                  <a:gd name="T131" fmla="*/ 182 w 182"/>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2" h="91">
                    <a:moveTo>
                      <a:pt x="171" y="0"/>
                    </a:moveTo>
                    <a:lnTo>
                      <a:pt x="170" y="0"/>
                    </a:lnTo>
                    <a:lnTo>
                      <a:pt x="166" y="1"/>
                    </a:lnTo>
                    <a:lnTo>
                      <a:pt x="162" y="3"/>
                    </a:lnTo>
                    <a:lnTo>
                      <a:pt x="156" y="6"/>
                    </a:lnTo>
                    <a:lnTo>
                      <a:pt x="149" y="9"/>
                    </a:lnTo>
                    <a:lnTo>
                      <a:pt x="141" y="14"/>
                    </a:lnTo>
                    <a:lnTo>
                      <a:pt x="133" y="18"/>
                    </a:lnTo>
                    <a:lnTo>
                      <a:pt x="124" y="24"/>
                    </a:lnTo>
                    <a:lnTo>
                      <a:pt x="117" y="29"/>
                    </a:lnTo>
                    <a:lnTo>
                      <a:pt x="113" y="31"/>
                    </a:lnTo>
                    <a:lnTo>
                      <a:pt x="111" y="32"/>
                    </a:lnTo>
                    <a:lnTo>
                      <a:pt x="110" y="32"/>
                    </a:lnTo>
                    <a:lnTo>
                      <a:pt x="108" y="33"/>
                    </a:lnTo>
                    <a:lnTo>
                      <a:pt x="103" y="36"/>
                    </a:lnTo>
                    <a:lnTo>
                      <a:pt x="96" y="40"/>
                    </a:lnTo>
                    <a:lnTo>
                      <a:pt x="83" y="47"/>
                    </a:lnTo>
                    <a:lnTo>
                      <a:pt x="68" y="56"/>
                    </a:lnTo>
                    <a:lnTo>
                      <a:pt x="53" y="64"/>
                    </a:lnTo>
                    <a:lnTo>
                      <a:pt x="40" y="71"/>
                    </a:lnTo>
                    <a:lnTo>
                      <a:pt x="27" y="78"/>
                    </a:lnTo>
                    <a:lnTo>
                      <a:pt x="17" y="84"/>
                    </a:lnTo>
                    <a:lnTo>
                      <a:pt x="7" y="87"/>
                    </a:lnTo>
                    <a:lnTo>
                      <a:pt x="3" y="90"/>
                    </a:lnTo>
                    <a:lnTo>
                      <a:pt x="0" y="91"/>
                    </a:lnTo>
                    <a:lnTo>
                      <a:pt x="44" y="91"/>
                    </a:lnTo>
                    <a:lnTo>
                      <a:pt x="43" y="90"/>
                    </a:lnTo>
                    <a:lnTo>
                      <a:pt x="42" y="89"/>
                    </a:lnTo>
                    <a:lnTo>
                      <a:pt x="44" y="85"/>
                    </a:lnTo>
                    <a:lnTo>
                      <a:pt x="49" y="82"/>
                    </a:lnTo>
                    <a:lnTo>
                      <a:pt x="57" y="76"/>
                    </a:lnTo>
                    <a:lnTo>
                      <a:pt x="71" y="69"/>
                    </a:lnTo>
                    <a:lnTo>
                      <a:pt x="91" y="60"/>
                    </a:lnTo>
                    <a:lnTo>
                      <a:pt x="113" y="49"/>
                    </a:lnTo>
                    <a:lnTo>
                      <a:pt x="133" y="39"/>
                    </a:lnTo>
                    <a:lnTo>
                      <a:pt x="148" y="30"/>
                    </a:lnTo>
                    <a:lnTo>
                      <a:pt x="160" y="21"/>
                    </a:lnTo>
                    <a:lnTo>
                      <a:pt x="171" y="14"/>
                    </a:lnTo>
                    <a:lnTo>
                      <a:pt x="177" y="8"/>
                    </a:lnTo>
                    <a:lnTo>
                      <a:pt x="181" y="4"/>
                    </a:lnTo>
                    <a:lnTo>
                      <a:pt x="182" y="3"/>
                    </a:lnTo>
                    <a:lnTo>
                      <a:pt x="171" y="0"/>
                    </a:lnTo>
                    <a:close/>
                  </a:path>
                </a:pathLst>
              </a:custGeom>
              <a:solidFill>
                <a:srgbClr val="000000"/>
              </a:solidFill>
              <a:ln w="9525">
                <a:noFill/>
                <a:round/>
                <a:headEnd/>
                <a:tailEnd/>
              </a:ln>
            </p:spPr>
            <p:txBody>
              <a:bodyPr/>
              <a:lstStyle/>
              <a:p>
                <a:endParaRPr lang="en-US"/>
              </a:p>
            </p:txBody>
          </p:sp>
          <p:sp>
            <p:nvSpPr>
              <p:cNvPr id="18597" name="Freeform 114"/>
              <p:cNvSpPr>
                <a:spLocks/>
              </p:cNvSpPr>
              <p:nvPr/>
            </p:nvSpPr>
            <p:spPr bwMode="auto">
              <a:xfrm>
                <a:off x="2673" y="1991"/>
                <a:ext cx="91" cy="46"/>
              </a:xfrm>
              <a:custGeom>
                <a:avLst/>
                <a:gdLst>
                  <a:gd name="T0" fmla="*/ 3 w 182"/>
                  <a:gd name="T1" fmla="*/ 0 h 91"/>
                  <a:gd name="T2" fmla="*/ 3 w 182"/>
                  <a:gd name="T3" fmla="*/ 0 h 91"/>
                  <a:gd name="T4" fmla="*/ 3 w 182"/>
                  <a:gd name="T5" fmla="*/ 1 h 91"/>
                  <a:gd name="T6" fmla="*/ 3 w 182"/>
                  <a:gd name="T7" fmla="*/ 1 h 91"/>
                  <a:gd name="T8" fmla="*/ 3 w 182"/>
                  <a:gd name="T9" fmla="*/ 1 h 91"/>
                  <a:gd name="T10" fmla="*/ 3 w 182"/>
                  <a:gd name="T11" fmla="*/ 1 h 91"/>
                  <a:gd name="T12" fmla="*/ 3 w 182"/>
                  <a:gd name="T13" fmla="*/ 1 h 91"/>
                  <a:gd name="T14" fmla="*/ 3 w 182"/>
                  <a:gd name="T15" fmla="*/ 1 h 91"/>
                  <a:gd name="T16" fmla="*/ 2 w 182"/>
                  <a:gd name="T17" fmla="*/ 1 h 91"/>
                  <a:gd name="T18" fmla="*/ 2 w 182"/>
                  <a:gd name="T19" fmla="*/ 1 h 91"/>
                  <a:gd name="T20" fmla="*/ 2 w 182"/>
                  <a:gd name="T21" fmla="*/ 1 h 91"/>
                  <a:gd name="T22" fmla="*/ 2 w 182"/>
                  <a:gd name="T23" fmla="*/ 1 h 91"/>
                  <a:gd name="T24" fmla="*/ 2 w 182"/>
                  <a:gd name="T25" fmla="*/ 1 h 91"/>
                  <a:gd name="T26" fmla="*/ 2 w 182"/>
                  <a:gd name="T27" fmla="*/ 1 h 91"/>
                  <a:gd name="T28" fmla="*/ 2 w 182"/>
                  <a:gd name="T29" fmla="*/ 1 h 91"/>
                  <a:gd name="T30" fmla="*/ 1 w 182"/>
                  <a:gd name="T31" fmla="*/ 1 h 91"/>
                  <a:gd name="T32" fmla="*/ 1 w 182"/>
                  <a:gd name="T33" fmla="*/ 1 h 91"/>
                  <a:gd name="T34" fmla="*/ 1 w 182"/>
                  <a:gd name="T35" fmla="*/ 1 h 91"/>
                  <a:gd name="T36" fmla="*/ 1 w 182"/>
                  <a:gd name="T37" fmla="*/ 2 h 91"/>
                  <a:gd name="T38" fmla="*/ 1 w 182"/>
                  <a:gd name="T39" fmla="*/ 2 h 91"/>
                  <a:gd name="T40" fmla="*/ 1 w 182"/>
                  <a:gd name="T41" fmla="*/ 2 h 91"/>
                  <a:gd name="T42" fmla="*/ 1 w 182"/>
                  <a:gd name="T43" fmla="*/ 2 h 91"/>
                  <a:gd name="T44" fmla="*/ 1 w 182"/>
                  <a:gd name="T45" fmla="*/ 2 h 91"/>
                  <a:gd name="T46" fmla="*/ 1 w 182"/>
                  <a:gd name="T47" fmla="*/ 2 h 91"/>
                  <a:gd name="T48" fmla="*/ 0 w 182"/>
                  <a:gd name="T49" fmla="*/ 2 h 91"/>
                  <a:gd name="T50" fmla="*/ 1 w 182"/>
                  <a:gd name="T51" fmla="*/ 2 h 91"/>
                  <a:gd name="T52" fmla="*/ 1 w 182"/>
                  <a:gd name="T53" fmla="*/ 2 h 91"/>
                  <a:gd name="T54" fmla="*/ 1 w 182"/>
                  <a:gd name="T55" fmla="*/ 2 h 91"/>
                  <a:gd name="T56" fmla="*/ 1 w 182"/>
                  <a:gd name="T57" fmla="*/ 2 h 91"/>
                  <a:gd name="T58" fmla="*/ 1 w 182"/>
                  <a:gd name="T59" fmla="*/ 2 h 91"/>
                  <a:gd name="T60" fmla="*/ 1 w 182"/>
                  <a:gd name="T61" fmla="*/ 2 h 91"/>
                  <a:gd name="T62" fmla="*/ 1 w 182"/>
                  <a:gd name="T63" fmla="*/ 2 h 91"/>
                  <a:gd name="T64" fmla="*/ 1 w 182"/>
                  <a:gd name="T65" fmla="*/ 2 h 91"/>
                  <a:gd name="T66" fmla="*/ 1 w 182"/>
                  <a:gd name="T67" fmla="*/ 1 h 91"/>
                  <a:gd name="T68" fmla="*/ 2 w 182"/>
                  <a:gd name="T69" fmla="*/ 1 h 91"/>
                  <a:gd name="T70" fmla="*/ 3 w 182"/>
                  <a:gd name="T71" fmla="*/ 1 h 91"/>
                  <a:gd name="T72" fmla="*/ 3 w 182"/>
                  <a:gd name="T73" fmla="*/ 1 h 91"/>
                  <a:gd name="T74" fmla="*/ 3 w 182"/>
                  <a:gd name="T75" fmla="*/ 1 h 91"/>
                  <a:gd name="T76" fmla="*/ 3 w 182"/>
                  <a:gd name="T77" fmla="*/ 1 h 91"/>
                  <a:gd name="T78" fmla="*/ 3 w 182"/>
                  <a:gd name="T79" fmla="*/ 1 h 91"/>
                  <a:gd name="T80" fmla="*/ 3 w 182"/>
                  <a:gd name="T81" fmla="*/ 1 h 91"/>
                  <a:gd name="T82" fmla="*/ 3 w 182"/>
                  <a:gd name="T83" fmla="*/ 1 h 91"/>
                  <a:gd name="T84" fmla="*/ 3 w 182"/>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2"/>
                  <a:gd name="T130" fmla="*/ 0 h 91"/>
                  <a:gd name="T131" fmla="*/ 182 w 182"/>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2" h="91">
                    <a:moveTo>
                      <a:pt x="169" y="0"/>
                    </a:moveTo>
                    <a:lnTo>
                      <a:pt x="168" y="0"/>
                    </a:lnTo>
                    <a:lnTo>
                      <a:pt x="166" y="1"/>
                    </a:lnTo>
                    <a:lnTo>
                      <a:pt x="161" y="4"/>
                    </a:lnTo>
                    <a:lnTo>
                      <a:pt x="154" y="6"/>
                    </a:lnTo>
                    <a:lnTo>
                      <a:pt x="148" y="9"/>
                    </a:lnTo>
                    <a:lnTo>
                      <a:pt x="139" y="14"/>
                    </a:lnTo>
                    <a:lnTo>
                      <a:pt x="131" y="19"/>
                    </a:lnTo>
                    <a:lnTo>
                      <a:pt x="122" y="24"/>
                    </a:lnTo>
                    <a:lnTo>
                      <a:pt x="115" y="29"/>
                    </a:lnTo>
                    <a:lnTo>
                      <a:pt x="112" y="31"/>
                    </a:lnTo>
                    <a:lnTo>
                      <a:pt x="110" y="33"/>
                    </a:lnTo>
                    <a:lnTo>
                      <a:pt x="108" y="33"/>
                    </a:lnTo>
                    <a:lnTo>
                      <a:pt x="106" y="34"/>
                    </a:lnTo>
                    <a:lnTo>
                      <a:pt x="103" y="36"/>
                    </a:lnTo>
                    <a:lnTo>
                      <a:pt x="95" y="41"/>
                    </a:lnTo>
                    <a:lnTo>
                      <a:pt x="83" y="48"/>
                    </a:lnTo>
                    <a:lnTo>
                      <a:pt x="68" y="57"/>
                    </a:lnTo>
                    <a:lnTo>
                      <a:pt x="53" y="65"/>
                    </a:lnTo>
                    <a:lnTo>
                      <a:pt x="39" y="72"/>
                    </a:lnTo>
                    <a:lnTo>
                      <a:pt x="27" y="79"/>
                    </a:lnTo>
                    <a:lnTo>
                      <a:pt x="16" y="84"/>
                    </a:lnTo>
                    <a:lnTo>
                      <a:pt x="7" y="88"/>
                    </a:lnTo>
                    <a:lnTo>
                      <a:pt x="2" y="90"/>
                    </a:lnTo>
                    <a:lnTo>
                      <a:pt x="0" y="91"/>
                    </a:lnTo>
                    <a:lnTo>
                      <a:pt x="43" y="91"/>
                    </a:lnTo>
                    <a:lnTo>
                      <a:pt x="42" y="90"/>
                    </a:lnTo>
                    <a:lnTo>
                      <a:pt x="42" y="89"/>
                    </a:lnTo>
                    <a:lnTo>
                      <a:pt x="43" y="86"/>
                    </a:lnTo>
                    <a:lnTo>
                      <a:pt x="49" y="82"/>
                    </a:lnTo>
                    <a:lnTo>
                      <a:pt x="57" y="76"/>
                    </a:lnTo>
                    <a:lnTo>
                      <a:pt x="70" y="69"/>
                    </a:lnTo>
                    <a:lnTo>
                      <a:pt x="91" y="60"/>
                    </a:lnTo>
                    <a:lnTo>
                      <a:pt x="113" y="50"/>
                    </a:lnTo>
                    <a:lnTo>
                      <a:pt x="133" y="39"/>
                    </a:lnTo>
                    <a:lnTo>
                      <a:pt x="148" y="30"/>
                    </a:lnTo>
                    <a:lnTo>
                      <a:pt x="160" y="22"/>
                    </a:lnTo>
                    <a:lnTo>
                      <a:pt x="171" y="15"/>
                    </a:lnTo>
                    <a:lnTo>
                      <a:pt x="176" y="9"/>
                    </a:lnTo>
                    <a:lnTo>
                      <a:pt x="181" y="6"/>
                    </a:lnTo>
                    <a:lnTo>
                      <a:pt x="182" y="5"/>
                    </a:lnTo>
                    <a:lnTo>
                      <a:pt x="169" y="0"/>
                    </a:lnTo>
                    <a:close/>
                  </a:path>
                </a:pathLst>
              </a:custGeom>
              <a:solidFill>
                <a:srgbClr val="000000"/>
              </a:solidFill>
              <a:ln w="9525">
                <a:noFill/>
                <a:round/>
                <a:headEnd/>
                <a:tailEnd/>
              </a:ln>
            </p:spPr>
            <p:txBody>
              <a:bodyPr/>
              <a:lstStyle/>
              <a:p>
                <a:endParaRPr lang="en-US"/>
              </a:p>
            </p:txBody>
          </p:sp>
          <p:sp>
            <p:nvSpPr>
              <p:cNvPr id="18598" name="Freeform 115"/>
              <p:cNvSpPr>
                <a:spLocks/>
              </p:cNvSpPr>
              <p:nvPr/>
            </p:nvSpPr>
            <p:spPr bwMode="auto">
              <a:xfrm>
                <a:off x="2683" y="2004"/>
                <a:ext cx="91" cy="45"/>
              </a:xfrm>
              <a:custGeom>
                <a:avLst/>
                <a:gdLst>
                  <a:gd name="T0" fmla="*/ 3 w 182"/>
                  <a:gd name="T1" fmla="*/ 0 h 91"/>
                  <a:gd name="T2" fmla="*/ 3 w 182"/>
                  <a:gd name="T3" fmla="*/ 0 h 91"/>
                  <a:gd name="T4" fmla="*/ 3 w 182"/>
                  <a:gd name="T5" fmla="*/ 0 h 91"/>
                  <a:gd name="T6" fmla="*/ 3 w 182"/>
                  <a:gd name="T7" fmla="*/ 0 h 91"/>
                  <a:gd name="T8" fmla="*/ 3 w 182"/>
                  <a:gd name="T9" fmla="*/ 0 h 91"/>
                  <a:gd name="T10" fmla="*/ 3 w 182"/>
                  <a:gd name="T11" fmla="*/ 0 h 91"/>
                  <a:gd name="T12" fmla="*/ 3 w 182"/>
                  <a:gd name="T13" fmla="*/ 0 h 91"/>
                  <a:gd name="T14" fmla="*/ 3 w 182"/>
                  <a:gd name="T15" fmla="*/ 0 h 91"/>
                  <a:gd name="T16" fmla="*/ 2 w 182"/>
                  <a:gd name="T17" fmla="*/ 0 h 91"/>
                  <a:gd name="T18" fmla="*/ 2 w 182"/>
                  <a:gd name="T19" fmla="*/ 0 h 91"/>
                  <a:gd name="T20" fmla="*/ 2 w 182"/>
                  <a:gd name="T21" fmla="*/ 0 h 91"/>
                  <a:gd name="T22" fmla="*/ 2 w 182"/>
                  <a:gd name="T23" fmla="*/ 0 h 91"/>
                  <a:gd name="T24" fmla="*/ 2 w 182"/>
                  <a:gd name="T25" fmla="*/ 0 h 91"/>
                  <a:gd name="T26" fmla="*/ 2 w 182"/>
                  <a:gd name="T27" fmla="*/ 0 h 91"/>
                  <a:gd name="T28" fmla="*/ 2 w 182"/>
                  <a:gd name="T29" fmla="*/ 0 h 91"/>
                  <a:gd name="T30" fmla="*/ 1 w 182"/>
                  <a:gd name="T31" fmla="*/ 0 h 91"/>
                  <a:gd name="T32" fmla="*/ 1 w 182"/>
                  <a:gd name="T33" fmla="*/ 0 h 91"/>
                  <a:gd name="T34" fmla="*/ 1 w 182"/>
                  <a:gd name="T35" fmla="*/ 0 h 91"/>
                  <a:gd name="T36" fmla="*/ 1 w 182"/>
                  <a:gd name="T37" fmla="*/ 1 h 91"/>
                  <a:gd name="T38" fmla="*/ 1 w 182"/>
                  <a:gd name="T39" fmla="*/ 1 h 91"/>
                  <a:gd name="T40" fmla="*/ 1 w 182"/>
                  <a:gd name="T41" fmla="*/ 1 h 91"/>
                  <a:gd name="T42" fmla="*/ 1 w 182"/>
                  <a:gd name="T43" fmla="*/ 1 h 91"/>
                  <a:gd name="T44" fmla="*/ 1 w 182"/>
                  <a:gd name="T45" fmla="*/ 1 h 91"/>
                  <a:gd name="T46" fmla="*/ 1 w 182"/>
                  <a:gd name="T47" fmla="*/ 1 h 91"/>
                  <a:gd name="T48" fmla="*/ 0 w 182"/>
                  <a:gd name="T49" fmla="*/ 1 h 91"/>
                  <a:gd name="T50" fmla="*/ 1 w 182"/>
                  <a:gd name="T51" fmla="*/ 1 h 91"/>
                  <a:gd name="T52" fmla="*/ 1 w 182"/>
                  <a:gd name="T53" fmla="*/ 1 h 91"/>
                  <a:gd name="T54" fmla="*/ 1 w 182"/>
                  <a:gd name="T55" fmla="*/ 1 h 91"/>
                  <a:gd name="T56" fmla="*/ 1 w 182"/>
                  <a:gd name="T57" fmla="*/ 1 h 91"/>
                  <a:gd name="T58" fmla="*/ 1 w 182"/>
                  <a:gd name="T59" fmla="*/ 1 h 91"/>
                  <a:gd name="T60" fmla="*/ 1 w 182"/>
                  <a:gd name="T61" fmla="*/ 1 h 91"/>
                  <a:gd name="T62" fmla="*/ 1 w 182"/>
                  <a:gd name="T63" fmla="*/ 1 h 91"/>
                  <a:gd name="T64" fmla="*/ 1 w 182"/>
                  <a:gd name="T65" fmla="*/ 1 h 91"/>
                  <a:gd name="T66" fmla="*/ 1 w 182"/>
                  <a:gd name="T67" fmla="*/ 0 h 91"/>
                  <a:gd name="T68" fmla="*/ 2 w 182"/>
                  <a:gd name="T69" fmla="*/ 0 h 91"/>
                  <a:gd name="T70" fmla="*/ 3 w 182"/>
                  <a:gd name="T71" fmla="*/ 0 h 91"/>
                  <a:gd name="T72" fmla="*/ 3 w 182"/>
                  <a:gd name="T73" fmla="*/ 0 h 91"/>
                  <a:gd name="T74" fmla="*/ 3 w 182"/>
                  <a:gd name="T75" fmla="*/ 0 h 91"/>
                  <a:gd name="T76" fmla="*/ 3 w 182"/>
                  <a:gd name="T77" fmla="*/ 0 h 91"/>
                  <a:gd name="T78" fmla="*/ 3 w 182"/>
                  <a:gd name="T79" fmla="*/ 0 h 91"/>
                  <a:gd name="T80" fmla="*/ 3 w 182"/>
                  <a:gd name="T81" fmla="*/ 0 h 91"/>
                  <a:gd name="T82" fmla="*/ 3 w 182"/>
                  <a:gd name="T83" fmla="*/ 0 h 91"/>
                  <a:gd name="T84" fmla="*/ 3 w 182"/>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2"/>
                  <a:gd name="T130" fmla="*/ 0 h 91"/>
                  <a:gd name="T131" fmla="*/ 182 w 182"/>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2" h="91">
                    <a:moveTo>
                      <a:pt x="170" y="0"/>
                    </a:moveTo>
                    <a:lnTo>
                      <a:pt x="169" y="0"/>
                    </a:lnTo>
                    <a:lnTo>
                      <a:pt x="165" y="1"/>
                    </a:lnTo>
                    <a:lnTo>
                      <a:pt x="161" y="3"/>
                    </a:lnTo>
                    <a:lnTo>
                      <a:pt x="155" y="5"/>
                    </a:lnTo>
                    <a:lnTo>
                      <a:pt x="148" y="9"/>
                    </a:lnTo>
                    <a:lnTo>
                      <a:pt x="139" y="13"/>
                    </a:lnTo>
                    <a:lnTo>
                      <a:pt x="131" y="18"/>
                    </a:lnTo>
                    <a:lnTo>
                      <a:pt x="122" y="24"/>
                    </a:lnTo>
                    <a:lnTo>
                      <a:pt x="115" y="28"/>
                    </a:lnTo>
                    <a:lnTo>
                      <a:pt x="111" y="31"/>
                    </a:lnTo>
                    <a:lnTo>
                      <a:pt x="109" y="32"/>
                    </a:lnTo>
                    <a:lnTo>
                      <a:pt x="108" y="33"/>
                    </a:lnTo>
                    <a:lnTo>
                      <a:pt x="106" y="34"/>
                    </a:lnTo>
                    <a:lnTo>
                      <a:pt x="102" y="35"/>
                    </a:lnTo>
                    <a:lnTo>
                      <a:pt x="94" y="40"/>
                    </a:lnTo>
                    <a:lnTo>
                      <a:pt x="83" y="47"/>
                    </a:lnTo>
                    <a:lnTo>
                      <a:pt x="68" y="56"/>
                    </a:lnTo>
                    <a:lnTo>
                      <a:pt x="53" y="64"/>
                    </a:lnTo>
                    <a:lnTo>
                      <a:pt x="39" y="71"/>
                    </a:lnTo>
                    <a:lnTo>
                      <a:pt x="26" y="78"/>
                    </a:lnTo>
                    <a:lnTo>
                      <a:pt x="16" y="84"/>
                    </a:lnTo>
                    <a:lnTo>
                      <a:pt x="7" y="87"/>
                    </a:lnTo>
                    <a:lnTo>
                      <a:pt x="2" y="90"/>
                    </a:lnTo>
                    <a:lnTo>
                      <a:pt x="0" y="91"/>
                    </a:lnTo>
                    <a:lnTo>
                      <a:pt x="43" y="91"/>
                    </a:lnTo>
                    <a:lnTo>
                      <a:pt x="42" y="90"/>
                    </a:lnTo>
                    <a:lnTo>
                      <a:pt x="41" y="88"/>
                    </a:lnTo>
                    <a:lnTo>
                      <a:pt x="43" y="85"/>
                    </a:lnTo>
                    <a:lnTo>
                      <a:pt x="48" y="81"/>
                    </a:lnTo>
                    <a:lnTo>
                      <a:pt x="56" y="76"/>
                    </a:lnTo>
                    <a:lnTo>
                      <a:pt x="70" y="69"/>
                    </a:lnTo>
                    <a:lnTo>
                      <a:pt x="91" y="60"/>
                    </a:lnTo>
                    <a:lnTo>
                      <a:pt x="113" y="49"/>
                    </a:lnTo>
                    <a:lnTo>
                      <a:pt x="132" y="39"/>
                    </a:lnTo>
                    <a:lnTo>
                      <a:pt x="147" y="30"/>
                    </a:lnTo>
                    <a:lnTo>
                      <a:pt x="160" y="22"/>
                    </a:lnTo>
                    <a:lnTo>
                      <a:pt x="170" y="15"/>
                    </a:lnTo>
                    <a:lnTo>
                      <a:pt x="176" y="9"/>
                    </a:lnTo>
                    <a:lnTo>
                      <a:pt x="180" y="5"/>
                    </a:lnTo>
                    <a:lnTo>
                      <a:pt x="182" y="4"/>
                    </a:lnTo>
                    <a:lnTo>
                      <a:pt x="170" y="0"/>
                    </a:lnTo>
                    <a:close/>
                  </a:path>
                </a:pathLst>
              </a:custGeom>
              <a:solidFill>
                <a:srgbClr val="000000"/>
              </a:solidFill>
              <a:ln w="9525">
                <a:noFill/>
                <a:round/>
                <a:headEnd/>
                <a:tailEnd/>
              </a:ln>
            </p:spPr>
            <p:txBody>
              <a:bodyPr/>
              <a:lstStyle/>
              <a:p>
                <a:endParaRPr lang="en-US"/>
              </a:p>
            </p:txBody>
          </p:sp>
          <p:sp>
            <p:nvSpPr>
              <p:cNvPr id="18599" name="Freeform 116"/>
              <p:cNvSpPr>
                <a:spLocks/>
              </p:cNvSpPr>
              <p:nvPr/>
            </p:nvSpPr>
            <p:spPr bwMode="auto">
              <a:xfrm>
                <a:off x="2693" y="2016"/>
                <a:ext cx="91" cy="46"/>
              </a:xfrm>
              <a:custGeom>
                <a:avLst/>
                <a:gdLst>
                  <a:gd name="T0" fmla="*/ 3 w 182"/>
                  <a:gd name="T1" fmla="*/ 0 h 91"/>
                  <a:gd name="T2" fmla="*/ 3 w 182"/>
                  <a:gd name="T3" fmla="*/ 0 h 91"/>
                  <a:gd name="T4" fmla="*/ 3 w 182"/>
                  <a:gd name="T5" fmla="*/ 1 h 91"/>
                  <a:gd name="T6" fmla="*/ 3 w 182"/>
                  <a:gd name="T7" fmla="*/ 1 h 91"/>
                  <a:gd name="T8" fmla="*/ 3 w 182"/>
                  <a:gd name="T9" fmla="*/ 1 h 91"/>
                  <a:gd name="T10" fmla="*/ 3 w 182"/>
                  <a:gd name="T11" fmla="*/ 1 h 91"/>
                  <a:gd name="T12" fmla="*/ 3 w 182"/>
                  <a:gd name="T13" fmla="*/ 1 h 91"/>
                  <a:gd name="T14" fmla="*/ 3 w 182"/>
                  <a:gd name="T15" fmla="*/ 1 h 91"/>
                  <a:gd name="T16" fmla="*/ 2 w 182"/>
                  <a:gd name="T17" fmla="*/ 1 h 91"/>
                  <a:gd name="T18" fmla="*/ 2 w 182"/>
                  <a:gd name="T19" fmla="*/ 1 h 91"/>
                  <a:gd name="T20" fmla="*/ 2 w 182"/>
                  <a:gd name="T21" fmla="*/ 1 h 91"/>
                  <a:gd name="T22" fmla="*/ 2 w 182"/>
                  <a:gd name="T23" fmla="*/ 1 h 91"/>
                  <a:gd name="T24" fmla="*/ 2 w 182"/>
                  <a:gd name="T25" fmla="*/ 1 h 91"/>
                  <a:gd name="T26" fmla="*/ 2 w 182"/>
                  <a:gd name="T27" fmla="*/ 1 h 91"/>
                  <a:gd name="T28" fmla="*/ 2 w 182"/>
                  <a:gd name="T29" fmla="*/ 1 h 91"/>
                  <a:gd name="T30" fmla="*/ 1 w 182"/>
                  <a:gd name="T31" fmla="*/ 1 h 91"/>
                  <a:gd name="T32" fmla="*/ 1 w 182"/>
                  <a:gd name="T33" fmla="*/ 1 h 91"/>
                  <a:gd name="T34" fmla="*/ 1 w 182"/>
                  <a:gd name="T35" fmla="*/ 1 h 91"/>
                  <a:gd name="T36" fmla="*/ 1 w 182"/>
                  <a:gd name="T37" fmla="*/ 2 h 91"/>
                  <a:gd name="T38" fmla="*/ 1 w 182"/>
                  <a:gd name="T39" fmla="*/ 2 h 91"/>
                  <a:gd name="T40" fmla="*/ 1 w 182"/>
                  <a:gd name="T41" fmla="*/ 2 h 91"/>
                  <a:gd name="T42" fmla="*/ 1 w 182"/>
                  <a:gd name="T43" fmla="*/ 2 h 91"/>
                  <a:gd name="T44" fmla="*/ 1 w 182"/>
                  <a:gd name="T45" fmla="*/ 2 h 91"/>
                  <a:gd name="T46" fmla="*/ 1 w 182"/>
                  <a:gd name="T47" fmla="*/ 2 h 91"/>
                  <a:gd name="T48" fmla="*/ 0 w 182"/>
                  <a:gd name="T49" fmla="*/ 2 h 91"/>
                  <a:gd name="T50" fmla="*/ 1 w 182"/>
                  <a:gd name="T51" fmla="*/ 2 h 91"/>
                  <a:gd name="T52" fmla="*/ 1 w 182"/>
                  <a:gd name="T53" fmla="*/ 2 h 91"/>
                  <a:gd name="T54" fmla="*/ 1 w 182"/>
                  <a:gd name="T55" fmla="*/ 2 h 91"/>
                  <a:gd name="T56" fmla="*/ 1 w 182"/>
                  <a:gd name="T57" fmla="*/ 2 h 91"/>
                  <a:gd name="T58" fmla="*/ 1 w 182"/>
                  <a:gd name="T59" fmla="*/ 2 h 91"/>
                  <a:gd name="T60" fmla="*/ 1 w 182"/>
                  <a:gd name="T61" fmla="*/ 2 h 91"/>
                  <a:gd name="T62" fmla="*/ 1 w 182"/>
                  <a:gd name="T63" fmla="*/ 2 h 91"/>
                  <a:gd name="T64" fmla="*/ 1 w 182"/>
                  <a:gd name="T65" fmla="*/ 2 h 91"/>
                  <a:gd name="T66" fmla="*/ 1 w 182"/>
                  <a:gd name="T67" fmla="*/ 1 h 91"/>
                  <a:gd name="T68" fmla="*/ 2 w 182"/>
                  <a:gd name="T69" fmla="*/ 1 h 91"/>
                  <a:gd name="T70" fmla="*/ 3 w 182"/>
                  <a:gd name="T71" fmla="*/ 1 h 91"/>
                  <a:gd name="T72" fmla="*/ 3 w 182"/>
                  <a:gd name="T73" fmla="*/ 1 h 91"/>
                  <a:gd name="T74" fmla="*/ 3 w 182"/>
                  <a:gd name="T75" fmla="*/ 1 h 91"/>
                  <a:gd name="T76" fmla="*/ 3 w 182"/>
                  <a:gd name="T77" fmla="*/ 1 h 91"/>
                  <a:gd name="T78" fmla="*/ 3 w 182"/>
                  <a:gd name="T79" fmla="*/ 1 h 91"/>
                  <a:gd name="T80" fmla="*/ 3 w 182"/>
                  <a:gd name="T81" fmla="*/ 1 h 91"/>
                  <a:gd name="T82" fmla="*/ 3 w 182"/>
                  <a:gd name="T83" fmla="*/ 1 h 91"/>
                  <a:gd name="T84" fmla="*/ 3 w 182"/>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2"/>
                  <a:gd name="T130" fmla="*/ 0 h 91"/>
                  <a:gd name="T131" fmla="*/ 182 w 182"/>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2" h="91">
                    <a:moveTo>
                      <a:pt x="171" y="0"/>
                    </a:moveTo>
                    <a:lnTo>
                      <a:pt x="170" y="0"/>
                    </a:lnTo>
                    <a:lnTo>
                      <a:pt x="166" y="1"/>
                    </a:lnTo>
                    <a:lnTo>
                      <a:pt x="161" y="3"/>
                    </a:lnTo>
                    <a:lnTo>
                      <a:pt x="156" y="6"/>
                    </a:lnTo>
                    <a:lnTo>
                      <a:pt x="149" y="9"/>
                    </a:lnTo>
                    <a:lnTo>
                      <a:pt x="141" y="14"/>
                    </a:lnTo>
                    <a:lnTo>
                      <a:pt x="133" y="18"/>
                    </a:lnTo>
                    <a:lnTo>
                      <a:pt x="123" y="24"/>
                    </a:lnTo>
                    <a:lnTo>
                      <a:pt x="117" y="29"/>
                    </a:lnTo>
                    <a:lnTo>
                      <a:pt x="113" y="31"/>
                    </a:lnTo>
                    <a:lnTo>
                      <a:pt x="111" y="32"/>
                    </a:lnTo>
                    <a:lnTo>
                      <a:pt x="110" y="33"/>
                    </a:lnTo>
                    <a:lnTo>
                      <a:pt x="107" y="35"/>
                    </a:lnTo>
                    <a:lnTo>
                      <a:pt x="103" y="37"/>
                    </a:lnTo>
                    <a:lnTo>
                      <a:pt x="96" y="41"/>
                    </a:lnTo>
                    <a:lnTo>
                      <a:pt x="83" y="48"/>
                    </a:lnTo>
                    <a:lnTo>
                      <a:pt x="68" y="56"/>
                    </a:lnTo>
                    <a:lnTo>
                      <a:pt x="53" y="65"/>
                    </a:lnTo>
                    <a:lnTo>
                      <a:pt x="39" y="71"/>
                    </a:lnTo>
                    <a:lnTo>
                      <a:pt x="27" y="78"/>
                    </a:lnTo>
                    <a:lnTo>
                      <a:pt x="16" y="84"/>
                    </a:lnTo>
                    <a:lnTo>
                      <a:pt x="7" y="88"/>
                    </a:lnTo>
                    <a:lnTo>
                      <a:pt x="3" y="90"/>
                    </a:lnTo>
                    <a:lnTo>
                      <a:pt x="0" y="91"/>
                    </a:lnTo>
                    <a:lnTo>
                      <a:pt x="44" y="91"/>
                    </a:lnTo>
                    <a:lnTo>
                      <a:pt x="43" y="90"/>
                    </a:lnTo>
                    <a:lnTo>
                      <a:pt x="42" y="89"/>
                    </a:lnTo>
                    <a:lnTo>
                      <a:pt x="44" y="85"/>
                    </a:lnTo>
                    <a:lnTo>
                      <a:pt x="49" y="82"/>
                    </a:lnTo>
                    <a:lnTo>
                      <a:pt x="57" y="76"/>
                    </a:lnTo>
                    <a:lnTo>
                      <a:pt x="71" y="69"/>
                    </a:lnTo>
                    <a:lnTo>
                      <a:pt x="91" y="60"/>
                    </a:lnTo>
                    <a:lnTo>
                      <a:pt x="113" y="50"/>
                    </a:lnTo>
                    <a:lnTo>
                      <a:pt x="133" y="39"/>
                    </a:lnTo>
                    <a:lnTo>
                      <a:pt x="148" y="30"/>
                    </a:lnTo>
                    <a:lnTo>
                      <a:pt x="160" y="22"/>
                    </a:lnTo>
                    <a:lnTo>
                      <a:pt x="171" y="15"/>
                    </a:lnTo>
                    <a:lnTo>
                      <a:pt x="176" y="9"/>
                    </a:lnTo>
                    <a:lnTo>
                      <a:pt x="181" y="6"/>
                    </a:lnTo>
                    <a:lnTo>
                      <a:pt x="182" y="5"/>
                    </a:lnTo>
                    <a:lnTo>
                      <a:pt x="171" y="0"/>
                    </a:lnTo>
                    <a:close/>
                  </a:path>
                </a:pathLst>
              </a:custGeom>
              <a:solidFill>
                <a:srgbClr val="000000"/>
              </a:solidFill>
              <a:ln w="9525">
                <a:noFill/>
                <a:round/>
                <a:headEnd/>
                <a:tailEnd/>
              </a:ln>
            </p:spPr>
            <p:txBody>
              <a:bodyPr/>
              <a:lstStyle/>
              <a:p>
                <a:endParaRPr lang="en-US"/>
              </a:p>
            </p:txBody>
          </p:sp>
          <p:sp>
            <p:nvSpPr>
              <p:cNvPr id="18600" name="Freeform 117"/>
              <p:cNvSpPr>
                <a:spLocks/>
              </p:cNvSpPr>
              <p:nvPr/>
            </p:nvSpPr>
            <p:spPr bwMode="auto">
              <a:xfrm>
                <a:off x="2703" y="2029"/>
                <a:ext cx="91" cy="46"/>
              </a:xfrm>
              <a:custGeom>
                <a:avLst/>
                <a:gdLst>
                  <a:gd name="T0" fmla="*/ 3 w 182"/>
                  <a:gd name="T1" fmla="*/ 0 h 91"/>
                  <a:gd name="T2" fmla="*/ 3 w 182"/>
                  <a:gd name="T3" fmla="*/ 0 h 91"/>
                  <a:gd name="T4" fmla="*/ 3 w 182"/>
                  <a:gd name="T5" fmla="*/ 1 h 91"/>
                  <a:gd name="T6" fmla="*/ 3 w 182"/>
                  <a:gd name="T7" fmla="*/ 1 h 91"/>
                  <a:gd name="T8" fmla="*/ 3 w 182"/>
                  <a:gd name="T9" fmla="*/ 1 h 91"/>
                  <a:gd name="T10" fmla="*/ 3 w 182"/>
                  <a:gd name="T11" fmla="*/ 1 h 91"/>
                  <a:gd name="T12" fmla="*/ 3 w 182"/>
                  <a:gd name="T13" fmla="*/ 1 h 91"/>
                  <a:gd name="T14" fmla="*/ 3 w 182"/>
                  <a:gd name="T15" fmla="*/ 1 h 91"/>
                  <a:gd name="T16" fmla="*/ 2 w 182"/>
                  <a:gd name="T17" fmla="*/ 1 h 91"/>
                  <a:gd name="T18" fmla="*/ 2 w 182"/>
                  <a:gd name="T19" fmla="*/ 1 h 91"/>
                  <a:gd name="T20" fmla="*/ 2 w 182"/>
                  <a:gd name="T21" fmla="*/ 1 h 91"/>
                  <a:gd name="T22" fmla="*/ 2 w 182"/>
                  <a:gd name="T23" fmla="*/ 1 h 91"/>
                  <a:gd name="T24" fmla="*/ 2 w 182"/>
                  <a:gd name="T25" fmla="*/ 1 h 91"/>
                  <a:gd name="T26" fmla="*/ 2 w 182"/>
                  <a:gd name="T27" fmla="*/ 1 h 91"/>
                  <a:gd name="T28" fmla="*/ 2 w 182"/>
                  <a:gd name="T29" fmla="*/ 1 h 91"/>
                  <a:gd name="T30" fmla="*/ 1 w 182"/>
                  <a:gd name="T31" fmla="*/ 1 h 91"/>
                  <a:gd name="T32" fmla="*/ 1 w 182"/>
                  <a:gd name="T33" fmla="*/ 1 h 91"/>
                  <a:gd name="T34" fmla="*/ 1 w 182"/>
                  <a:gd name="T35" fmla="*/ 1 h 91"/>
                  <a:gd name="T36" fmla="*/ 1 w 182"/>
                  <a:gd name="T37" fmla="*/ 2 h 91"/>
                  <a:gd name="T38" fmla="*/ 1 w 182"/>
                  <a:gd name="T39" fmla="*/ 2 h 91"/>
                  <a:gd name="T40" fmla="*/ 1 w 182"/>
                  <a:gd name="T41" fmla="*/ 2 h 91"/>
                  <a:gd name="T42" fmla="*/ 1 w 182"/>
                  <a:gd name="T43" fmla="*/ 2 h 91"/>
                  <a:gd name="T44" fmla="*/ 1 w 182"/>
                  <a:gd name="T45" fmla="*/ 2 h 91"/>
                  <a:gd name="T46" fmla="*/ 1 w 182"/>
                  <a:gd name="T47" fmla="*/ 2 h 91"/>
                  <a:gd name="T48" fmla="*/ 0 w 182"/>
                  <a:gd name="T49" fmla="*/ 2 h 91"/>
                  <a:gd name="T50" fmla="*/ 1 w 182"/>
                  <a:gd name="T51" fmla="*/ 2 h 91"/>
                  <a:gd name="T52" fmla="*/ 1 w 182"/>
                  <a:gd name="T53" fmla="*/ 2 h 91"/>
                  <a:gd name="T54" fmla="*/ 1 w 182"/>
                  <a:gd name="T55" fmla="*/ 2 h 91"/>
                  <a:gd name="T56" fmla="*/ 1 w 182"/>
                  <a:gd name="T57" fmla="*/ 2 h 91"/>
                  <a:gd name="T58" fmla="*/ 1 w 182"/>
                  <a:gd name="T59" fmla="*/ 2 h 91"/>
                  <a:gd name="T60" fmla="*/ 1 w 182"/>
                  <a:gd name="T61" fmla="*/ 2 h 91"/>
                  <a:gd name="T62" fmla="*/ 1 w 182"/>
                  <a:gd name="T63" fmla="*/ 2 h 91"/>
                  <a:gd name="T64" fmla="*/ 1 w 182"/>
                  <a:gd name="T65" fmla="*/ 2 h 91"/>
                  <a:gd name="T66" fmla="*/ 1 w 182"/>
                  <a:gd name="T67" fmla="*/ 1 h 91"/>
                  <a:gd name="T68" fmla="*/ 2 w 182"/>
                  <a:gd name="T69" fmla="*/ 1 h 91"/>
                  <a:gd name="T70" fmla="*/ 3 w 182"/>
                  <a:gd name="T71" fmla="*/ 1 h 91"/>
                  <a:gd name="T72" fmla="*/ 3 w 182"/>
                  <a:gd name="T73" fmla="*/ 1 h 91"/>
                  <a:gd name="T74" fmla="*/ 3 w 182"/>
                  <a:gd name="T75" fmla="*/ 1 h 91"/>
                  <a:gd name="T76" fmla="*/ 3 w 182"/>
                  <a:gd name="T77" fmla="*/ 1 h 91"/>
                  <a:gd name="T78" fmla="*/ 3 w 182"/>
                  <a:gd name="T79" fmla="*/ 1 h 91"/>
                  <a:gd name="T80" fmla="*/ 3 w 182"/>
                  <a:gd name="T81" fmla="*/ 1 h 91"/>
                  <a:gd name="T82" fmla="*/ 3 w 182"/>
                  <a:gd name="T83" fmla="*/ 1 h 91"/>
                  <a:gd name="T84" fmla="*/ 3 w 182"/>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2"/>
                  <a:gd name="T130" fmla="*/ 0 h 91"/>
                  <a:gd name="T131" fmla="*/ 182 w 182"/>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2" h="91">
                    <a:moveTo>
                      <a:pt x="170" y="0"/>
                    </a:moveTo>
                    <a:lnTo>
                      <a:pt x="169" y="0"/>
                    </a:lnTo>
                    <a:lnTo>
                      <a:pt x="166" y="1"/>
                    </a:lnTo>
                    <a:lnTo>
                      <a:pt x="161" y="4"/>
                    </a:lnTo>
                    <a:lnTo>
                      <a:pt x="155" y="6"/>
                    </a:lnTo>
                    <a:lnTo>
                      <a:pt x="149" y="10"/>
                    </a:lnTo>
                    <a:lnTo>
                      <a:pt x="139" y="14"/>
                    </a:lnTo>
                    <a:lnTo>
                      <a:pt x="131" y="19"/>
                    </a:lnTo>
                    <a:lnTo>
                      <a:pt x="122" y="25"/>
                    </a:lnTo>
                    <a:lnTo>
                      <a:pt x="115" y="29"/>
                    </a:lnTo>
                    <a:lnTo>
                      <a:pt x="112" y="31"/>
                    </a:lnTo>
                    <a:lnTo>
                      <a:pt x="109" y="33"/>
                    </a:lnTo>
                    <a:lnTo>
                      <a:pt x="108" y="34"/>
                    </a:lnTo>
                    <a:lnTo>
                      <a:pt x="106" y="35"/>
                    </a:lnTo>
                    <a:lnTo>
                      <a:pt x="102" y="37"/>
                    </a:lnTo>
                    <a:lnTo>
                      <a:pt x="94" y="42"/>
                    </a:lnTo>
                    <a:lnTo>
                      <a:pt x="83" y="49"/>
                    </a:lnTo>
                    <a:lnTo>
                      <a:pt x="68" y="57"/>
                    </a:lnTo>
                    <a:lnTo>
                      <a:pt x="53" y="65"/>
                    </a:lnTo>
                    <a:lnTo>
                      <a:pt x="39" y="72"/>
                    </a:lnTo>
                    <a:lnTo>
                      <a:pt x="27" y="79"/>
                    </a:lnTo>
                    <a:lnTo>
                      <a:pt x="16" y="84"/>
                    </a:lnTo>
                    <a:lnTo>
                      <a:pt x="7" y="88"/>
                    </a:lnTo>
                    <a:lnTo>
                      <a:pt x="2" y="90"/>
                    </a:lnTo>
                    <a:lnTo>
                      <a:pt x="0" y="91"/>
                    </a:lnTo>
                    <a:lnTo>
                      <a:pt x="44" y="91"/>
                    </a:lnTo>
                    <a:lnTo>
                      <a:pt x="43" y="90"/>
                    </a:lnTo>
                    <a:lnTo>
                      <a:pt x="41" y="89"/>
                    </a:lnTo>
                    <a:lnTo>
                      <a:pt x="44" y="86"/>
                    </a:lnTo>
                    <a:lnTo>
                      <a:pt x="48" y="82"/>
                    </a:lnTo>
                    <a:lnTo>
                      <a:pt x="56" y="76"/>
                    </a:lnTo>
                    <a:lnTo>
                      <a:pt x="70" y="69"/>
                    </a:lnTo>
                    <a:lnTo>
                      <a:pt x="91" y="60"/>
                    </a:lnTo>
                    <a:lnTo>
                      <a:pt x="113" y="50"/>
                    </a:lnTo>
                    <a:lnTo>
                      <a:pt x="132" y="40"/>
                    </a:lnTo>
                    <a:lnTo>
                      <a:pt x="147" y="30"/>
                    </a:lnTo>
                    <a:lnTo>
                      <a:pt x="160" y="22"/>
                    </a:lnTo>
                    <a:lnTo>
                      <a:pt x="170" y="15"/>
                    </a:lnTo>
                    <a:lnTo>
                      <a:pt x="176" y="10"/>
                    </a:lnTo>
                    <a:lnTo>
                      <a:pt x="181" y="6"/>
                    </a:lnTo>
                    <a:lnTo>
                      <a:pt x="182" y="5"/>
                    </a:lnTo>
                    <a:lnTo>
                      <a:pt x="170" y="0"/>
                    </a:lnTo>
                    <a:close/>
                  </a:path>
                </a:pathLst>
              </a:custGeom>
              <a:solidFill>
                <a:srgbClr val="000000"/>
              </a:solidFill>
              <a:ln w="9525">
                <a:noFill/>
                <a:round/>
                <a:headEnd/>
                <a:tailEnd/>
              </a:ln>
            </p:spPr>
            <p:txBody>
              <a:bodyPr/>
              <a:lstStyle/>
              <a:p>
                <a:endParaRPr lang="en-US"/>
              </a:p>
            </p:txBody>
          </p:sp>
          <p:sp>
            <p:nvSpPr>
              <p:cNvPr id="18601" name="Freeform 118"/>
              <p:cNvSpPr>
                <a:spLocks/>
              </p:cNvSpPr>
              <p:nvPr/>
            </p:nvSpPr>
            <p:spPr bwMode="auto">
              <a:xfrm>
                <a:off x="2713" y="2042"/>
                <a:ext cx="91" cy="46"/>
              </a:xfrm>
              <a:custGeom>
                <a:avLst/>
                <a:gdLst>
                  <a:gd name="T0" fmla="*/ 3 w 181"/>
                  <a:gd name="T1" fmla="*/ 0 h 92"/>
                  <a:gd name="T2" fmla="*/ 3 w 181"/>
                  <a:gd name="T3" fmla="*/ 0 h 92"/>
                  <a:gd name="T4" fmla="*/ 3 w 181"/>
                  <a:gd name="T5" fmla="*/ 1 h 92"/>
                  <a:gd name="T6" fmla="*/ 3 w 181"/>
                  <a:gd name="T7" fmla="*/ 1 h 92"/>
                  <a:gd name="T8" fmla="*/ 3 w 181"/>
                  <a:gd name="T9" fmla="*/ 1 h 92"/>
                  <a:gd name="T10" fmla="*/ 3 w 181"/>
                  <a:gd name="T11" fmla="*/ 1 h 92"/>
                  <a:gd name="T12" fmla="*/ 3 w 181"/>
                  <a:gd name="T13" fmla="*/ 1 h 92"/>
                  <a:gd name="T14" fmla="*/ 3 w 181"/>
                  <a:gd name="T15" fmla="*/ 1 h 92"/>
                  <a:gd name="T16" fmla="*/ 2 w 181"/>
                  <a:gd name="T17" fmla="*/ 1 h 92"/>
                  <a:gd name="T18" fmla="*/ 2 w 181"/>
                  <a:gd name="T19" fmla="*/ 1 h 92"/>
                  <a:gd name="T20" fmla="*/ 2 w 181"/>
                  <a:gd name="T21" fmla="*/ 1 h 92"/>
                  <a:gd name="T22" fmla="*/ 2 w 181"/>
                  <a:gd name="T23" fmla="*/ 1 h 92"/>
                  <a:gd name="T24" fmla="*/ 2 w 181"/>
                  <a:gd name="T25" fmla="*/ 1 h 92"/>
                  <a:gd name="T26" fmla="*/ 2 w 181"/>
                  <a:gd name="T27" fmla="*/ 1 h 92"/>
                  <a:gd name="T28" fmla="*/ 2 w 181"/>
                  <a:gd name="T29" fmla="*/ 1 h 92"/>
                  <a:gd name="T30" fmla="*/ 2 w 181"/>
                  <a:gd name="T31" fmla="*/ 1 h 92"/>
                  <a:gd name="T32" fmla="*/ 2 w 181"/>
                  <a:gd name="T33" fmla="*/ 1 h 92"/>
                  <a:gd name="T34" fmla="*/ 2 w 181"/>
                  <a:gd name="T35" fmla="*/ 1 h 92"/>
                  <a:gd name="T36" fmla="*/ 1 w 181"/>
                  <a:gd name="T37" fmla="*/ 1 h 92"/>
                  <a:gd name="T38" fmla="*/ 1 w 181"/>
                  <a:gd name="T39" fmla="*/ 1 h 92"/>
                  <a:gd name="T40" fmla="*/ 1 w 181"/>
                  <a:gd name="T41" fmla="*/ 1 h 92"/>
                  <a:gd name="T42" fmla="*/ 1 w 181"/>
                  <a:gd name="T43" fmla="*/ 1 h 92"/>
                  <a:gd name="T44" fmla="*/ 1 w 181"/>
                  <a:gd name="T45" fmla="*/ 1 h 92"/>
                  <a:gd name="T46" fmla="*/ 1 w 181"/>
                  <a:gd name="T47" fmla="*/ 1 h 92"/>
                  <a:gd name="T48" fmla="*/ 0 w 181"/>
                  <a:gd name="T49" fmla="*/ 1 h 92"/>
                  <a:gd name="T50" fmla="*/ 1 w 181"/>
                  <a:gd name="T51" fmla="*/ 1 h 92"/>
                  <a:gd name="T52" fmla="*/ 1 w 181"/>
                  <a:gd name="T53" fmla="*/ 1 h 92"/>
                  <a:gd name="T54" fmla="*/ 1 w 181"/>
                  <a:gd name="T55" fmla="*/ 1 h 92"/>
                  <a:gd name="T56" fmla="*/ 1 w 181"/>
                  <a:gd name="T57" fmla="*/ 1 h 92"/>
                  <a:gd name="T58" fmla="*/ 1 w 181"/>
                  <a:gd name="T59" fmla="*/ 1 h 92"/>
                  <a:gd name="T60" fmla="*/ 1 w 181"/>
                  <a:gd name="T61" fmla="*/ 1 h 92"/>
                  <a:gd name="T62" fmla="*/ 1 w 181"/>
                  <a:gd name="T63" fmla="*/ 1 h 92"/>
                  <a:gd name="T64" fmla="*/ 2 w 181"/>
                  <a:gd name="T65" fmla="*/ 1 h 92"/>
                  <a:gd name="T66" fmla="*/ 2 w 181"/>
                  <a:gd name="T67" fmla="*/ 1 h 92"/>
                  <a:gd name="T68" fmla="*/ 2 w 181"/>
                  <a:gd name="T69" fmla="*/ 1 h 92"/>
                  <a:gd name="T70" fmla="*/ 3 w 181"/>
                  <a:gd name="T71" fmla="*/ 1 h 92"/>
                  <a:gd name="T72" fmla="*/ 3 w 181"/>
                  <a:gd name="T73" fmla="*/ 1 h 92"/>
                  <a:gd name="T74" fmla="*/ 3 w 181"/>
                  <a:gd name="T75" fmla="*/ 1 h 92"/>
                  <a:gd name="T76" fmla="*/ 3 w 181"/>
                  <a:gd name="T77" fmla="*/ 1 h 92"/>
                  <a:gd name="T78" fmla="*/ 3 w 181"/>
                  <a:gd name="T79" fmla="*/ 1 h 92"/>
                  <a:gd name="T80" fmla="*/ 3 w 181"/>
                  <a:gd name="T81" fmla="*/ 1 h 92"/>
                  <a:gd name="T82" fmla="*/ 3 w 181"/>
                  <a:gd name="T83" fmla="*/ 1 h 92"/>
                  <a:gd name="T84" fmla="*/ 3 w 181"/>
                  <a:gd name="T85" fmla="*/ 0 h 92"/>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1"/>
                  <a:gd name="T130" fmla="*/ 0 h 92"/>
                  <a:gd name="T131" fmla="*/ 181 w 181"/>
                  <a:gd name="T132" fmla="*/ 92 h 92"/>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1" h="92">
                    <a:moveTo>
                      <a:pt x="170" y="0"/>
                    </a:moveTo>
                    <a:lnTo>
                      <a:pt x="169" y="0"/>
                    </a:lnTo>
                    <a:lnTo>
                      <a:pt x="165" y="1"/>
                    </a:lnTo>
                    <a:lnTo>
                      <a:pt x="161" y="3"/>
                    </a:lnTo>
                    <a:lnTo>
                      <a:pt x="155" y="5"/>
                    </a:lnTo>
                    <a:lnTo>
                      <a:pt x="148" y="9"/>
                    </a:lnTo>
                    <a:lnTo>
                      <a:pt x="140" y="14"/>
                    </a:lnTo>
                    <a:lnTo>
                      <a:pt x="132" y="18"/>
                    </a:lnTo>
                    <a:lnTo>
                      <a:pt x="123" y="24"/>
                    </a:lnTo>
                    <a:lnTo>
                      <a:pt x="116" y="29"/>
                    </a:lnTo>
                    <a:lnTo>
                      <a:pt x="112" y="31"/>
                    </a:lnTo>
                    <a:lnTo>
                      <a:pt x="110" y="32"/>
                    </a:lnTo>
                    <a:lnTo>
                      <a:pt x="109" y="33"/>
                    </a:lnTo>
                    <a:lnTo>
                      <a:pt x="107" y="34"/>
                    </a:lnTo>
                    <a:lnTo>
                      <a:pt x="102" y="37"/>
                    </a:lnTo>
                    <a:lnTo>
                      <a:pt x="95" y="41"/>
                    </a:lnTo>
                    <a:lnTo>
                      <a:pt x="82" y="48"/>
                    </a:lnTo>
                    <a:lnTo>
                      <a:pt x="68" y="56"/>
                    </a:lnTo>
                    <a:lnTo>
                      <a:pt x="53" y="64"/>
                    </a:lnTo>
                    <a:lnTo>
                      <a:pt x="39" y="72"/>
                    </a:lnTo>
                    <a:lnTo>
                      <a:pt x="26" y="78"/>
                    </a:lnTo>
                    <a:lnTo>
                      <a:pt x="16" y="84"/>
                    </a:lnTo>
                    <a:lnTo>
                      <a:pt x="7" y="88"/>
                    </a:lnTo>
                    <a:lnTo>
                      <a:pt x="2" y="91"/>
                    </a:lnTo>
                    <a:lnTo>
                      <a:pt x="0" y="92"/>
                    </a:lnTo>
                    <a:lnTo>
                      <a:pt x="43" y="92"/>
                    </a:lnTo>
                    <a:lnTo>
                      <a:pt x="42" y="91"/>
                    </a:lnTo>
                    <a:lnTo>
                      <a:pt x="41" y="88"/>
                    </a:lnTo>
                    <a:lnTo>
                      <a:pt x="43" y="86"/>
                    </a:lnTo>
                    <a:lnTo>
                      <a:pt x="48" y="82"/>
                    </a:lnTo>
                    <a:lnTo>
                      <a:pt x="56" y="76"/>
                    </a:lnTo>
                    <a:lnTo>
                      <a:pt x="70" y="69"/>
                    </a:lnTo>
                    <a:lnTo>
                      <a:pt x="91" y="60"/>
                    </a:lnTo>
                    <a:lnTo>
                      <a:pt x="112" y="49"/>
                    </a:lnTo>
                    <a:lnTo>
                      <a:pt x="132" y="39"/>
                    </a:lnTo>
                    <a:lnTo>
                      <a:pt x="147" y="30"/>
                    </a:lnTo>
                    <a:lnTo>
                      <a:pt x="160" y="22"/>
                    </a:lnTo>
                    <a:lnTo>
                      <a:pt x="170" y="15"/>
                    </a:lnTo>
                    <a:lnTo>
                      <a:pt x="176" y="9"/>
                    </a:lnTo>
                    <a:lnTo>
                      <a:pt x="180" y="5"/>
                    </a:lnTo>
                    <a:lnTo>
                      <a:pt x="181" y="4"/>
                    </a:lnTo>
                    <a:lnTo>
                      <a:pt x="170" y="0"/>
                    </a:lnTo>
                    <a:close/>
                  </a:path>
                </a:pathLst>
              </a:custGeom>
              <a:solidFill>
                <a:srgbClr val="000000"/>
              </a:solidFill>
              <a:ln w="9525">
                <a:noFill/>
                <a:round/>
                <a:headEnd/>
                <a:tailEnd/>
              </a:ln>
            </p:spPr>
            <p:txBody>
              <a:bodyPr/>
              <a:lstStyle/>
              <a:p>
                <a:endParaRPr lang="en-US"/>
              </a:p>
            </p:txBody>
          </p:sp>
          <p:sp>
            <p:nvSpPr>
              <p:cNvPr id="18602" name="Freeform 119"/>
              <p:cNvSpPr>
                <a:spLocks/>
              </p:cNvSpPr>
              <p:nvPr/>
            </p:nvSpPr>
            <p:spPr bwMode="auto">
              <a:xfrm>
                <a:off x="2723" y="2055"/>
                <a:ext cx="91" cy="46"/>
              </a:xfrm>
              <a:custGeom>
                <a:avLst/>
                <a:gdLst>
                  <a:gd name="T0" fmla="*/ 3 w 182"/>
                  <a:gd name="T1" fmla="*/ 0 h 91"/>
                  <a:gd name="T2" fmla="*/ 3 w 182"/>
                  <a:gd name="T3" fmla="*/ 0 h 91"/>
                  <a:gd name="T4" fmla="*/ 3 w 182"/>
                  <a:gd name="T5" fmla="*/ 1 h 91"/>
                  <a:gd name="T6" fmla="*/ 3 w 182"/>
                  <a:gd name="T7" fmla="*/ 1 h 91"/>
                  <a:gd name="T8" fmla="*/ 3 w 182"/>
                  <a:gd name="T9" fmla="*/ 1 h 91"/>
                  <a:gd name="T10" fmla="*/ 3 w 182"/>
                  <a:gd name="T11" fmla="*/ 1 h 91"/>
                  <a:gd name="T12" fmla="*/ 3 w 182"/>
                  <a:gd name="T13" fmla="*/ 1 h 91"/>
                  <a:gd name="T14" fmla="*/ 3 w 182"/>
                  <a:gd name="T15" fmla="*/ 1 h 91"/>
                  <a:gd name="T16" fmla="*/ 2 w 182"/>
                  <a:gd name="T17" fmla="*/ 1 h 91"/>
                  <a:gd name="T18" fmla="*/ 2 w 182"/>
                  <a:gd name="T19" fmla="*/ 1 h 91"/>
                  <a:gd name="T20" fmla="*/ 2 w 182"/>
                  <a:gd name="T21" fmla="*/ 1 h 91"/>
                  <a:gd name="T22" fmla="*/ 2 w 182"/>
                  <a:gd name="T23" fmla="*/ 1 h 91"/>
                  <a:gd name="T24" fmla="*/ 2 w 182"/>
                  <a:gd name="T25" fmla="*/ 1 h 91"/>
                  <a:gd name="T26" fmla="*/ 2 w 182"/>
                  <a:gd name="T27" fmla="*/ 1 h 91"/>
                  <a:gd name="T28" fmla="*/ 2 w 182"/>
                  <a:gd name="T29" fmla="*/ 1 h 91"/>
                  <a:gd name="T30" fmla="*/ 1 w 182"/>
                  <a:gd name="T31" fmla="*/ 1 h 91"/>
                  <a:gd name="T32" fmla="*/ 1 w 182"/>
                  <a:gd name="T33" fmla="*/ 1 h 91"/>
                  <a:gd name="T34" fmla="*/ 1 w 182"/>
                  <a:gd name="T35" fmla="*/ 1 h 91"/>
                  <a:gd name="T36" fmla="*/ 1 w 182"/>
                  <a:gd name="T37" fmla="*/ 1 h 91"/>
                  <a:gd name="T38" fmla="*/ 1 w 182"/>
                  <a:gd name="T39" fmla="*/ 2 h 91"/>
                  <a:gd name="T40" fmla="*/ 1 w 182"/>
                  <a:gd name="T41" fmla="*/ 2 h 91"/>
                  <a:gd name="T42" fmla="*/ 1 w 182"/>
                  <a:gd name="T43" fmla="*/ 2 h 91"/>
                  <a:gd name="T44" fmla="*/ 1 w 182"/>
                  <a:gd name="T45" fmla="*/ 2 h 91"/>
                  <a:gd name="T46" fmla="*/ 1 w 182"/>
                  <a:gd name="T47" fmla="*/ 2 h 91"/>
                  <a:gd name="T48" fmla="*/ 0 w 182"/>
                  <a:gd name="T49" fmla="*/ 2 h 91"/>
                  <a:gd name="T50" fmla="*/ 1 w 182"/>
                  <a:gd name="T51" fmla="*/ 2 h 91"/>
                  <a:gd name="T52" fmla="*/ 1 w 182"/>
                  <a:gd name="T53" fmla="*/ 2 h 91"/>
                  <a:gd name="T54" fmla="*/ 1 w 182"/>
                  <a:gd name="T55" fmla="*/ 2 h 91"/>
                  <a:gd name="T56" fmla="*/ 1 w 182"/>
                  <a:gd name="T57" fmla="*/ 2 h 91"/>
                  <a:gd name="T58" fmla="*/ 1 w 182"/>
                  <a:gd name="T59" fmla="*/ 2 h 91"/>
                  <a:gd name="T60" fmla="*/ 1 w 182"/>
                  <a:gd name="T61" fmla="*/ 2 h 91"/>
                  <a:gd name="T62" fmla="*/ 1 w 182"/>
                  <a:gd name="T63" fmla="*/ 2 h 91"/>
                  <a:gd name="T64" fmla="*/ 1 w 182"/>
                  <a:gd name="T65" fmla="*/ 2 h 91"/>
                  <a:gd name="T66" fmla="*/ 1 w 182"/>
                  <a:gd name="T67" fmla="*/ 1 h 91"/>
                  <a:gd name="T68" fmla="*/ 2 w 182"/>
                  <a:gd name="T69" fmla="*/ 1 h 91"/>
                  <a:gd name="T70" fmla="*/ 3 w 182"/>
                  <a:gd name="T71" fmla="*/ 1 h 91"/>
                  <a:gd name="T72" fmla="*/ 3 w 182"/>
                  <a:gd name="T73" fmla="*/ 1 h 91"/>
                  <a:gd name="T74" fmla="*/ 3 w 182"/>
                  <a:gd name="T75" fmla="*/ 1 h 91"/>
                  <a:gd name="T76" fmla="*/ 3 w 182"/>
                  <a:gd name="T77" fmla="*/ 1 h 91"/>
                  <a:gd name="T78" fmla="*/ 3 w 182"/>
                  <a:gd name="T79" fmla="*/ 1 h 91"/>
                  <a:gd name="T80" fmla="*/ 3 w 182"/>
                  <a:gd name="T81" fmla="*/ 1 h 91"/>
                  <a:gd name="T82" fmla="*/ 3 w 182"/>
                  <a:gd name="T83" fmla="*/ 1 h 91"/>
                  <a:gd name="T84" fmla="*/ 3 w 182"/>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2"/>
                  <a:gd name="T130" fmla="*/ 0 h 91"/>
                  <a:gd name="T131" fmla="*/ 182 w 182"/>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2" h="91">
                    <a:moveTo>
                      <a:pt x="170" y="0"/>
                    </a:moveTo>
                    <a:lnTo>
                      <a:pt x="168" y="0"/>
                    </a:lnTo>
                    <a:lnTo>
                      <a:pt x="166" y="1"/>
                    </a:lnTo>
                    <a:lnTo>
                      <a:pt x="161" y="4"/>
                    </a:lnTo>
                    <a:lnTo>
                      <a:pt x="155" y="6"/>
                    </a:lnTo>
                    <a:lnTo>
                      <a:pt x="148" y="9"/>
                    </a:lnTo>
                    <a:lnTo>
                      <a:pt x="140" y="13"/>
                    </a:lnTo>
                    <a:lnTo>
                      <a:pt x="132" y="17"/>
                    </a:lnTo>
                    <a:lnTo>
                      <a:pt x="122" y="23"/>
                    </a:lnTo>
                    <a:lnTo>
                      <a:pt x="115" y="28"/>
                    </a:lnTo>
                    <a:lnTo>
                      <a:pt x="112" y="30"/>
                    </a:lnTo>
                    <a:lnTo>
                      <a:pt x="110" y="31"/>
                    </a:lnTo>
                    <a:lnTo>
                      <a:pt x="109" y="32"/>
                    </a:lnTo>
                    <a:lnTo>
                      <a:pt x="106" y="34"/>
                    </a:lnTo>
                    <a:lnTo>
                      <a:pt x="103" y="36"/>
                    </a:lnTo>
                    <a:lnTo>
                      <a:pt x="95" y="41"/>
                    </a:lnTo>
                    <a:lnTo>
                      <a:pt x="83" y="47"/>
                    </a:lnTo>
                    <a:lnTo>
                      <a:pt x="68" y="56"/>
                    </a:lnTo>
                    <a:lnTo>
                      <a:pt x="53" y="64"/>
                    </a:lnTo>
                    <a:lnTo>
                      <a:pt x="39" y="72"/>
                    </a:lnTo>
                    <a:lnTo>
                      <a:pt x="27" y="77"/>
                    </a:lnTo>
                    <a:lnTo>
                      <a:pt x="16" y="83"/>
                    </a:lnTo>
                    <a:lnTo>
                      <a:pt x="7" y="88"/>
                    </a:lnTo>
                    <a:lnTo>
                      <a:pt x="3" y="90"/>
                    </a:lnTo>
                    <a:lnTo>
                      <a:pt x="0" y="91"/>
                    </a:lnTo>
                    <a:lnTo>
                      <a:pt x="43" y="91"/>
                    </a:lnTo>
                    <a:lnTo>
                      <a:pt x="42" y="90"/>
                    </a:lnTo>
                    <a:lnTo>
                      <a:pt x="42" y="88"/>
                    </a:lnTo>
                    <a:lnTo>
                      <a:pt x="43" y="86"/>
                    </a:lnTo>
                    <a:lnTo>
                      <a:pt x="49" y="81"/>
                    </a:lnTo>
                    <a:lnTo>
                      <a:pt x="57" y="75"/>
                    </a:lnTo>
                    <a:lnTo>
                      <a:pt x="71" y="68"/>
                    </a:lnTo>
                    <a:lnTo>
                      <a:pt x="91" y="59"/>
                    </a:lnTo>
                    <a:lnTo>
                      <a:pt x="113" y="49"/>
                    </a:lnTo>
                    <a:lnTo>
                      <a:pt x="133" y="38"/>
                    </a:lnTo>
                    <a:lnTo>
                      <a:pt x="148" y="29"/>
                    </a:lnTo>
                    <a:lnTo>
                      <a:pt x="160" y="21"/>
                    </a:lnTo>
                    <a:lnTo>
                      <a:pt x="171" y="14"/>
                    </a:lnTo>
                    <a:lnTo>
                      <a:pt x="176" y="8"/>
                    </a:lnTo>
                    <a:lnTo>
                      <a:pt x="181" y="5"/>
                    </a:lnTo>
                    <a:lnTo>
                      <a:pt x="182" y="4"/>
                    </a:lnTo>
                    <a:lnTo>
                      <a:pt x="170" y="0"/>
                    </a:lnTo>
                    <a:close/>
                  </a:path>
                </a:pathLst>
              </a:custGeom>
              <a:solidFill>
                <a:srgbClr val="000000"/>
              </a:solidFill>
              <a:ln w="9525">
                <a:noFill/>
                <a:round/>
                <a:headEnd/>
                <a:tailEnd/>
              </a:ln>
            </p:spPr>
            <p:txBody>
              <a:bodyPr/>
              <a:lstStyle/>
              <a:p>
                <a:endParaRPr lang="en-US"/>
              </a:p>
            </p:txBody>
          </p:sp>
          <p:sp>
            <p:nvSpPr>
              <p:cNvPr id="18603" name="Freeform 120"/>
              <p:cNvSpPr>
                <a:spLocks/>
              </p:cNvSpPr>
              <p:nvPr/>
            </p:nvSpPr>
            <p:spPr bwMode="auto">
              <a:xfrm>
                <a:off x="2733" y="2068"/>
                <a:ext cx="91" cy="45"/>
              </a:xfrm>
              <a:custGeom>
                <a:avLst/>
                <a:gdLst>
                  <a:gd name="T0" fmla="*/ 3 w 182"/>
                  <a:gd name="T1" fmla="*/ 0 h 91"/>
                  <a:gd name="T2" fmla="*/ 3 w 182"/>
                  <a:gd name="T3" fmla="*/ 0 h 91"/>
                  <a:gd name="T4" fmla="*/ 3 w 182"/>
                  <a:gd name="T5" fmla="*/ 0 h 91"/>
                  <a:gd name="T6" fmla="*/ 3 w 182"/>
                  <a:gd name="T7" fmla="*/ 0 h 91"/>
                  <a:gd name="T8" fmla="*/ 3 w 182"/>
                  <a:gd name="T9" fmla="*/ 0 h 91"/>
                  <a:gd name="T10" fmla="*/ 3 w 182"/>
                  <a:gd name="T11" fmla="*/ 0 h 91"/>
                  <a:gd name="T12" fmla="*/ 3 w 182"/>
                  <a:gd name="T13" fmla="*/ 0 h 91"/>
                  <a:gd name="T14" fmla="*/ 3 w 182"/>
                  <a:gd name="T15" fmla="*/ 0 h 91"/>
                  <a:gd name="T16" fmla="*/ 2 w 182"/>
                  <a:gd name="T17" fmla="*/ 0 h 91"/>
                  <a:gd name="T18" fmla="*/ 2 w 182"/>
                  <a:gd name="T19" fmla="*/ 0 h 91"/>
                  <a:gd name="T20" fmla="*/ 2 w 182"/>
                  <a:gd name="T21" fmla="*/ 0 h 91"/>
                  <a:gd name="T22" fmla="*/ 2 w 182"/>
                  <a:gd name="T23" fmla="*/ 0 h 91"/>
                  <a:gd name="T24" fmla="*/ 2 w 182"/>
                  <a:gd name="T25" fmla="*/ 0 h 91"/>
                  <a:gd name="T26" fmla="*/ 2 w 182"/>
                  <a:gd name="T27" fmla="*/ 0 h 91"/>
                  <a:gd name="T28" fmla="*/ 2 w 182"/>
                  <a:gd name="T29" fmla="*/ 0 h 91"/>
                  <a:gd name="T30" fmla="*/ 1 w 182"/>
                  <a:gd name="T31" fmla="*/ 0 h 91"/>
                  <a:gd name="T32" fmla="*/ 1 w 182"/>
                  <a:gd name="T33" fmla="*/ 0 h 91"/>
                  <a:gd name="T34" fmla="*/ 1 w 182"/>
                  <a:gd name="T35" fmla="*/ 0 h 91"/>
                  <a:gd name="T36" fmla="*/ 1 w 182"/>
                  <a:gd name="T37" fmla="*/ 1 h 91"/>
                  <a:gd name="T38" fmla="*/ 1 w 182"/>
                  <a:gd name="T39" fmla="*/ 1 h 91"/>
                  <a:gd name="T40" fmla="*/ 1 w 182"/>
                  <a:gd name="T41" fmla="*/ 1 h 91"/>
                  <a:gd name="T42" fmla="*/ 1 w 182"/>
                  <a:gd name="T43" fmla="*/ 1 h 91"/>
                  <a:gd name="T44" fmla="*/ 1 w 182"/>
                  <a:gd name="T45" fmla="*/ 1 h 91"/>
                  <a:gd name="T46" fmla="*/ 1 w 182"/>
                  <a:gd name="T47" fmla="*/ 1 h 91"/>
                  <a:gd name="T48" fmla="*/ 0 w 182"/>
                  <a:gd name="T49" fmla="*/ 1 h 91"/>
                  <a:gd name="T50" fmla="*/ 1 w 182"/>
                  <a:gd name="T51" fmla="*/ 1 h 91"/>
                  <a:gd name="T52" fmla="*/ 1 w 182"/>
                  <a:gd name="T53" fmla="*/ 1 h 91"/>
                  <a:gd name="T54" fmla="*/ 1 w 182"/>
                  <a:gd name="T55" fmla="*/ 1 h 91"/>
                  <a:gd name="T56" fmla="*/ 1 w 182"/>
                  <a:gd name="T57" fmla="*/ 1 h 91"/>
                  <a:gd name="T58" fmla="*/ 1 w 182"/>
                  <a:gd name="T59" fmla="*/ 1 h 91"/>
                  <a:gd name="T60" fmla="*/ 1 w 182"/>
                  <a:gd name="T61" fmla="*/ 1 h 91"/>
                  <a:gd name="T62" fmla="*/ 1 w 182"/>
                  <a:gd name="T63" fmla="*/ 1 h 91"/>
                  <a:gd name="T64" fmla="*/ 1 w 182"/>
                  <a:gd name="T65" fmla="*/ 1 h 91"/>
                  <a:gd name="T66" fmla="*/ 1 w 182"/>
                  <a:gd name="T67" fmla="*/ 0 h 91"/>
                  <a:gd name="T68" fmla="*/ 2 w 182"/>
                  <a:gd name="T69" fmla="*/ 0 h 91"/>
                  <a:gd name="T70" fmla="*/ 3 w 182"/>
                  <a:gd name="T71" fmla="*/ 0 h 91"/>
                  <a:gd name="T72" fmla="*/ 3 w 182"/>
                  <a:gd name="T73" fmla="*/ 0 h 91"/>
                  <a:gd name="T74" fmla="*/ 3 w 182"/>
                  <a:gd name="T75" fmla="*/ 0 h 91"/>
                  <a:gd name="T76" fmla="*/ 3 w 182"/>
                  <a:gd name="T77" fmla="*/ 0 h 91"/>
                  <a:gd name="T78" fmla="*/ 3 w 182"/>
                  <a:gd name="T79" fmla="*/ 0 h 91"/>
                  <a:gd name="T80" fmla="*/ 3 w 182"/>
                  <a:gd name="T81" fmla="*/ 0 h 91"/>
                  <a:gd name="T82" fmla="*/ 3 w 182"/>
                  <a:gd name="T83" fmla="*/ 0 h 91"/>
                  <a:gd name="T84" fmla="*/ 3 w 182"/>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2"/>
                  <a:gd name="T130" fmla="*/ 0 h 91"/>
                  <a:gd name="T131" fmla="*/ 182 w 182"/>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2" h="91">
                    <a:moveTo>
                      <a:pt x="170" y="0"/>
                    </a:moveTo>
                    <a:lnTo>
                      <a:pt x="169" y="0"/>
                    </a:lnTo>
                    <a:lnTo>
                      <a:pt x="166" y="1"/>
                    </a:lnTo>
                    <a:lnTo>
                      <a:pt x="161" y="3"/>
                    </a:lnTo>
                    <a:lnTo>
                      <a:pt x="155" y="5"/>
                    </a:lnTo>
                    <a:lnTo>
                      <a:pt x="148" y="9"/>
                    </a:lnTo>
                    <a:lnTo>
                      <a:pt x="139" y="12"/>
                    </a:lnTo>
                    <a:lnTo>
                      <a:pt x="131" y="17"/>
                    </a:lnTo>
                    <a:lnTo>
                      <a:pt x="122" y="23"/>
                    </a:lnTo>
                    <a:lnTo>
                      <a:pt x="115" y="27"/>
                    </a:lnTo>
                    <a:lnTo>
                      <a:pt x="112" y="30"/>
                    </a:lnTo>
                    <a:lnTo>
                      <a:pt x="109" y="31"/>
                    </a:lnTo>
                    <a:lnTo>
                      <a:pt x="108" y="32"/>
                    </a:lnTo>
                    <a:lnTo>
                      <a:pt x="106" y="33"/>
                    </a:lnTo>
                    <a:lnTo>
                      <a:pt x="102" y="35"/>
                    </a:lnTo>
                    <a:lnTo>
                      <a:pt x="94" y="40"/>
                    </a:lnTo>
                    <a:lnTo>
                      <a:pt x="83" y="47"/>
                    </a:lnTo>
                    <a:lnTo>
                      <a:pt x="68" y="56"/>
                    </a:lnTo>
                    <a:lnTo>
                      <a:pt x="53" y="64"/>
                    </a:lnTo>
                    <a:lnTo>
                      <a:pt x="39" y="71"/>
                    </a:lnTo>
                    <a:lnTo>
                      <a:pt x="26" y="78"/>
                    </a:lnTo>
                    <a:lnTo>
                      <a:pt x="16" y="84"/>
                    </a:lnTo>
                    <a:lnTo>
                      <a:pt x="7" y="87"/>
                    </a:lnTo>
                    <a:lnTo>
                      <a:pt x="2" y="89"/>
                    </a:lnTo>
                    <a:lnTo>
                      <a:pt x="0" y="91"/>
                    </a:lnTo>
                    <a:lnTo>
                      <a:pt x="44" y="91"/>
                    </a:lnTo>
                    <a:lnTo>
                      <a:pt x="42" y="89"/>
                    </a:lnTo>
                    <a:lnTo>
                      <a:pt x="41" y="87"/>
                    </a:lnTo>
                    <a:lnTo>
                      <a:pt x="44" y="85"/>
                    </a:lnTo>
                    <a:lnTo>
                      <a:pt x="48" y="80"/>
                    </a:lnTo>
                    <a:lnTo>
                      <a:pt x="56" y="74"/>
                    </a:lnTo>
                    <a:lnTo>
                      <a:pt x="70" y="68"/>
                    </a:lnTo>
                    <a:lnTo>
                      <a:pt x="91" y="58"/>
                    </a:lnTo>
                    <a:lnTo>
                      <a:pt x="113" y="48"/>
                    </a:lnTo>
                    <a:lnTo>
                      <a:pt x="132" y="38"/>
                    </a:lnTo>
                    <a:lnTo>
                      <a:pt x="147" y="28"/>
                    </a:lnTo>
                    <a:lnTo>
                      <a:pt x="160" y="20"/>
                    </a:lnTo>
                    <a:lnTo>
                      <a:pt x="170" y="13"/>
                    </a:lnTo>
                    <a:lnTo>
                      <a:pt x="176" y="8"/>
                    </a:lnTo>
                    <a:lnTo>
                      <a:pt x="181" y="4"/>
                    </a:lnTo>
                    <a:lnTo>
                      <a:pt x="182" y="3"/>
                    </a:lnTo>
                    <a:lnTo>
                      <a:pt x="170" y="0"/>
                    </a:lnTo>
                    <a:close/>
                  </a:path>
                </a:pathLst>
              </a:custGeom>
              <a:solidFill>
                <a:srgbClr val="000000"/>
              </a:solidFill>
              <a:ln w="9525">
                <a:noFill/>
                <a:round/>
                <a:headEnd/>
                <a:tailEnd/>
              </a:ln>
            </p:spPr>
            <p:txBody>
              <a:bodyPr/>
              <a:lstStyle/>
              <a:p>
                <a:endParaRPr lang="en-US"/>
              </a:p>
            </p:txBody>
          </p:sp>
          <p:sp>
            <p:nvSpPr>
              <p:cNvPr id="18604" name="Freeform 121"/>
              <p:cNvSpPr>
                <a:spLocks/>
              </p:cNvSpPr>
              <p:nvPr/>
            </p:nvSpPr>
            <p:spPr bwMode="auto">
              <a:xfrm>
                <a:off x="2743" y="2080"/>
                <a:ext cx="91" cy="46"/>
              </a:xfrm>
              <a:custGeom>
                <a:avLst/>
                <a:gdLst>
                  <a:gd name="T0" fmla="*/ 3 w 182"/>
                  <a:gd name="T1" fmla="*/ 0 h 91"/>
                  <a:gd name="T2" fmla="*/ 3 w 182"/>
                  <a:gd name="T3" fmla="*/ 0 h 91"/>
                  <a:gd name="T4" fmla="*/ 3 w 182"/>
                  <a:gd name="T5" fmla="*/ 1 h 91"/>
                  <a:gd name="T6" fmla="*/ 3 w 182"/>
                  <a:gd name="T7" fmla="*/ 1 h 91"/>
                  <a:gd name="T8" fmla="*/ 3 w 182"/>
                  <a:gd name="T9" fmla="*/ 1 h 91"/>
                  <a:gd name="T10" fmla="*/ 3 w 182"/>
                  <a:gd name="T11" fmla="*/ 1 h 91"/>
                  <a:gd name="T12" fmla="*/ 3 w 182"/>
                  <a:gd name="T13" fmla="*/ 1 h 91"/>
                  <a:gd name="T14" fmla="*/ 3 w 182"/>
                  <a:gd name="T15" fmla="*/ 1 h 91"/>
                  <a:gd name="T16" fmla="*/ 2 w 182"/>
                  <a:gd name="T17" fmla="*/ 1 h 91"/>
                  <a:gd name="T18" fmla="*/ 2 w 182"/>
                  <a:gd name="T19" fmla="*/ 1 h 91"/>
                  <a:gd name="T20" fmla="*/ 2 w 182"/>
                  <a:gd name="T21" fmla="*/ 1 h 91"/>
                  <a:gd name="T22" fmla="*/ 2 w 182"/>
                  <a:gd name="T23" fmla="*/ 1 h 91"/>
                  <a:gd name="T24" fmla="*/ 2 w 182"/>
                  <a:gd name="T25" fmla="*/ 1 h 91"/>
                  <a:gd name="T26" fmla="*/ 2 w 182"/>
                  <a:gd name="T27" fmla="*/ 1 h 91"/>
                  <a:gd name="T28" fmla="*/ 2 w 182"/>
                  <a:gd name="T29" fmla="*/ 1 h 91"/>
                  <a:gd name="T30" fmla="*/ 1 w 182"/>
                  <a:gd name="T31" fmla="*/ 1 h 91"/>
                  <a:gd name="T32" fmla="*/ 1 w 182"/>
                  <a:gd name="T33" fmla="*/ 1 h 91"/>
                  <a:gd name="T34" fmla="*/ 1 w 182"/>
                  <a:gd name="T35" fmla="*/ 1 h 91"/>
                  <a:gd name="T36" fmla="*/ 1 w 182"/>
                  <a:gd name="T37" fmla="*/ 1 h 91"/>
                  <a:gd name="T38" fmla="*/ 1 w 182"/>
                  <a:gd name="T39" fmla="*/ 2 h 91"/>
                  <a:gd name="T40" fmla="*/ 1 w 182"/>
                  <a:gd name="T41" fmla="*/ 2 h 91"/>
                  <a:gd name="T42" fmla="*/ 1 w 182"/>
                  <a:gd name="T43" fmla="*/ 2 h 91"/>
                  <a:gd name="T44" fmla="*/ 1 w 182"/>
                  <a:gd name="T45" fmla="*/ 2 h 91"/>
                  <a:gd name="T46" fmla="*/ 1 w 182"/>
                  <a:gd name="T47" fmla="*/ 2 h 91"/>
                  <a:gd name="T48" fmla="*/ 0 w 182"/>
                  <a:gd name="T49" fmla="*/ 2 h 91"/>
                  <a:gd name="T50" fmla="*/ 1 w 182"/>
                  <a:gd name="T51" fmla="*/ 2 h 91"/>
                  <a:gd name="T52" fmla="*/ 1 w 182"/>
                  <a:gd name="T53" fmla="*/ 2 h 91"/>
                  <a:gd name="T54" fmla="*/ 1 w 182"/>
                  <a:gd name="T55" fmla="*/ 2 h 91"/>
                  <a:gd name="T56" fmla="*/ 1 w 182"/>
                  <a:gd name="T57" fmla="*/ 2 h 91"/>
                  <a:gd name="T58" fmla="*/ 1 w 182"/>
                  <a:gd name="T59" fmla="*/ 2 h 91"/>
                  <a:gd name="T60" fmla="*/ 1 w 182"/>
                  <a:gd name="T61" fmla="*/ 2 h 91"/>
                  <a:gd name="T62" fmla="*/ 1 w 182"/>
                  <a:gd name="T63" fmla="*/ 2 h 91"/>
                  <a:gd name="T64" fmla="*/ 1 w 182"/>
                  <a:gd name="T65" fmla="*/ 2 h 91"/>
                  <a:gd name="T66" fmla="*/ 1 w 182"/>
                  <a:gd name="T67" fmla="*/ 1 h 91"/>
                  <a:gd name="T68" fmla="*/ 2 w 182"/>
                  <a:gd name="T69" fmla="*/ 1 h 91"/>
                  <a:gd name="T70" fmla="*/ 3 w 182"/>
                  <a:gd name="T71" fmla="*/ 1 h 91"/>
                  <a:gd name="T72" fmla="*/ 3 w 182"/>
                  <a:gd name="T73" fmla="*/ 1 h 91"/>
                  <a:gd name="T74" fmla="*/ 3 w 182"/>
                  <a:gd name="T75" fmla="*/ 1 h 91"/>
                  <a:gd name="T76" fmla="*/ 3 w 182"/>
                  <a:gd name="T77" fmla="*/ 1 h 91"/>
                  <a:gd name="T78" fmla="*/ 3 w 182"/>
                  <a:gd name="T79" fmla="*/ 1 h 91"/>
                  <a:gd name="T80" fmla="*/ 3 w 182"/>
                  <a:gd name="T81" fmla="*/ 1 h 91"/>
                  <a:gd name="T82" fmla="*/ 3 w 182"/>
                  <a:gd name="T83" fmla="*/ 1 h 91"/>
                  <a:gd name="T84" fmla="*/ 3 w 182"/>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2"/>
                  <a:gd name="T130" fmla="*/ 0 h 91"/>
                  <a:gd name="T131" fmla="*/ 182 w 182"/>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2" h="91">
                    <a:moveTo>
                      <a:pt x="171" y="0"/>
                    </a:moveTo>
                    <a:lnTo>
                      <a:pt x="170" y="0"/>
                    </a:lnTo>
                    <a:lnTo>
                      <a:pt x="166" y="1"/>
                    </a:lnTo>
                    <a:lnTo>
                      <a:pt x="162" y="3"/>
                    </a:lnTo>
                    <a:lnTo>
                      <a:pt x="156" y="6"/>
                    </a:lnTo>
                    <a:lnTo>
                      <a:pt x="149" y="9"/>
                    </a:lnTo>
                    <a:lnTo>
                      <a:pt x="141" y="13"/>
                    </a:lnTo>
                    <a:lnTo>
                      <a:pt x="133" y="17"/>
                    </a:lnTo>
                    <a:lnTo>
                      <a:pt x="124" y="23"/>
                    </a:lnTo>
                    <a:lnTo>
                      <a:pt x="117" y="28"/>
                    </a:lnTo>
                    <a:lnTo>
                      <a:pt x="113" y="30"/>
                    </a:lnTo>
                    <a:lnTo>
                      <a:pt x="111" y="31"/>
                    </a:lnTo>
                    <a:lnTo>
                      <a:pt x="110" y="32"/>
                    </a:lnTo>
                    <a:lnTo>
                      <a:pt x="108" y="33"/>
                    </a:lnTo>
                    <a:lnTo>
                      <a:pt x="103" y="36"/>
                    </a:lnTo>
                    <a:lnTo>
                      <a:pt x="96" y="40"/>
                    </a:lnTo>
                    <a:lnTo>
                      <a:pt x="83" y="47"/>
                    </a:lnTo>
                    <a:lnTo>
                      <a:pt x="68" y="56"/>
                    </a:lnTo>
                    <a:lnTo>
                      <a:pt x="53" y="64"/>
                    </a:lnTo>
                    <a:lnTo>
                      <a:pt x="40" y="71"/>
                    </a:lnTo>
                    <a:lnTo>
                      <a:pt x="27" y="78"/>
                    </a:lnTo>
                    <a:lnTo>
                      <a:pt x="17" y="84"/>
                    </a:lnTo>
                    <a:lnTo>
                      <a:pt x="7" y="88"/>
                    </a:lnTo>
                    <a:lnTo>
                      <a:pt x="3" y="90"/>
                    </a:lnTo>
                    <a:lnTo>
                      <a:pt x="0" y="91"/>
                    </a:lnTo>
                    <a:lnTo>
                      <a:pt x="44" y="91"/>
                    </a:lnTo>
                    <a:lnTo>
                      <a:pt x="43" y="90"/>
                    </a:lnTo>
                    <a:lnTo>
                      <a:pt x="42" y="88"/>
                    </a:lnTo>
                    <a:lnTo>
                      <a:pt x="44" y="85"/>
                    </a:lnTo>
                    <a:lnTo>
                      <a:pt x="49" y="81"/>
                    </a:lnTo>
                    <a:lnTo>
                      <a:pt x="57" y="75"/>
                    </a:lnTo>
                    <a:lnTo>
                      <a:pt x="71" y="68"/>
                    </a:lnTo>
                    <a:lnTo>
                      <a:pt x="91" y="59"/>
                    </a:lnTo>
                    <a:lnTo>
                      <a:pt x="113" y="48"/>
                    </a:lnTo>
                    <a:lnTo>
                      <a:pt x="133" y="38"/>
                    </a:lnTo>
                    <a:lnTo>
                      <a:pt x="148" y="29"/>
                    </a:lnTo>
                    <a:lnTo>
                      <a:pt x="160" y="21"/>
                    </a:lnTo>
                    <a:lnTo>
                      <a:pt x="171" y="14"/>
                    </a:lnTo>
                    <a:lnTo>
                      <a:pt x="177" y="8"/>
                    </a:lnTo>
                    <a:lnTo>
                      <a:pt x="181" y="5"/>
                    </a:lnTo>
                    <a:lnTo>
                      <a:pt x="182" y="3"/>
                    </a:lnTo>
                    <a:lnTo>
                      <a:pt x="171" y="0"/>
                    </a:lnTo>
                    <a:close/>
                  </a:path>
                </a:pathLst>
              </a:custGeom>
              <a:solidFill>
                <a:srgbClr val="000000"/>
              </a:solidFill>
              <a:ln w="9525">
                <a:noFill/>
                <a:round/>
                <a:headEnd/>
                <a:tailEnd/>
              </a:ln>
            </p:spPr>
            <p:txBody>
              <a:bodyPr/>
              <a:lstStyle/>
              <a:p>
                <a:endParaRPr lang="en-US"/>
              </a:p>
            </p:txBody>
          </p:sp>
          <p:sp>
            <p:nvSpPr>
              <p:cNvPr id="18605" name="Freeform 122"/>
              <p:cNvSpPr>
                <a:spLocks/>
              </p:cNvSpPr>
              <p:nvPr/>
            </p:nvSpPr>
            <p:spPr bwMode="auto">
              <a:xfrm>
                <a:off x="2753" y="2093"/>
                <a:ext cx="91" cy="46"/>
              </a:xfrm>
              <a:custGeom>
                <a:avLst/>
                <a:gdLst>
                  <a:gd name="T0" fmla="*/ 3 w 182"/>
                  <a:gd name="T1" fmla="*/ 0 h 91"/>
                  <a:gd name="T2" fmla="*/ 3 w 182"/>
                  <a:gd name="T3" fmla="*/ 0 h 91"/>
                  <a:gd name="T4" fmla="*/ 3 w 182"/>
                  <a:gd name="T5" fmla="*/ 1 h 91"/>
                  <a:gd name="T6" fmla="*/ 3 w 182"/>
                  <a:gd name="T7" fmla="*/ 1 h 91"/>
                  <a:gd name="T8" fmla="*/ 3 w 182"/>
                  <a:gd name="T9" fmla="*/ 1 h 91"/>
                  <a:gd name="T10" fmla="*/ 3 w 182"/>
                  <a:gd name="T11" fmla="*/ 1 h 91"/>
                  <a:gd name="T12" fmla="*/ 3 w 182"/>
                  <a:gd name="T13" fmla="*/ 1 h 91"/>
                  <a:gd name="T14" fmla="*/ 3 w 182"/>
                  <a:gd name="T15" fmla="*/ 1 h 91"/>
                  <a:gd name="T16" fmla="*/ 2 w 182"/>
                  <a:gd name="T17" fmla="*/ 1 h 91"/>
                  <a:gd name="T18" fmla="*/ 2 w 182"/>
                  <a:gd name="T19" fmla="*/ 1 h 91"/>
                  <a:gd name="T20" fmla="*/ 2 w 182"/>
                  <a:gd name="T21" fmla="*/ 1 h 91"/>
                  <a:gd name="T22" fmla="*/ 2 w 182"/>
                  <a:gd name="T23" fmla="*/ 1 h 91"/>
                  <a:gd name="T24" fmla="*/ 2 w 182"/>
                  <a:gd name="T25" fmla="*/ 1 h 91"/>
                  <a:gd name="T26" fmla="*/ 2 w 182"/>
                  <a:gd name="T27" fmla="*/ 1 h 91"/>
                  <a:gd name="T28" fmla="*/ 2 w 182"/>
                  <a:gd name="T29" fmla="*/ 1 h 91"/>
                  <a:gd name="T30" fmla="*/ 1 w 182"/>
                  <a:gd name="T31" fmla="*/ 1 h 91"/>
                  <a:gd name="T32" fmla="*/ 1 w 182"/>
                  <a:gd name="T33" fmla="*/ 1 h 91"/>
                  <a:gd name="T34" fmla="*/ 1 w 182"/>
                  <a:gd name="T35" fmla="*/ 1 h 91"/>
                  <a:gd name="T36" fmla="*/ 1 w 182"/>
                  <a:gd name="T37" fmla="*/ 2 h 91"/>
                  <a:gd name="T38" fmla="*/ 1 w 182"/>
                  <a:gd name="T39" fmla="*/ 2 h 91"/>
                  <a:gd name="T40" fmla="*/ 1 w 182"/>
                  <a:gd name="T41" fmla="*/ 2 h 91"/>
                  <a:gd name="T42" fmla="*/ 1 w 182"/>
                  <a:gd name="T43" fmla="*/ 2 h 91"/>
                  <a:gd name="T44" fmla="*/ 1 w 182"/>
                  <a:gd name="T45" fmla="*/ 2 h 91"/>
                  <a:gd name="T46" fmla="*/ 1 w 182"/>
                  <a:gd name="T47" fmla="*/ 2 h 91"/>
                  <a:gd name="T48" fmla="*/ 0 w 182"/>
                  <a:gd name="T49" fmla="*/ 2 h 91"/>
                  <a:gd name="T50" fmla="*/ 1 w 182"/>
                  <a:gd name="T51" fmla="*/ 2 h 91"/>
                  <a:gd name="T52" fmla="*/ 1 w 182"/>
                  <a:gd name="T53" fmla="*/ 2 h 91"/>
                  <a:gd name="T54" fmla="*/ 1 w 182"/>
                  <a:gd name="T55" fmla="*/ 2 h 91"/>
                  <a:gd name="T56" fmla="*/ 1 w 182"/>
                  <a:gd name="T57" fmla="*/ 2 h 91"/>
                  <a:gd name="T58" fmla="*/ 1 w 182"/>
                  <a:gd name="T59" fmla="*/ 2 h 91"/>
                  <a:gd name="T60" fmla="*/ 1 w 182"/>
                  <a:gd name="T61" fmla="*/ 2 h 91"/>
                  <a:gd name="T62" fmla="*/ 1 w 182"/>
                  <a:gd name="T63" fmla="*/ 2 h 91"/>
                  <a:gd name="T64" fmla="*/ 1 w 182"/>
                  <a:gd name="T65" fmla="*/ 2 h 91"/>
                  <a:gd name="T66" fmla="*/ 1 w 182"/>
                  <a:gd name="T67" fmla="*/ 1 h 91"/>
                  <a:gd name="T68" fmla="*/ 2 w 182"/>
                  <a:gd name="T69" fmla="*/ 1 h 91"/>
                  <a:gd name="T70" fmla="*/ 3 w 182"/>
                  <a:gd name="T71" fmla="*/ 1 h 91"/>
                  <a:gd name="T72" fmla="*/ 3 w 182"/>
                  <a:gd name="T73" fmla="*/ 1 h 91"/>
                  <a:gd name="T74" fmla="*/ 3 w 182"/>
                  <a:gd name="T75" fmla="*/ 1 h 91"/>
                  <a:gd name="T76" fmla="*/ 3 w 182"/>
                  <a:gd name="T77" fmla="*/ 1 h 91"/>
                  <a:gd name="T78" fmla="*/ 3 w 182"/>
                  <a:gd name="T79" fmla="*/ 1 h 91"/>
                  <a:gd name="T80" fmla="*/ 3 w 182"/>
                  <a:gd name="T81" fmla="*/ 1 h 91"/>
                  <a:gd name="T82" fmla="*/ 3 w 182"/>
                  <a:gd name="T83" fmla="*/ 1 h 91"/>
                  <a:gd name="T84" fmla="*/ 3 w 182"/>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2"/>
                  <a:gd name="T130" fmla="*/ 0 h 91"/>
                  <a:gd name="T131" fmla="*/ 182 w 182"/>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2" h="91">
                    <a:moveTo>
                      <a:pt x="171" y="0"/>
                    </a:moveTo>
                    <a:lnTo>
                      <a:pt x="169" y="0"/>
                    </a:lnTo>
                    <a:lnTo>
                      <a:pt x="166" y="1"/>
                    </a:lnTo>
                    <a:lnTo>
                      <a:pt x="161" y="4"/>
                    </a:lnTo>
                    <a:lnTo>
                      <a:pt x="156" y="6"/>
                    </a:lnTo>
                    <a:lnTo>
                      <a:pt x="149" y="10"/>
                    </a:lnTo>
                    <a:lnTo>
                      <a:pt x="139" y="14"/>
                    </a:lnTo>
                    <a:lnTo>
                      <a:pt x="131" y="19"/>
                    </a:lnTo>
                    <a:lnTo>
                      <a:pt x="122" y="24"/>
                    </a:lnTo>
                    <a:lnTo>
                      <a:pt x="115" y="29"/>
                    </a:lnTo>
                    <a:lnTo>
                      <a:pt x="112" y="31"/>
                    </a:lnTo>
                    <a:lnTo>
                      <a:pt x="110" y="33"/>
                    </a:lnTo>
                    <a:lnTo>
                      <a:pt x="108" y="33"/>
                    </a:lnTo>
                    <a:lnTo>
                      <a:pt x="106" y="34"/>
                    </a:lnTo>
                    <a:lnTo>
                      <a:pt x="103" y="36"/>
                    </a:lnTo>
                    <a:lnTo>
                      <a:pt x="95" y="41"/>
                    </a:lnTo>
                    <a:lnTo>
                      <a:pt x="83" y="48"/>
                    </a:lnTo>
                    <a:lnTo>
                      <a:pt x="68" y="57"/>
                    </a:lnTo>
                    <a:lnTo>
                      <a:pt x="53" y="65"/>
                    </a:lnTo>
                    <a:lnTo>
                      <a:pt x="39" y="72"/>
                    </a:lnTo>
                    <a:lnTo>
                      <a:pt x="27" y="79"/>
                    </a:lnTo>
                    <a:lnTo>
                      <a:pt x="16" y="84"/>
                    </a:lnTo>
                    <a:lnTo>
                      <a:pt x="7" y="88"/>
                    </a:lnTo>
                    <a:lnTo>
                      <a:pt x="2" y="90"/>
                    </a:lnTo>
                    <a:lnTo>
                      <a:pt x="0" y="91"/>
                    </a:lnTo>
                    <a:lnTo>
                      <a:pt x="44" y="91"/>
                    </a:lnTo>
                    <a:lnTo>
                      <a:pt x="43" y="90"/>
                    </a:lnTo>
                    <a:lnTo>
                      <a:pt x="42" y="89"/>
                    </a:lnTo>
                    <a:lnTo>
                      <a:pt x="44" y="86"/>
                    </a:lnTo>
                    <a:lnTo>
                      <a:pt x="49" y="82"/>
                    </a:lnTo>
                    <a:lnTo>
                      <a:pt x="57" y="76"/>
                    </a:lnTo>
                    <a:lnTo>
                      <a:pt x="70" y="68"/>
                    </a:lnTo>
                    <a:lnTo>
                      <a:pt x="91" y="59"/>
                    </a:lnTo>
                    <a:lnTo>
                      <a:pt x="113" y="49"/>
                    </a:lnTo>
                    <a:lnTo>
                      <a:pt x="133" y="38"/>
                    </a:lnTo>
                    <a:lnTo>
                      <a:pt x="148" y="29"/>
                    </a:lnTo>
                    <a:lnTo>
                      <a:pt x="160" y="21"/>
                    </a:lnTo>
                    <a:lnTo>
                      <a:pt x="171" y="14"/>
                    </a:lnTo>
                    <a:lnTo>
                      <a:pt x="176" y="8"/>
                    </a:lnTo>
                    <a:lnTo>
                      <a:pt x="181" y="5"/>
                    </a:lnTo>
                    <a:lnTo>
                      <a:pt x="182" y="4"/>
                    </a:lnTo>
                    <a:lnTo>
                      <a:pt x="171" y="0"/>
                    </a:lnTo>
                    <a:close/>
                  </a:path>
                </a:pathLst>
              </a:custGeom>
              <a:solidFill>
                <a:srgbClr val="000000"/>
              </a:solidFill>
              <a:ln w="9525">
                <a:noFill/>
                <a:round/>
                <a:headEnd/>
                <a:tailEnd/>
              </a:ln>
            </p:spPr>
            <p:txBody>
              <a:bodyPr/>
              <a:lstStyle/>
              <a:p>
                <a:endParaRPr lang="en-US"/>
              </a:p>
            </p:txBody>
          </p:sp>
          <p:sp>
            <p:nvSpPr>
              <p:cNvPr id="18606" name="Freeform 123"/>
              <p:cNvSpPr>
                <a:spLocks/>
              </p:cNvSpPr>
              <p:nvPr/>
            </p:nvSpPr>
            <p:spPr bwMode="auto">
              <a:xfrm>
                <a:off x="2773" y="2119"/>
                <a:ext cx="91" cy="45"/>
              </a:xfrm>
              <a:custGeom>
                <a:avLst/>
                <a:gdLst>
                  <a:gd name="T0" fmla="*/ 3 w 181"/>
                  <a:gd name="T1" fmla="*/ 0 h 91"/>
                  <a:gd name="T2" fmla="*/ 3 w 181"/>
                  <a:gd name="T3" fmla="*/ 0 h 91"/>
                  <a:gd name="T4" fmla="*/ 3 w 181"/>
                  <a:gd name="T5" fmla="*/ 0 h 91"/>
                  <a:gd name="T6" fmla="*/ 3 w 181"/>
                  <a:gd name="T7" fmla="*/ 0 h 91"/>
                  <a:gd name="T8" fmla="*/ 3 w 181"/>
                  <a:gd name="T9" fmla="*/ 0 h 91"/>
                  <a:gd name="T10" fmla="*/ 3 w 181"/>
                  <a:gd name="T11" fmla="*/ 0 h 91"/>
                  <a:gd name="T12" fmla="*/ 3 w 181"/>
                  <a:gd name="T13" fmla="*/ 0 h 91"/>
                  <a:gd name="T14" fmla="*/ 3 w 181"/>
                  <a:gd name="T15" fmla="*/ 0 h 91"/>
                  <a:gd name="T16" fmla="*/ 2 w 181"/>
                  <a:gd name="T17" fmla="*/ 0 h 91"/>
                  <a:gd name="T18" fmla="*/ 2 w 181"/>
                  <a:gd name="T19" fmla="*/ 0 h 91"/>
                  <a:gd name="T20" fmla="*/ 2 w 181"/>
                  <a:gd name="T21" fmla="*/ 0 h 91"/>
                  <a:gd name="T22" fmla="*/ 2 w 181"/>
                  <a:gd name="T23" fmla="*/ 0 h 91"/>
                  <a:gd name="T24" fmla="*/ 2 w 181"/>
                  <a:gd name="T25" fmla="*/ 0 h 91"/>
                  <a:gd name="T26" fmla="*/ 2 w 181"/>
                  <a:gd name="T27" fmla="*/ 0 h 91"/>
                  <a:gd name="T28" fmla="*/ 2 w 181"/>
                  <a:gd name="T29" fmla="*/ 0 h 91"/>
                  <a:gd name="T30" fmla="*/ 2 w 181"/>
                  <a:gd name="T31" fmla="*/ 0 h 91"/>
                  <a:gd name="T32" fmla="*/ 2 w 181"/>
                  <a:gd name="T33" fmla="*/ 0 h 91"/>
                  <a:gd name="T34" fmla="*/ 2 w 181"/>
                  <a:gd name="T35" fmla="*/ 0 h 91"/>
                  <a:gd name="T36" fmla="*/ 1 w 181"/>
                  <a:gd name="T37" fmla="*/ 1 h 91"/>
                  <a:gd name="T38" fmla="*/ 1 w 181"/>
                  <a:gd name="T39" fmla="*/ 1 h 91"/>
                  <a:gd name="T40" fmla="*/ 1 w 181"/>
                  <a:gd name="T41" fmla="*/ 1 h 91"/>
                  <a:gd name="T42" fmla="*/ 1 w 181"/>
                  <a:gd name="T43" fmla="*/ 1 h 91"/>
                  <a:gd name="T44" fmla="*/ 1 w 181"/>
                  <a:gd name="T45" fmla="*/ 1 h 91"/>
                  <a:gd name="T46" fmla="*/ 1 w 181"/>
                  <a:gd name="T47" fmla="*/ 1 h 91"/>
                  <a:gd name="T48" fmla="*/ 0 w 181"/>
                  <a:gd name="T49" fmla="*/ 1 h 91"/>
                  <a:gd name="T50" fmla="*/ 1 w 181"/>
                  <a:gd name="T51" fmla="*/ 1 h 91"/>
                  <a:gd name="T52" fmla="*/ 1 w 181"/>
                  <a:gd name="T53" fmla="*/ 1 h 91"/>
                  <a:gd name="T54" fmla="*/ 1 w 181"/>
                  <a:gd name="T55" fmla="*/ 1 h 91"/>
                  <a:gd name="T56" fmla="*/ 1 w 181"/>
                  <a:gd name="T57" fmla="*/ 1 h 91"/>
                  <a:gd name="T58" fmla="*/ 1 w 181"/>
                  <a:gd name="T59" fmla="*/ 1 h 91"/>
                  <a:gd name="T60" fmla="*/ 1 w 181"/>
                  <a:gd name="T61" fmla="*/ 1 h 91"/>
                  <a:gd name="T62" fmla="*/ 1 w 181"/>
                  <a:gd name="T63" fmla="*/ 1 h 91"/>
                  <a:gd name="T64" fmla="*/ 2 w 181"/>
                  <a:gd name="T65" fmla="*/ 1 h 91"/>
                  <a:gd name="T66" fmla="*/ 2 w 181"/>
                  <a:gd name="T67" fmla="*/ 0 h 91"/>
                  <a:gd name="T68" fmla="*/ 2 w 181"/>
                  <a:gd name="T69" fmla="*/ 0 h 91"/>
                  <a:gd name="T70" fmla="*/ 3 w 181"/>
                  <a:gd name="T71" fmla="*/ 0 h 91"/>
                  <a:gd name="T72" fmla="*/ 3 w 181"/>
                  <a:gd name="T73" fmla="*/ 0 h 91"/>
                  <a:gd name="T74" fmla="*/ 3 w 181"/>
                  <a:gd name="T75" fmla="*/ 0 h 91"/>
                  <a:gd name="T76" fmla="*/ 3 w 181"/>
                  <a:gd name="T77" fmla="*/ 0 h 91"/>
                  <a:gd name="T78" fmla="*/ 3 w 181"/>
                  <a:gd name="T79" fmla="*/ 0 h 91"/>
                  <a:gd name="T80" fmla="*/ 3 w 181"/>
                  <a:gd name="T81" fmla="*/ 0 h 91"/>
                  <a:gd name="T82" fmla="*/ 3 w 181"/>
                  <a:gd name="T83" fmla="*/ 0 h 91"/>
                  <a:gd name="T84" fmla="*/ 3 w 181"/>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1"/>
                  <a:gd name="T130" fmla="*/ 0 h 91"/>
                  <a:gd name="T131" fmla="*/ 181 w 181"/>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1" h="91">
                    <a:moveTo>
                      <a:pt x="169" y="0"/>
                    </a:moveTo>
                    <a:lnTo>
                      <a:pt x="167" y="0"/>
                    </a:lnTo>
                    <a:lnTo>
                      <a:pt x="165" y="1"/>
                    </a:lnTo>
                    <a:lnTo>
                      <a:pt x="160" y="3"/>
                    </a:lnTo>
                    <a:lnTo>
                      <a:pt x="155" y="6"/>
                    </a:lnTo>
                    <a:lnTo>
                      <a:pt x="148" y="9"/>
                    </a:lnTo>
                    <a:lnTo>
                      <a:pt x="140" y="14"/>
                    </a:lnTo>
                    <a:lnTo>
                      <a:pt x="132" y="18"/>
                    </a:lnTo>
                    <a:lnTo>
                      <a:pt x="122" y="24"/>
                    </a:lnTo>
                    <a:lnTo>
                      <a:pt x="116" y="29"/>
                    </a:lnTo>
                    <a:lnTo>
                      <a:pt x="112" y="31"/>
                    </a:lnTo>
                    <a:lnTo>
                      <a:pt x="110" y="32"/>
                    </a:lnTo>
                    <a:lnTo>
                      <a:pt x="109" y="32"/>
                    </a:lnTo>
                    <a:lnTo>
                      <a:pt x="106" y="33"/>
                    </a:lnTo>
                    <a:lnTo>
                      <a:pt x="103" y="36"/>
                    </a:lnTo>
                    <a:lnTo>
                      <a:pt x="95" y="40"/>
                    </a:lnTo>
                    <a:lnTo>
                      <a:pt x="83" y="47"/>
                    </a:lnTo>
                    <a:lnTo>
                      <a:pt x="68" y="56"/>
                    </a:lnTo>
                    <a:lnTo>
                      <a:pt x="53" y="65"/>
                    </a:lnTo>
                    <a:lnTo>
                      <a:pt x="40" y="71"/>
                    </a:lnTo>
                    <a:lnTo>
                      <a:pt x="27" y="78"/>
                    </a:lnTo>
                    <a:lnTo>
                      <a:pt x="17" y="84"/>
                    </a:lnTo>
                    <a:lnTo>
                      <a:pt x="7" y="88"/>
                    </a:lnTo>
                    <a:lnTo>
                      <a:pt x="3" y="90"/>
                    </a:lnTo>
                    <a:lnTo>
                      <a:pt x="0" y="91"/>
                    </a:lnTo>
                    <a:lnTo>
                      <a:pt x="43" y="91"/>
                    </a:lnTo>
                    <a:lnTo>
                      <a:pt x="42" y="90"/>
                    </a:lnTo>
                    <a:lnTo>
                      <a:pt x="42" y="89"/>
                    </a:lnTo>
                    <a:lnTo>
                      <a:pt x="43" y="85"/>
                    </a:lnTo>
                    <a:lnTo>
                      <a:pt x="49" y="82"/>
                    </a:lnTo>
                    <a:lnTo>
                      <a:pt x="57" y="76"/>
                    </a:lnTo>
                    <a:lnTo>
                      <a:pt x="71" y="69"/>
                    </a:lnTo>
                    <a:lnTo>
                      <a:pt x="91" y="60"/>
                    </a:lnTo>
                    <a:lnTo>
                      <a:pt x="113" y="50"/>
                    </a:lnTo>
                    <a:lnTo>
                      <a:pt x="132" y="39"/>
                    </a:lnTo>
                    <a:lnTo>
                      <a:pt x="148" y="30"/>
                    </a:lnTo>
                    <a:lnTo>
                      <a:pt x="160" y="22"/>
                    </a:lnTo>
                    <a:lnTo>
                      <a:pt x="170" y="15"/>
                    </a:lnTo>
                    <a:lnTo>
                      <a:pt x="177" y="9"/>
                    </a:lnTo>
                    <a:lnTo>
                      <a:pt x="180" y="6"/>
                    </a:lnTo>
                    <a:lnTo>
                      <a:pt x="181" y="5"/>
                    </a:lnTo>
                    <a:lnTo>
                      <a:pt x="169" y="0"/>
                    </a:lnTo>
                    <a:close/>
                  </a:path>
                </a:pathLst>
              </a:custGeom>
              <a:solidFill>
                <a:srgbClr val="000000"/>
              </a:solidFill>
              <a:ln w="9525">
                <a:noFill/>
                <a:round/>
                <a:headEnd/>
                <a:tailEnd/>
              </a:ln>
            </p:spPr>
            <p:txBody>
              <a:bodyPr/>
              <a:lstStyle/>
              <a:p>
                <a:endParaRPr lang="en-US"/>
              </a:p>
            </p:txBody>
          </p:sp>
          <p:sp>
            <p:nvSpPr>
              <p:cNvPr id="18607" name="Freeform 124"/>
              <p:cNvSpPr>
                <a:spLocks/>
              </p:cNvSpPr>
              <p:nvPr/>
            </p:nvSpPr>
            <p:spPr bwMode="auto">
              <a:xfrm>
                <a:off x="2783" y="2131"/>
                <a:ext cx="90" cy="45"/>
              </a:xfrm>
              <a:custGeom>
                <a:avLst/>
                <a:gdLst>
                  <a:gd name="T0" fmla="*/ 2 w 181"/>
                  <a:gd name="T1" fmla="*/ 0 h 90"/>
                  <a:gd name="T2" fmla="*/ 2 w 181"/>
                  <a:gd name="T3" fmla="*/ 0 h 90"/>
                  <a:gd name="T4" fmla="*/ 2 w 181"/>
                  <a:gd name="T5" fmla="*/ 1 h 90"/>
                  <a:gd name="T6" fmla="*/ 2 w 181"/>
                  <a:gd name="T7" fmla="*/ 1 h 90"/>
                  <a:gd name="T8" fmla="*/ 2 w 181"/>
                  <a:gd name="T9" fmla="*/ 1 h 90"/>
                  <a:gd name="T10" fmla="*/ 2 w 181"/>
                  <a:gd name="T11" fmla="*/ 1 h 90"/>
                  <a:gd name="T12" fmla="*/ 2 w 181"/>
                  <a:gd name="T13" fmla="*/ 1 h 90"/>
                  <a:gd name="T14" fmla="*/ 2 w 181"/>
                  <a:gd name="T15" fmla="*/ 1 h 90"/>
                  <a:gd name="T16" fmla="*/ 1 w 181"/>
                  <a:gd name="T17" fmla="*/ 1 h 90"/>
                  <a:gd name="T18" fmla="*/ 1 w 181"/>
                  <a:gd name="T19" fmla="*/ 1 h 90"/>
                  <a:gd name="T20" fmla="*/ 1 w 181"/>
                  <a:gd name="T21" fmla="*/ 1 h 90"/>
                  <a:gd name="T22" fmla="*/ 1 w 181"/>
                  <a:gd name="T23" fmla="*/ 1 h 90"/>
                  <a:gd name="T24" fmla="*/ 1 w 181"/>
                  <a:gd name="T25" fmla="*/ 1 h 90"/>
                  <a:gd name="T26" fmla="*/ 1 w 181"/>
                  <a:gd name="T27" fmla="*/ 1 h 90"/>
                  <a:gd name="T28" fmla="*/ 1 w 181"/>
                  <a:gd name="T29" fmla="*/ 1 h 90"/>
                  <a:gd name="T30" fmla="*/ 1 w 181"/>
                  <a:gd name="T31" fmla="*/ 1 h 90"/>
                  <a:gd name="T32" fmla="*/ 1 w 181"/>
                  <a:gd name="T33" fmla="*/ 1 h 90"/>
                  <a:gd name="T34" fmla="*/ 1 w 181"/>
                  <a:gd name="T35" fmla="*/ 1 h 90"/>
                  <a:gd name="T36" fmla="*/ 0 w 181"/>
                  <a:gd name="T37" fmla="*/ 1 h 90"/>
                  <a:gd name="T38" fmla="*/ 0 w 181"/>
                  <a:gd name="T39" fmla="*/ 1 h 90"/>
                  <a:gd name="T40" fmla="*/ 0 w 181"/>
                  <a:gd name="T41" fmla="*/ 1 h 90"/>
                  <a:gd name="T42" fmla="*/ 0 w 181"/>
                  <a:gd name="T43" fmla="*/ 1 h 90"/>
                  <a:gd name="T44" fmla="*/ 0 w 181"/>
                  <a:gd name="T45" fmla="*/ 1 h 90"/>
                  <a:gd name="T46" fmla="*/ 0 w 181"/>
                  <a:gd name="T47" fmla="*/ 1 h 90"/>
                  <a:gd name="T48" fmla="*/ 0 w 181"/>
                  <a:gd name="T49" fmla="*/ 1 h 90"/>
                  <a:gd name="T50" fmla="*/ 0 w 181"/>
                  <a:gd name="T51" fmla="*/ 1 h 90"/>
                  <a:gd name="T52" fmla="*/ 0 w 181"/>
                  <a:gd name="T53" fmla="*/ 1 h 90"/>
                  <a:gd name="T54" fmla="*/ 0 w 181"/>
                  <a:gd name="T55" fmla="*/ 1 h 90"/>
                  <a:gd name="T56" fmla="*/ 0 w 181"/>
                  <a:gd name="T57" fmla="*/ 1 h 90"/>
                  <a:gd name="T58" fmla="*/ 0 w 181"/>
                  <a:gd name="T59" fmla="*/ 1 h 90"/>
                  <a:gd name="T60" fmla="*/ 0 w 181"/>
                  <a:gd name="T61" fmla="*/ 1 h 90"/>
                  <a:gd name="T62" fmla="*/ 0 w 181"/>
                  <a:gd name="T63" fmla="*/ 1 h 90"/>
                  <a:gd name="T64" fmla="*/ 1 w 181"/>
                  <a:gd name="T65" fmla="*/ 1 h 90"/>
                  <a:gd name="T66" fmla="*/ 1 w 181"/>
                  <a:gd name="T67" fmla="*/ 1 h 90"/>
                  <a:gd name="T68" fmla="*/ 1 w 181"/>
                  <a:gd name="T69" fmla="*/ 1 h 90"/>
                  <a:gd name="T70" fmla="*/ 2 w 181"/>
                  <a:gd name="T71" fmla="*/ 1 h 90"/>
                  <a:gd name="T72" fmla="*/ 2 w 181"/>
                  <a:gd name="T73" fmla="*/ 1 h 90"/>
                  <a:gd name="T74" fmla="*/ 2 w 181"/>
                  <a:gd name="T75" fmla="*/ 1 h 90"/>
                  <a:gd name="T76" fmla="*/ 2 w 181"/>
                  <a:gd name="T77" fmla="*/ 1 h 90"/>
                  <a:gd name="T78" fmla="*/ 2 w 181"/>
                  <a:gd name="T79" fmla="*/ 1 h 90"/>
                  <a:gd name="T80" fmla="*/ 2 w 181"/>
                  <a:gd name="T81" fmla="*/ 1 h 90"/>
                  <a:gd name="T82" fmla="*/ 2 w 181"/>
                  <a:gd name="T83" fmla="*/ 1 h 90"/>
                  <a:gd name="T84" fmla="*/ 2 w 181"/>
                  <a:gd name="T85" fmla="*/ 0 h 90"/>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1"/>
                  <a:gd name="T130" fmla="*/ 0 h 90"/>
                  <a:gd name="T131" fmla="*/ 181 w 181"/>
                  <a:gd name="T132" fmla="*/ 90 h 90"/>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1" h="90">
                    <a:moveTo>
                      <a:pt x="169" y="0"/>
                    </a:moveTo>
                    <a:lnTo>
                      <a:pt x="168" y="0"/>
                    </a:lnTo>
                    <a:lnTo>
                      <a:pt x="165" y="2"/>
                    </a:lnTo>
                    <a:lnTo>
                      <a:pt x="160" y="4"/>
                    </a:lnTo>
                    <a:lnTo>
                      <a:pt x="154" y="6"/>
                    </a:lnTo>
                    <a:lnTo>
                      <a:pt x="147" y="10"/>
                    </a:lnTo>
                    <a:lnTo>
                      <a:pt x="139" y="14"/>
                    </a:lnTo>
                    <a:lnTo>
                      <a:pt x="131" y="19"/>
                    </a:lnTo>
                    <a:lnTo>
                      <a:pt x="122" y="25"/>
                    </a:lnTo>
                    <a:lnTo>
                      <a:pt x="115" y="29"/>
                    </a:lnTo>
                    <a:lnTo>
                      <a:pt x="112" y="31"/>
                    </a:lnTo>
                    <a:lnTo>
                      <a:pt x="109" y="33"/>
                    </a:lnTo>
                    <a:lnTo>
                      <a:pt x="108" y="34"/>
                    </a:lnTo>
                    <a:lnTo>
                      <a:pt x="106" y="35"/>
                    </a:lnTo>
                    <a:lnTo>
                      <a:pt x="102" y="36"/>
                    </a:lnTo>
                    <a:lnTo>
                      <a:pt x="94" y="41"/>
                    </a:lnTo>
                    <a:lnTo>
                      <a:pt x="83" y="48"/>
                    </a:lnTo>
                    <a:lnTo>
                      <a:pt x="68" y="57"/>
                    </a:lnTo>
                    <a:lnTo>
                      <a:pt x="53" y="65"/>
                    </a:lnTo>
                    <a:lnTo>
                      <a:pt x="39" y="72"/>
                    </a:lnTo>
                    <a:lnTo>
                      <a:pt x="27" y="78"/>
                    </a:lnTo>
                    <a:lnTo>
                      <a:pt x="16" y="83"/>
                    </a:lnTo>
                    <a:lnTo>
                      <a:pt x="7" y="87"/>
                    </a:lnTo>
                    <a:lnTo>
                      <a:pt x="2" y="89"/>
                    </a:lnTo>
                    <a:lnTo>
                      <a:pt x="0" y="90"/>
                    </a:lnTo>
                    <a:lnTo>
                      <a:pt x="44" y="90"/>
                    </a:lnTo>
                    <a:lnTo>
                      <a:pt x="43" y="89"/>
                    </a:lnTo>
                    <a:lnTo>
                      <a:pt x="41" y="88"/>
                    </a:lnTo>
                    <a:lnTo>
                      <a:pt x="44" y="86"/>
                    </a:lnTo>
                    <a:lnTo>
                      <a:pt x="48" y="81"/>
                    </a:lnTo>
                    <a:lnTo>
                      <a:pt x="56" y="76"/>
                    </a:lnTo>
                    <a:lnTo>
                      <a:pt x="70" y="70"/>
                    </a:lnTo>
                    <a:lnTo>
                      <a:pt x="91" y="60"/>
                    </a:lnTo>
                    <a:lnTo>
                      <a:pt x="113" y="50"/>
                    </a:lnTo>
                    <a:lnTo>
                      <a:pt x="131" y="40"/>
                    </a:lnTo>
                    <a:lnTo>
                      <a:pt x="146" y="30"/>
                    </a:lnTo>
                    <a:lnTo>
                      <a:pt x="159" y="22"/>
                    </a:lnTo>
                    <a:lnTo>
                      <a:pt x="169" y="15"/>
                    </a:lnTo>
                    <a:lnTo>
                      <a:pt x="175" y="10"/>
                    </a:lnTo>
                    <a:lnTo>
                      <a:pt x="180" y="6"/>
                    </a:lnTo>
                    <a:lnTo>
                      <a:pt x="181" y="5"/>
                    </a:lnTo>
                    <a:lnTo>
                      <a:pt x="169" y="0"/>
                    </a:lnTo>
                    <a:close/>
                  </a:path>
                </a:pathLst>
              </a:custGeom>
              <a:solidFill>
                <a:srgbClr val="000000"/>
              </a:solidFill>
              <a:ln w="9525">
                <a:noFill/>
                <a:round/>
                <a:headEnd/>
                <a:tailEnd/>
              </a:ln>
            </p:spPr>
            <p:txBody>
              <a:bodyPr/>
              <a:lstStyle/>
              <a:p>
                <a:endParaRPr lang="en-US"/>
              </a:p>
            </p:txBody>
          </p:sp>
          <p:sp>
            <p:nvSpPr>
              <p:cNvPr id="18608" name="Freeform 125"/>
              <p:cNvSpPr>
                <a:spLocks/>
              </p:cNvSpPr>
              <p:nvPr/>
            </p:nvSpPr>
            <p:spPr bwMode="auto">
              <a:xfrm>
                <a:off x="2793" y="2144"/>
                <a:ext cx="90" cy="45"/>
              </a:xfrm>
              <a:custGeom>
                <a:avLst/>
                <a:gdLst>
                  <a:gd name="T0" fmla="*/ 3 w 180"/>
                  <a:gd name="T1" fmla="*/ 0 h 90"/>
                  <a:gd name="T2" fmla="*/ 3 w 180"/>
                  <a:gd name="T3" fmla="*/ 0 h 90"/>
                  <a:gd name="T4" fmla="*/ 3 w 180"/>
                  <a:gd name="T5" fmla="*/ 1 h 90"/>
                  <a:gd name="T6" fmla="*/ 3 w 180"/>
                  <a:gd name="T7" fmla="*/ 1 h 90"/>
                  <a:gd name="T8" fmla="*/ 3 w 180"/>
                  <a:gd name="T9" fmla="*/ 1 h 90"/>
                  <a:gd name="T10" fmla="*/ 3 w 180"/>
                  <a:gd name="T11" fmla="*/ 1 h 90"/>
                  <a:gd name="T12" fmla="*/ 3 w 180"/>
                  <a:gd name="T13" fmla="*/ 1 h 90"/>
                  <a:gd name="T14" fmla="*/ 3 w 180"/>
                  <a:gd name="T15" fmla="*/ 1 h 90"/>
                  <a:gd name="T16" fmla="*/ 2 w 180"/>
                  <a:gd name="T17" fmla="*/ 1 h 90"/>
                  <a:gd name="T18" fmla="*/ 2 w 180"/>
                  <a:gd name="T19" fmla="*/ 1 h 90"/>
                  <a:gd name="T20" fmla="*/ 2 w 180"/>
                  <a:gd name="T21" fmla="*/ 1 h 90"/>
                  <a:gd name="T22" fmla="*/ 2 w 180"/>
                  <a:gd name="T23" fmla="*/ 1 h 90"/>
                  <a:gd name="T24" fmla="*/ 2 w 180"/>
                  <a:gd name="T25" fmla="*/ 1 h 90"/>
                  <a:gd name="T26" fmla="*/ 2 w 180"/>
                  <a:gd name="T27" fmla="*/ 1 h 90"/>
                  <a:gd name="T28" fmla="*/ 2 w 180"/>
                  <a:gd name="T29" fmla="*/ 1 h 90"/>
                  <a:gd name="T30" fmla="*/ 1 w 180"/>
                  <a:gd name="T31" fmla="*/ 1 h 90"/>
                  <a:gd name="T32" fmla="*/ 1 w 180"/>
                  <a:gd name="T33" fmla="*/ 1 h 90"/>
                  <a:gd name="T34" fmla="*/ 1 w 180"/>
                  <a:gd name="T35" fmla="*/ 1 h 90"/>
                  <a:gd name="T36" fmla="*/ 1 w 180"/>
                  <a:gd name="T37" fmla="*/ 1 h 90"/>
                  <a:gd name="T38" fmla="*/ 1 w 180"/>
                  <a:gd name="T39" fmla="*/ 1 h 90"/>
                  <a:gd name="T40" fmla="*/ 1 w 180"/>
                  <a:gd name="T41" fmla="*/ 1 h 90"/>
                  <a:gd name="T42" fmla="*/ 1 w 180"/>
                  <a:gd name="T43" fmla="*/ 1 h 90"/>
                  <a:gd name="T44" fmla="*/ 1 w 180"/>
                  <a:gd name="T45" fmla="*/ 1 h 90"/>
                  <a:gd name="T46" fmla="*/ 1 w 180"/>
                  <a:gd name="T47" fmla="*/ 1 h 90"/>
                  <a:gd name="T48" fmla="*/ 0 w 180"/>
                  <a:gd name="T49" fmla="*/ 1 h 90"/>
                  <a:gd name="T50" fmla="*/ 1 w 180"/>
                  <a:gd name="T51" fmla="*/ 1 h 90"/>
                  <a:gd name="T52" fmla="*/ 1 w 180"/>
                  <a:gd name="T53" fmla="*/ 1 h 90"/>
                  <a:gd name="T54" fmla="*/ 1 w 180"/>
                  <a:gd name="T55" fmla="*/ 1 h 90"/>
                  <a:gd name="T56" fmla="*/ 1 w 180"/>
                  <a:gd name="T57" fmla="*/ 1 h 90"/>
                  <a:gd name="T58" fmla="*/ 1 w 180"/>
                  <a:gd name="T59" fmla="*/ 1 h 90"/>
                  <a:gd name="T60" fmla="*/ 1 w 180"/>
                  <a:gd name="T61" fmla="*/ 1 h 90"/>
                  <a:gd name="T62" fmla="*/ 1 w 180"/>
                  <a:gd name="T63" fmla="*/ 1 h 90"/>
                  <a:gd name="T64" fmla="*/ 1 w 180"/>
                  <a:gd name="T65" fmla="*/ 1 h 90"/>
                  <a:gd name="T66" fmla="*/ 1 w 180"/>
                  <a:gd name="T67" fmla="*/ 1 h 90"/>
                  <a:gd name="T68" fmla="*/ 2 w 180"/>
                  <a:gd name="T69" fmla="*/ 1 h 90"/>
                  <a:gd name="T70" fmla="*/ 3 w 180"/>
                  <a:gd name="T71" fmla="*/ 1 h 90"/>
                  <a:gd name="T72" fmla="*/ 3 w 180"/>
                  <a:gd name="T73" fmla="*/ 1 h 90"/>
                  <a:gd name="T74" fmla="*/ 3 w 180"/>
                  <a:gd name="T75" fmla="*/ 1 h 90"/>
                  <a:gd name="T76" fmla="*/ 3 w 180"/>
                  <a:gd name="T77" fmla="*/ 1 h 90"/>
                  <a:gd name="T78" fmla="*/ 3 w 180"/>
                  <a:gd name="T79" fmla="*/ 1 h 90"/>
                  <a:gd name="T80" fmla="*/ 3 w 180"/>
                  <a:gd name="T81" fmla="*/ 1 h 90"/>
                  <a:gd name="T82" fmla="*/ 3 w 180"/>
                  <a:gd name="T83" fmla="*/ 1 h 90"/>
                  <a:gd name="T84" fmla="*/ 3 w 180"/>
                  <a:gd name="T85" fmla="*/ 0 h 90"/>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0"/>
                  <a:gd name="T130" fmla="*/ 0 h 90"/>
                  <a:gd name="T131" fmla="*/ 180 w 180"/>
                  <a:gd name="T132" fmla="*/ 90 h 90"/>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0" h="90">
                    <a:moveTo>
                      <a:pt x="169" y="0"/>
                    </a:moveTo>
                    <a:lnTo>
                      <a:pt x="168" y="0"/>
                    </a:lnTo>
                    <a:lnTo>
                      <a:pt x="164" y="1"/>
                    </a:lnTo>
                    <a:lnTo>
                      <a:pt x="160" y="3"/>
                    </a:lnTo>
                    <a:lnTo>
                      <a:pt x="154" y="5"/>
                    </a:lnTo>
                    <a:lnTo>
                      <a:pt x="147" y="9"/>
                    </a:lnTo>
                    <a:lnTo>
                      <a:pt x="139" y="14"/>
                    </a:lnTo>
                    <a:lnTo>
                      <a:pt x="131" y="18"/>
                    </a:lnTo>
                    <a:lnTo>
                      <a:pt x="122" y="24"/>
                    </a:lnTo>
                    <a:lnTo>
                      <a:pt x="115" y="29"/>
                    </a:lnTo>
                    <a:lnTo>
                      <a:pt x="111" y="31"/>
                    </a:lnTo>
                    <a:lnTo>
                      <a:pt x="109" y="32"/>
                    </a:lnTo>
                    <a:lnTo>
                      <a:pt x="108" y="33"/>
                    </a:lnTo>
                    <a:lnTo>
                      <a:pt x="107" y="34"/>
                    </a:lnTo>
                    <a:lnTo>
                      <a:pt x="102" y="37"/>
                    </a:lnTo>
                    <a:lnTo>
                      <a:pt x="95" y="41"/>
                    </a:lnTo>
                    <a:lnTo>
                      <a:pt x="84" y="48"/>
                    </a:lnTo>
                    <a:lnTo>
                      <a:pt x="69" y="56"/>
                    </a:lnTo>
                    <a:lnTo>
                      <a:pt x="54" y="64"/>
                    </a:lnTo>
                    <a:lnTo>
                      <a:pt x="40" y="71"/>
                    </a:lnTo>
                    <a:lnTo>
                      <a:pt x="26" y="77"/>
                    </a:lnTo>
                    <a:lnTo>
                      <a:pt x="16" y="83"/>
                    </a:lnTo>
                    <a:lnTo>
                      <a:pt x="7" y="86"/>
                    </a:lnTo>
                    <a:lnTo>
                      <a:pt x="2" y="88"/>
                    </a:lnTo>
                    <a:lnTo>
                      <a:pt x="0" y="90"/>
                    </a:lnTo>
                    <a:lnTo>
                      <a:pt x="43" y="90"/>
                    </a:lnTo>
                    <a:lnTo>
                      <a:pt x="42" y="88"/>
                    </a:lnTo>
                    <a:lnTo>
                      <a:pt x="41" y="87"/>
                    </a:lnTo>
                    <a:lnTo>
                      <a:pt x="43" y="84"/>
                    </a:lnTo>
                    <a:lnTo>
                      <a:pt x="48" y="80"/>
                    </a:lnTo>
                    <a:lnTo>
                      <a:pt x="56" y="75"/>
                    </a:lnTo>
                    <a:lnTo>
                      <a:pt x="70" y="68"/>
                    </a:lnTo>
                    <a:lnTo>
                      <a:pt x="91" y="59"/>
                    </a:lnTo>
                    <a:lnTo>
                      <a:pt x="112" y="48"/>
                    </a:lnTo>
                    <a:lnTo>
                      <a:pt x="131" y="39"/>
                    </a:lnTo>
                    <a:lnTo>
                      <a:pt x="146" y="30"/>
                    </a:lnTo>
                    <a:lnTo>
                      <a:pt x="158" y="22"/>
                    </a:lnTo>
                    <a:lnTo>
                      <a:pt x="169" y="15"/>
                    </a:lnTo>
                    <a:lnTo>
                      <a:pt x="175" y="9"/>
                    </a:lnTo>
                    <a:lnTo>
                      <a:pt x="179" y="5"/>
                    </a:lnTo>
                    <a:lnTo>
                      <a:pt x="180" y="4"/>
                    </a:lnTo>
                    <a:lnTo>
                      <a:pt x="169" y="0"/>
                    </a:lnTo>
                    <a:close/>
                  </a:path>
                </a:pathLst>
              </a:custGeom>
              <a:solidFill>
                <a:srgbClr val="000000"/>
              </a:solidFill>
              <a:ln w="9525">
                <a:noFill/>
                <a:round/>
                <a:headEnd/>
                <a:tailEnd/>
              </a:ln>
            </p:spPr>
            <p:txBody>
              <a:bodyPr/>
              <a:lstStyle/>
              <a:p>
                <a:endParaRPr lang="en-US"/>
              </a:p>
            </p:txBody>
          </p:sp>
          <p:sp>
            <p:nvSpPr>
              <p:cNvPr id="18609" name="Freeform 126"/>
              <p:cNvSpPr>
                <a:spLocks/>
              </p:cNvSpPr>
              <p:nvPr/>
            </p:nvSpPr>
            <p:spPr bwMode="auto">
              <a:xfrm>
                <a:off x="2803" y="2157"/>
                <a:ext cx="91" cy="44"/>
              </a:xfrm>
              <a:custGeom>
                <a:avLst/>
                <a:gdLst>
                  <a:gd name="T0" fmla="*/ 3 w 181"/>
                  <a:gd name="T1" fmla="*/ 0 h 90"/>
                  <a:gd name="T2" fmla="*/ 3 w 181"/>
                  <a:gd name="T3" fmla="*/ 0 h 90"/>
                  <a:gd name="T4" fmla="*/ 3 w 181"/>
                  <a:gd name="T5" fmla="*/ 0 h 90"/>
                  <a:gd name="T6" fmla="*/ 3 w 181"/>
                  <a:gd name="T7" fmla="*/ 0 h 90"/>
                  <a:gd name="T8" fmla="*/ 3 w 181"/>
                  <a:gd name="T9" fmla="*/ 0 h 90"/>
                  <a:gd name="T10" fmla="*/ 3 w 181"/>
                  <a:gd name="T11" fmla="*/ 0 h 90"/>
                  <a:gd name="T12" fmla="*/ 3 w 181"/>
                  <a:gd name="T13" fmla="*/ 0 h 90"/>
                  <a:gd name="T14" fmla="*/ 3 w 181"/>
                  <a:gd name="T15" fmla="*/ 0 h 90"/>
                  <a:gd name="T16" fmla="*/ 2 w 181"/>
                  <a:gd name="T17" fmla="*/ 0 h 90"/>
                  <a:gd name="T18" fmla="*/ 2 w 181"/>
                  <a:gd name="T19" fmla="*/ 0 h 90"/>
                  <a:gd name="T20" fmla="*/ 2 w 181"/>
                  <a:gd name="T21" fmla="*/ 0 h 90"/>
                  <a:gd name="T22" fmla="*/ 2 w 181"/>
                  <a:gd name="T23" fmla="*/ 0 h 90"/>
                  <a:gd name="T24" fmla="*/ 2 w 181"/>
                  <a:gd name="T25" fmla="*/ 0 h 90"/>
                  <a:gd name="T26" fmla="*/ 2 w 181"/>
                  <a:gd name="T27" fmla="*/ 0 h 90"/>
                  <a:gd name="T28" fmla="*/ 2 w 181"/>
                  <a:gd name="T29" fmla="*/ 0 h 90"/>
                  <a:gd name="T30" fmla="*/ 2 w 181"/>
                  <a:gd name="T31" fmla="*/ 0 h 90"/>
                  <a:gd name="T32" fmla="*/ 2 w 181"/>
                  <a:gd name="T33" fmla="*/ 0 h 90"/>
                  <a:gd name="T34" fmla="*/ 2 w 181"/>
                  <a:gd name="T35" fmla="*/ 0 h 90"/>
                  <a:gd name="T36" fmla="*/ 1 w 181"/>
                  <a:gd name="T37" fmla="*/ 0 h 90"/>
                  <a:gd name="T38" fmla="*/ 1 w 181"/>
                  <a:gd name="T39" fmla="*/ 1 h 90"/>
                  <a:gd name="T40" fmla="*/ 1 w 181"/>
                  <a:gd name="T41" fmla="*/ 1 h 90"/>
                  <a:gd name="T42" fmla="*/ 1 w 181"/>
                  <a:gd name="T43" fmla="*/ 1 h 90"/>
                  <a:gd name="T44" fmla="*/ 1 w 181"/>
                  <a:gd name="T45" fmla="*/ 1 h 90"/>
                  <a:gd name="T46" fmla="*/ 1 w 181"/>
                  <a:gd name="T47" fmla="*/ 1 h 90"/>
                  <a:gd name="T48" fmla="*/ 0 w 181"/>
                  <a:gd name="T49" fmla="*/ 1 h 90"/>
                  <a:gd name="T50" fmla="*/ 1 w 181"/>
                  <a:gd name="T51" fmla="*/ 1 h 90"/>
                  <a:gd name="T52" fmla="*/ 1 w 181"/>
                  <a:gd name="T53" fmla="*/ 1 h 90"/>
                  <a:gd name="T54" fmla="*/ 1 w 181"/>
                  <a:gd name="T55" fmla="*/ 1 h 90"/>
                  <a:gd name="T56" fmla="*/ 1 w 181"/>
                  <a:gd name="T57" fmla="*/ 1 h 90"/>
                  <a:gd name="T58" fmla="*/ 1 w 181"/>
                  <a:gd name="T59" fmla="*/ 1 h 90"/>
                  <a:gd name="T60" fmla="*/ 1 w 181"/>
                  <a:gd name="T61" fmla="*/ 1 h 90"/>
                  <a:gd name="T62" fmla="*/ 1 w 181"/>
                  <a:gd name="T63" fmla="*/ 1 h 90"/>
                  <a:gd name="T64" fmla="*/ 2 w 181"/>
                  <a:gd name="T65" fmla="*/ 1 h 90"/>
                  <a:gd name="T66" fmla="*/ 2 w 181"/>
                  <a:gd name="T67" fmla="*/ 0 h 90"/>
                  <a:gd name="T68" fmla="*/ 2 w 181"/>
                  <a:gd name="T69" fmla="*/ 0 h 90"/>
                  <a:gd name="T70" fmla="*/ 3 w 181"/>
                  <a:gd name="T71" fmla="*/ 0 h 90"/>
                  <a:gd name="T72" fmla="*/ 3 w 181"/>
                  <a:gd name="T73" fmla="*/ 0 h 90"/>
                  <a:gd name="T74" fmla="*/ 3 w 181"/>
                  <a:gd name="T75" fmla="*/ 0 h 90"/>
                  <a:gd name="T76" fmla="*/ 3 w 181"/>
                  <a:gd name="T77" fmla="*/ 0 h 90"/>
                  <a:gd name="T78" fmla="*/ 3 w 181"/>
                  <a:gd name="T79" fmla="*/ 0 h 90"/>
                  <a:gd name="T80" fmla="*/ 3 w 181"/>
                  <a:gd name="T81" fmla="*/ 0 h 90"/>
                  <a:gd name="T82" fmla="*/ 3 w 181"/>
                  <a:gd name="T83" fmla="*/ 0 h 90"/>
                  <a:gd name="T84" fmla="*/ 3 w 181"/>
                  <a:gd name="T85" fmla="*/ 0 h 90"/>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1"/>
                  <a:gd name="T130" fmla="*/ 0 h 90"/>
                  <a:gd name="T131" fmla="*/ 181 w 181"/>
                  <a:gd name="T132" fmla="*/ 90 h 90"/>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1" h="90">
                    <a:moveTo>
                      <a:pt x="170" y="0"/>
                    </a:moveTo>
                    <a:lnTo>
                      <a:pt x="168" y="0"/>
                    </a:lnTo>
                    <a:lnTo>
                      <a:pt x="165" y="1"/>
                    </a:lnTo>
                    <a:lnTo>
                      <a:pt x="160" y="4"/>
                    </a:lnTo>
                    <a:lnTo>
                      <a:pt x="155" y="6"/>
                    </a:lnTo>
                    <a:lnTo>
                      <a:pt x="148" y="9"/>
                    </a:lnTo>
                    <a:lnTo>
                      <a:pt x="138" y="14"/>
                    </a:lnTo>
                    <a:lnTo>
                      <a:pt x="130" y="19"/>
                    </a:lnTo>
                    <a:lnTo>
                      <a:pt x="121" y="24"/>
                    </a:lnTo>
                    <a:lnTo>
                      <a:pt x="114" y="29"/>
                    </a:lnTo>
                    <a:lnTo>
                      <a:pt x="111" y="31"/>
                    </a:lnTo>
                    <a:lnTo>
                      <a:pt x="109" y="32"/>
                    </a:lnTo>
                    <a:lnTo>
                      <a:pt x="107" y="32"/>
                    </a:lnTo>
                    <a:lnTo>
                      <a:pt x="106" y="34"/>
                    </a:lnTo>
                    <a:lnTo>
                      <a:pt x="102" y="36"/>
                    </a:lnTo>
                    <a:lnTo>
                      <a:pt x="95" y="40"/>
                    </a:lnTo>
                    <a:lnTo>
                      <a:pt x="83" y="47"/>
                    </a:lnTo>
                    <a:lnTo>
                      <a:pt x="68" y="55"/>
                    </a:lnTo>
                    <a:lnTo>
                      <a:pt x="53" y="63"/>
                    </a:lnTo>
                    <a:lnTo>
                      <a:pt x="39" y="70"/>
                    </a:lnTo>
                    <a:lnTo>
                      <a:pt x="27" y="77"/>
                    </a:lnTo>
                    <a:lnTo>
                      <a:pt x="16" y="83"/>
                    </a:lnTo>
                    <a:lnTo>
                      <a:pt x="7" y="87"/>
                    </a:lnTo>
                    <a:lnTo>
                      <a:pt x="3" y="89"/>
                    </a:lnTo>
                    <a:lnTo>
                      <a:pt x="0" y="90"/>
                    </a:lnTo>
                    <a:lnTo>
                      <a:pt x="44" y="90"/>
                    </a:lnTo>
                    <a:lnTo>
                      <a:pt x="43" y="89"/>
                    </a:lnTo>
                    <a:lnTo>
                      <a:pt x="42" y="88"/>
                    </a:lnTo>
                    <a:lnTo>
                      <a:pt x="44" y="84"/>
                    </a:lnTo>
                    <a:lnTo>
                      <a:pt x="49" y="81"/>
                    </a:lnTo>
                    <a:lnTo>
                      <a:pt x="57" y="75"/>
                    </a:lnTo>
                    <a:lnTo>
                      <a:pt x="71" y="68"/>
                    </a:lnTo>
                    <a:lnTo>
                      <a:pt x="91" y="59"/>
                    </a:lnTo>
                    <a:lnTo>
                      <a:pt x="113" y="48"/>
                    </a:lnTo>
                    <a:lnTo>
                      <a:pt x="132" y="39"/>
                    </a:lnTo>
                    <a:lnTo>
                      <a:pt x="147" y="30"/>
                    </a:lnTo>
                    <a:lnTo>
                      <a:pt x="159" y="21"/>
                    </a:lnTo>
                    <a:lnTo>
                      <a:pt x="170" y="15"/>
                    </a:lnTo>
                    <a:lnTo>
                      <a:pt x="175" y="9"/>
                    </a:lnTo>
                    <a:lnTo>
                      <a:pt x="180" y="6"/>
                    </a:lnTo>
                    <a:lnTo>
                      <a:pt x="181" y="5"/>
                    </a:lnTo>
                    <a:lnTo>
                      <a:pt x="170" y="0"/>
                    </a:lnTo>
                    <a:close/>
                  </a:path>
                </a:pathLst>
              </a:custGeom>
              <a:solidFill>
                <a:srgbClr val="000000"/>
              </a:solidFill>
              <a:ln w="9525">
                <a:noFill/>
                <a:round/>
                <a:headEnd/>
                <a:tailEnd/>
              </a:ln>
            </p:spPr>
            <p:txBody>
              <a:bodyPr/>
              <a:lstStyle/>
              <a:p>
                <a:endParaRPr lang="en-US"/>
              </a:p>
            </p:txBody>
          </p:sp>
          <p:sp>
            <p:nvSpPr>
              <p:cNvPr id="18610" name="Freeform 127"/>
              <p:cNvSpPr>
                <a:spLocks/>
              </p:cNvSpPr>
              <p:nvPr/>
            </p:nvSpPr>
            <p:spPr bwMode="auto">
              <a:xfrm>
                <a:off x="2813" y="2169"/>
                <a:ext cx="90" cy="46"/>
              </a:xfrm>
              <a:custGeom>
                <a:avLst/>
                <a:gdLst>
                  <a:gd name="T0" fmla="*/ 2 w 181"/>
                  <a:gd name="T1" fmla="*/ 0 h 92"/>
                  <a:gd name="T2" fmla="*/ 2 w 181"/>
                  <a:gd name="T3" fmla="*/ 0 h 92"/>
                  <a:gd name="T4" fmla="*/ 2 w 181"/>
                  <a:gd name="T5" fmla="*/ 1 h 92"/>
                  <a:gd name="T6" fmla="*/ 2 w 181"/>
                  <a:gd name="T7" fmla="*/ 1 h 92"/>
                  <a:gd name="T8" fmla="*/ 2 w 181"/>
                  <a:gd name="T9" fmla="*/ 1 h 92"/>
                  <a:gd name="T10" fmla="*/ 2 w 181"/>
                  <a:gd name="T11" fmla="*/ 1 h 92"/>
                  <a:gd name="T12" fmla="*/ 2 w 181"/>
                  <a:gd name="T13" fmla="*/ 1 h 92"/>
                  <a:gd name="T14" fmla="*/ 2 w 181"/>
                  <a:gd name="T15" fmla="*/ 1 h 92"/>
                  <a:gd name="T16" fmla="*/ 1 w 181"/>
                  <a:gd name="T17" fmla="*/ 1 h 92"/>
                  <a:gd name="T18" fmla="*/ 1 w 181"/>
                  <a:gd name="T19" fmla="*/ 1 h 92"/>
                  <a:gd name="T20" fmla="*/ 1 w 181"/>
                  <a:gd name="T21" fmla="*/ 1 h 92"/>
                  <a:gd name="T22" fmla="*/ 1 w 181"/>
                  <a:gd name="T23" fmla="*/ 1 h 92"/>
                  <a:gd name="T24" fmla="*/ 1 w 181"/>
                  <a:gd name="T25" fmla="*/ 1 h 92"/>
                  <a:gd name="T26" fmla="*/ 1 w 181"/>
                  <a:gd name="T27" fmla="*/ 1 h 92"/>
                  <a:gd name="T28" fmla="*/ 1 w 181"/>
                  <a:gd name="T29" fmla="*/ 1 h 92"/>
                  <a:gd name="T30" fmla="*/ 1 w 181"/>
                  <a:gd name="T31" fmla="*/ 1 h 92"/>
                  <a:gd name="T32" fmla="*/ 1 w 181"/>
                  <a:gd name="T33" fmla="*/ 1 h 92"/>
                  <a:gd name="T34" fmla="*/ 1 w 181"/>
                  <a:gd name="T35" fmla="*/ 1 h 92"/>
                  <a:gd name="T36" fmla="*/ 0 w 181"/>
                  <a:gd name="T37" fmla="*/ 1 h 92"/>
                  <a:gd name="T38" fmla="*/ 0 w 181"/>
                  <a:gd name="T39" fmla="*/ 1 h 92"/>
                  <a:gd name="T40" fmla="*/ 0 w 181"/>
                  <a:gd name="T41" fmla="*/ 1 h 92"/>
                  <a:gd name="T42" fmla="*/ 0 w 181"/>
                  <a:gd name="T43" fmla="*/ 1 h 92"/>
                  <a:gd name="T44" fmla="*/ 0 w 181"/>
                  <a:gd name="T45" fmla="*/ 1 h 92"/>
                  <a:gd name="T46" fmla="*/ 0 w 181"/>
                  <a:gd name="T47" fmla="*/ 1 h 92"/>
                  <a:gd name="T48" fmla="*/ 0 w 181"/>
                  <a:gd name="T49" fmla="*/ 1 h 92"/>
                  <a:gd name="T50" fmla="*/ 0 w 181"/>
                  <a:gd name="T51" fmla="*/ 1 h 92"/>
                  <a:gd name="T52" fmla="*/ 0 w 181"/>
                  <a:gd name="T53" fmla="*/ 1 h 92"/>
                  <a:gd name="T54" fmla="*/ 0 w 181"/>
                  <a:gd name="T55" fmla="*/ 1 h 92"/>
                  <a:gd name="T56" fmla="*/ 0 w 181"/>
                  <a:gd name="T57" fmla="*/ 1 h 92"/>
                  <a:gd name="T58" fmla="*/ 0 w 181"/>
                  <a:gd name="T59" fmla="*/ 1 h 92"/>
                  <a:gd name="T60" fmla="*/ 0 w 181"/>
                  <a:gd name="T61" fmla="*/ 1 h 92"/>
                  <a:gd name="T62" fmla="*/ 0 w 181"/>
                  <a:gd name="T63" fmla="*/ 1 h 92"/>
                  <a:gd name="T64" fmla="*/ 1 w 181"/>
                  <a:gd name="T65" fmla="*/ 1 h 92"/>
                  <a:gd name="T66" fmla="*/ 1 w 181"/>
                  <a:gd name="T67" fmla="*/ 1 h 92"/>
                  <a:gd name="T68" fmla="*/ 1 w 181"/>
                  <a:gd name="T69" fmla="*/ 1 h 92"/>
                  <a:gd name="T70" fmla="*/ 2 w 181"/>
                  <a:gd name="T71" fmla="*/ 1 h 92"/>
                  <a:gd name="T72" fmla="*/ 2 w 181"/>
                  <a:gd name="T73" fmla="*/ 1 h 92"/>
                  <a:gd name="T74" fmla="*/ 2 w 181"/>
                  <a:gd name="T75" fmla="*/ 1 h 92"/>
                  <a:gd name="T76" fmla="*/ 2 w 181"/>
                  <a:gd name="T77" fmla="*/ 1 h 92"/>
                  <a:gd name="T78" fmla="*/ 2 w 181"/>
                  <a:gd name="T79" fmla="*/ 1 h 92"/>
                  <a:gd name="T80" fmla="*/ 2 w 181"/>
                  <a:gd name="T81" fmla="*/ 1 h 92"/>
                  <a:gd name="T82" fmla="*/ 2 w 181"/>
                  <a:gd name="T83" fmla="*/ 1 h 92"/>
                  <a:gd name="T84" fmla="*/ 2 w 181"/>
                  <a:gd name="T85" fmla="*/ 0 h 92"/>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1"/>
                  <a:gd name="T130" fmla="*/ 0 h 92"/>
                  <a:gd name="T131" fmla="*/ 181 w 181"/>
                  <a:gd name="T132" fmla="*/ 92 h 92"/>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1" h="92">
                    <a:moveTo>
                      <a:pt x="169" y="0"/>
                    </a:moveTo>
                    <a:lnTo>
                      <a:pt x="168" y="0"/>
                    </a:lnTo>
                    <a:lnTo>
                      <a:pt x="165" y="2"/>
                    </a:lnTo>
                    <a:lnTo>
                      <a:pt x="160" y="4"/>
                    </a:lnTo>
                    <a:lnTo>
                      <a:pt x="154" y="6"/>
                    </a:lnTo>
                    <a:lnTo>
                      <a:pt x="147" y="10"/>
                    </a:lnTo>
                    <a:lnTo>
                      <a:pt x="139" y="13"/>
                    </a:lnTo>
                    <a:lnTo>
                      <a:pt x="131" y="18"/>
                    </a:lnTo>
                    <a:lnTo>
                      <a:pt x="122" y="23"/>
                    </a:lnTo>
                    <a:lnTo>
                      <a:pt x="115" y="28"/>
                    </a:lnTo>
                    <a:lnTo>
                      <a:pt x="112" y="30"/>
                    </a:lnTo>
                    <a:lnTo>
                      <a:pt x="109" y="32"/>
                    </a:lnTo>
                    <a:lnTo>
                      <a:pt x="108" y="33"/>
                    </a:lnTo>
                    <a:lnTo>
                      <a:pt x="106" y="34"/>
                    </a:lnTo>
                    <a:lnTo>
                      <a:pt x="101" y="36"/>
                    </a:lnTo>
                    <a:lnTo>
                      <a:pt x="94" y="41"/>
                    </a:lnTo>
                    <a:lnTo>
                      <a:pt x="82" y="48"/>
                    </a:lnTo>
                    <a:lnTo>
                      <a:pt x="67" y="56"/>
                    </a:lnTo>
                    <a:lnTo>
                      <a:pt x="53" y="64"/>
                    </a:lnTo>
                    <a:lnTo>
                      <a:pt x="39" y="72"/>
                    </a:lnTo>
                    <a:lnTo>
                      <a:pt x="26" y="78"/>
                    </a:lnTo>
                    <a:lnTo>
                      <a:pt x="16" y="83"/>
                    </a:lnTo>
                    <a:lnTo>
                      <a:pt x="7" y="88"/>
                    </a:lnTo>
                    <a:lnTo>
                      <a:pt x="2" y="90"/>
                    </a:lnTo>
                    <a:lnTo>
                      <a:pt x="0" y="92"/>
                    </a:lnTo>
                    <a:lnTo>
                      <a:pt x="44" y="92"/>
                    </a:lnTo>
                    <a:lnTo>
                      <a:pt x="42" y="90"/>
                    </a:lnTo>
                    <a:lnTo>
                      <a:pt x="41" y="88"/>
                    </a:lnTo>
                    <a:lnTo>
                      <a:pt x="44" y="86"/>
                    </a:lnTo>
                    <a:lnTo>
                      <a:pt x="48" y="81"/>
                    </a:lnTo>
                    <a:lnTo>
                      <a:pt x="56" y="75"/>
                    </a:lnTo>
                    <a:lnTo>
                      <a:pt x="70" y="68"/>
                    </a:lnTo>
                    <a:lnTo>
                      <a:pt x="90" y="59"/>
                    </a:lnTo>
                    <a:lnTo>
                      <a:pt x="112" y="49"/>
                    </a:lnTo>
                    <a:lnTo>
                      <a:pt x="131" y="38"/>
                    </a:lnTo>
                    <a:lnTo>
                      <a:pt x="146" y="29"/>
                    </a:lnTo>
                    <a:lnTo>
                      <a:pt x="159" y="21"/>
                    </a:lnTo>
                    <a:lnTo>
                      <a:pt x="169" y="14"/>
                    </a:lnTo>
                    <a:lnTo>
                      <a:pt x="175" y="9"/>
                    </a:lnTo>
                    <a:lnTo>
                      <a:pt x="179" y="5"/>
                    </a:lnTo>
                    <a:lnTo>
                      <a:pt x="181" y="4"/>
                    </a:lnTo>
                    <a:lnTo>
                      <a:pt x="169" y="0"/>
                    </a:lnTo>
                    <a:close/>
                  </a:path>
                </a:pathLst>
              </a:custGeom>
              <a:solidFill>
                <a:srgbClr val="000000"/>
              </a:solidFill>
              <a:ln w="9525">
                <a:noFill/>
                <a:round/>
                <a:headEnd/>
                <a:tailEnd/>
              </a:ln>
            </p:spPr>
            <p:txBody>
              <a:bodyPr/>
              <a:lstStyle/>
              <a:p>
                <a:endParaRPr lang="en-US"/>
              </a:p>
            </p:txBody>
          </p:sp>
          <p:sp>
            <p:nvSpPr>
              <p:cNvPr id="18611" name="Freeform 128"/>
              <p:cNvSpPr>
                <a:spLocks/>
              </p:cNvSpPr>
              <p:nvPr/>
            </p:nvSpPr>
            <p:spPr bwMode="auto">
              <a:xfrm>
                <a:off x="2823" y="2182"/>
                <a:ext cx="91" cy="45"/>
              </a:xfrm>
              <a:custGeom>
                <a:avLst/>
                <a:gdLst>
                  <a:gd name="T0" fmla="*/ 3 w 180"/>
                  <a:gd name="T1" fmla="*/ 0 h 91"/>
                  <a:gd name="T2" fmla="*/ 3 w 180"/>
                  <a:gd name="T3" fmla="*/ 0 h 91"/>
                  <a:gd name="T4" fmla="*/ 3 w 180"/>
                  <a:gd name="T5" fmla="*/ 0 h 91"/>
                  <a:gd name="T6" fmla="*/ 3 w 180"/>
                  <a:gd name="T7" fmla="*/ 0 h 91"/>
                  <a:gd name="T8" fmla="*/ 3 w 180"/>
                  <a:gd name="T9" fmla="*/ 0 h 91"/>
                  <a:gd name="T10" fmla="*/ 3 w 180"/>
                  <a:gd name="T11" fmla="*/ 0 h 91"/>
                  <a:gd name="T12" fmla="*/ 3 w 180"/>
                  <a:gd name="T13" fmla="*/ 0 h 91"/>
                  <a:gd name="T14" fmla="*/ 3 w 180"/>
                  <a:gd name="T15" fmla="*/ 0 h 91"/>
                  <a:gd name="T16" fmla="*/ 2 w 180"/>
                  <a:gd name="T17" fmla="*/ 0 h 91"/>
                  <a:gd name="T18" fmla="*/ 2 w 180"/>
                  <a:gd name="T19" fmla="*/ 0 h 91"/>
                  <a:gd name="T20" fmla="*/ 2 w 180"/>
                  <a:gd name="T21" fmla="*/ 0 h 91"/>
                  <a:gd name="T22" fmla="*/ 2 w 180"/>
                  <a:gd name="T23" fmla="*/ 0 h 91"/>
                  <a:gd name="T24" fmla="*/ 2 w 180"/>
                  <a:gd name="T25" fmla="*/ 0 h 91"/>
                  <a:gd name="T26" fmla="*/ 2 w 180"/>
                  <a:gd name="T27" fmla="*/ 0 h 91"/>
                  <a:gd name="T28" fmla="*/ 2 w 180"/>
                  <a:gd name="T29" fmla="*/ 0 h 91"/>
                  <a:gd name="T30" fmla="*/ 2 w 180"/>
                  <a:gd name="T31" fmla="*/ 0 h 91"/>
                  <a:gd name="T32" fmla="*/ 2 w 180"/>
                  <a:gd name="T33" fmla="*/ 0 h 91"/>
                  <a:gd name="T34" fmla="*/ 2 w 180"/>
                  <a:gd name="T35" fmla="*/ 0 h 91"/>
                  <a:gd name="T36" fmla="*/ 1 w 180"/>
                  <a:gd name="T37" fmla="*/ 0 h 91"/>
                  <a:gd name="T38" fmla="*/ 1 w 180"/>
                  <a:gd name="T39" fmla="*/ 1 h 91"/>
                  <a:gd name="T40" fmla="*/ 1 w 180"/>
                  <a:gd name="T41" fmla="*/ 1 h 91"/>
                  <a:gd name="T42" fmla="*/ 1 w 180"/>
                  <a:gd name="T43" fmla="*/ 1 h 91"/>
                  <a:gd name="T44" fmla="*/ 1 w 180"/>
                  <a:gd name="T45" fmla="*/ 1 h 91"/>
                  <a:gd name="T46" fmla="*/ 1 w 180"/>
                  <a:gd name="T47" fmla="*/ 1 h 91"/>
                  <a:gd name="T48" fmla="*/ 0 w 180"/>
                  <a:gd name="T49" fmla="*/ 1 h 91"/>
                  <a:gd name="T50" fmla="*/ 1 w 180"/>
                  <a:gd name="T51" fmla="*/ 1 h 91"/>
                  <a:gd name="T52" fmla="*/ 1 w 180"/>
                  <a:gd name="T53" fmla="*/ 1 h 91"/>
                  <a:gd name="T54" fmla="*/ 1 w 180"/>
                  <a:gd name="T55" fmla="*/ 1 h 91"/>
                  <a:gd name="T56" fmla="*/ 1 w 180"/>
                  <a:gd name="T57" fmla="*/ 1 h 91"/>
                  <a:gd name="T58" fmla="*/ 1 w 180"/>
                  <a:gd name="T59" fmla="*/ 1 h 91"/>
                  <a:gd name="T60" fmla="*/ 1 w 180"/>
                  <a:gd name="T61" fmla="*/ 1 h 91"/>
                  <a:gd name="T62" fmla="*/ 1 w 180"/>
                  <a:gd name="T63" fmla="*/ 1 h 91"/>
                  <a:gd name="T64" fmla="*/ 2 w 180"/>
                  <a:gd name="T65" fmla="*/ 1 h 91"/>
                  <a:gd name="T66" fmla="*/ 2 w 180"/>
                  <a:gd name="T67" fmla="*/ 0 h 91"/>
                  <a:gd name="T68" fmla="*/ 2 w 180"/>
                  <a:gd name="T69" fmla="*/ 0 h 91"/>
                  <a:gd name="T70" fmla="*/ 3 w 180"/>
                  <a:gd name="T71" fmla="*/ 0 h 91"/>
                  <a:gd name="T72" fmla="*/ 3 w 180"/>
                  <a:gd name="T73" fmla="*/ 0 h 91"/>
                  <a:gd name="T74" fmla="*/ 3 w 180"/>
                  <a:gd name="T75" fmla="*/ 0 h 91"/>
                  <a:gd name="T76" fmla="*/ 3 w 180"/>
                  <a:gd name="T77" fmla="*/ 0 h 91"/>
                  <a:gd name="T78" fmla="*/ 3 w 180"/>
                  <a:gd name="T79" fmla="*/ 0 h 91"/>
                  <a:gd name="T80" fmla="*/ 3 w 180"/>
                  <a:gd name="T81" fmla="*/ 0 h 91"/>
                  <a:gd name="T82" fmla="*/ 3 w 180"/>
                  <a:gd name="T83" fmla="*/ 0 h 91"/>
                  <a:gd name="T84" fmla="*/ 3 w 180"/>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0"/>
                  <a:gd name="T130" fmla="*/ 0 h 91"/>
                  <a:gd name="T131" fmla="*/ 180 w 180"/>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0" h="91">
                    <a:moveTo>
                      <a:pt x="168" y="0"/>
                    </a:moveTo>
                    <a:lnTo>
                      <a:pt x="167" y="0"/>
                    </a:lnTo>
                    <a:lnTo>
                      <a:pt x="164" y="1"/>
                    </a:lnTo>
                    <a:lnTo>
                      <a:pt x="160" y="3"/>
                    </a:lnTo>
                    <a:lnTo>
                      <a:pt x="153" y="6"/>
                    </a:lnTo>
                    <a:lnTo>
                      <a:pt x="146" y="9"/>
                    </a:lnTo>
                    <a:lnTo>
                      <a:pt x="138" y="12"/>
                    </a:lnTo>
                    <a:lnTo>
                      <a:pt x="130" y="17"/>
                    </a:lnTo>
                    <a:lnTo>
                      <a:pt x="120" y="23"/>
                    </a:lnTo>
                    <a:lnTo>
                      <a:pt x="114" y="27"/>
                    </a:lnTo>
                    <a:lnTo>
                      <a:pt x="110" y="30"/>
                    </a:lnTo>
                    <a:lnTo>
                      <a:pt x="108" y="31"/>
                    </a:lnTo>
                    <a:lnTo>
                      <a:pt x="107" y="32"/>
                    </a:lnTo>
                    <a:lnTo>
                      <a:pt x="104" y="33"/>
                    </a:lnTo>
                    <a:lnTo>
                      <a:pt x="101" y="36"/>
                    </a:lnTo>
                    <a:lnTo>
                      <a:pt x="93" y="40"/>
                    </a:lnTo>
                    <a:lnTo>
                      <a:pt x="81" y="47"/>
                    </a:lnTo>
                    <a:lnTo>
                      <a:pt x="66" y="55"/>
                    </a:lnTo>
                    <a:lnTo>
                      <a:pt x="53" y="63"/>
                    </a:lnTo>
                    <a:lnTo>
                      <a:pt x="39" y="71"/>
                    </a:lnTo>
                    <a:lnTo>
                      <a:pt x="26" y="77"/>
                    </a:lnTo>
                    <a:lnTo>
                      <a:pt x="16" y="83"/>
                    </a:lnTo>
                    <a:lnTo>
                      <a:pt x="7" y="87"/>
                    </a:lnTo>
                    <a:lnTo>
                      <a:pt x="2" y="90"/>
                    </a:lnTo>
                    <a:lnTo>
                      <a:pt x="0" y="91"/>
                    </a:lnTo>
                    <a:lnTo>
                      <a:pt x="42" y="91"/>
                    </a:lnTo>
                    <a:lnTo>
                      <a:pt x="41" y="90"/>
                    </a:lnTo>
                    <a:lnTo>
                      <a:pt x="41" y="87"/>
                    </a:lnTo>
                    <a:lnTo>
                      <a:pt x="42" y="85"/>
                    </a:lnTo>
                    <a:lnTo>
                      <a:pt x="47" y="80"/>
                    </a:lnTo>
                    <a:lnTo>
                      <a:pt x="56" y="75"/>
                    </a:lnTo>
                    <a:lnTo>
                      <a:pt x="70" y="68"/>
                    </a:lnTo>
                    <a:lnTo>
                      <a:pt x="89" y="59"/>
                    </a:lnTo>
                    <a:lnTo>
                      <a:pt x="111" y="48"/>
                    </a:lnTo>
                    <a:lnTo>
                      <a:pt x="131" y="38"/>
                    </a:lnTo>
                    <a:lnTo>
                      <a:pt x="146" y="29"/>
                    </a:lnTo>
                    <a:lnTo>
                      <a:pt x="158" y="21"/>
                    </a:lnTo>
                    <a:lnTo>
                      <a:pt x="169" y="14"/>
                    </a:lnTo>
                    <a:lnTo>
                      <a:pt x="175" y="8"/>
                    </a:lnTo>
                    <a:lnTo>
                      <a:pt x="179" y="4"/>
                    </a:lnTo>
                    <a:lnTo>
                      <a:pt x="180" y="3"/>
                    </a:lnTo>
                    <a:lnTo>
                      <a:pt x="168" y="0"/>
                    </a:lnTo>
                    <a:close/>
                  </a:path>
                </a:pathLst>
              </a:custGeom>
              <a:solidFill>
                <a:srgbClr val="000000"/>
              </a:solidFill>
              <a:ln w="9525">
                <a:noFill/>
                <a:round/>
                <a:headEnd/>
                <a:tailEnd/>
              </a:ln>
            </p:spPr>
            <p:txBody>
              <a:bodyPr/>
              <a:lstStyle/>
              <a:p>
                <a:endParaRPr lang="en-US"/>
              </a:p>
            </p:txBody>
          </p:sp>
          <p:sp>
            <p:nvSpPr>
              <p:cNvPr id="18612" name="Freeform 129"/>
              <p:cNvSpPr>
                <a:spLocks/>
              </p:cNvSpPr>
              <p:nvPr/>
            </p:nvSpPr>
            <p:spPr bwMode="auto">
              <a:xfrm>
                <a:off x="2833" y="2195"/>
                <a:ext cx="90" cy="45"/>
              </a:xfrm>
              <a:custGeom>
                <a:avLst/>
                <a:gdLst>
                  <a:gd name="T0" fmla="*/ 2 w 181"/>
                  <a:gd name="T1" fmla="*/ 0 h 91"/>
                  <a:gd name="T2" fmla="*/ 2 w 181"/>
                  <a:gd name="T3" fmla="*/ 0 h 91"/>
                  <a:gd name="T4" fmla="*/ 2 w 181"/>
                  <a:gd name="T5" fmla="*/ 0 h 91"/>
                  <a:gd name="T6" fmla="*/ 2 w 181"/>
                  <a:gd name="T7" fmla="*/ 0 h 91"/>
                  <a:gd name="T8" fmla="*/ 2 w 181"/>
                  <a:gd name="T9" fmla="*/ 0 h 91"/>
                  <a:gd name="T10" fmla="*/ 2 w 181"/>
                  <a:gd name="T11" fmla="*/ 0 h 91"/>
                  <a:gd name="T12" fmla="*/ 2 w 181"/>
                  <a:gd name="T13" fmla="*/ 0 h 91"/>
                  <a:gd name="T14" fmla="*/ 2 w 181"/>
                  <a:gd name="T15" fmla="*/ 0 h 91"/>
                  <a:gd name="T16" fmla="*/ 1 w 181"/>
                  <a:gd name="T17" fmla="*/ 0 h 91"/>
                  <a:gd name="T18" fmla="*/ 1 w 181"/>
                  <a:gd name="T19" fmla="*/ 0 h 91"/>
                  <a:gd name="T20" fmla="*/ 1 w 181"/>
                  <a:gd name="T21" fmla="*/ 0 h 91"/>
                  <a:gd name="T22" fmla="*/ 1 w 181"/>
                  <a:gd name="T23" fmla="*/ 0 h 91"/>
                  <a:gd name="T24" fmla="*/ 1 w 181"/>
                  <a:gd name="T25" fmla="*/ 0 h 91"/>
                  <a:gd name="T26" fmla="*/ 1 w 181"/>
                  <a:gd name="T27" fmla="*/ 0 h 91"/>
                  <a:gd name="T28" fmla="*/ 1 w 181"/>
                  <a:gd name="T29" fmla="*/ 0 h 91"/>
                  <a:gd name="T30" fmla="*/ 1 w 181"/>
                  <a:gd name="T31" fmla="*/ 0 h 91"/>
                  <a:gd name="T32" fmla="*/ 1 w 181"/>
                  <a:gd name="T33" fmla="*/ 0 h 91"/>
                  <a:gd name="T34" fmla="*/ 1 w 181"/>
                  <a:gd name="T35" fmla="*/ 0 h 91"/>
                  <a:gd name="T36" fmla="*/ 0 w 181"/>
                  <a:gd name="T37" fmla="*/ 1 h 91"/>
                  <a:gd name="T38" fmla="*/ 0 w 181"/>
                  <a:gd name="T39" fmla="*/ 1 h 91"/>
                  <a:gd name="T40" fmla="*/ 0 w 181"/>
                  <a:gd name="T41" fmla="*/ 1 h 91"/>
                  <a:gd name="T42" fmla="*/ 0 w 181"/>
                  <a:gd name="T43" fmla="*/ 1 h 91"/>
                  <a:gd name="T44" fmla="*/ 0 w 181"/>
                  <a:gd name="T45" fmla="*/ 1 h 91"/>
                  <a:gd name="T46" fmla="*/ 0 w 181"/>
                  <a:gd name="T47" fmla="*/ 1 h 91"/>
                  <a:gd name="T48" fmla="*/ 0 w 181"/>
                  <a:gd name="T49" fmla="*/ 1 h 91"/>
                  <a:gd name="T50" fmla="*/ 0 w 181"/>
                  <a:gd name="T51" fmla="*/ 1 h 91"/>
                  <a:gd name="T52" fmla="*/ 0 w 181"/>
                  <a:gd name="T53" fmla="*/ 1 h 91"/>
                  <a:gd name="T54" fmla="*/ 0 w 181"/>
                  <a:gd name="T55" fmla="*/ 1 h 91"/>
                  <a:gd name="T56" fmla="*/ 0 w 181"/>
                  <a:gd name="T57" fmla="*/ 1 h 91"/>
                  <a:gd name="T58" fmla="*/ 0 w 181"/>
                  <a:gd name="T59" fmla="*/ 1 h 91"/>
                  <a:gd name="T60" fmla="*/ 0 w 181"/>
                  <a:gd name="T61" fmla="*/ 1 h 91"/>
                  <a:gd name="T62" fmla="*/ 0 w 181"/>
                  <a:gd name="T63" fmla="*/ 1 h 91"/>
                  <a:gd name="T64" fmla="*/ 1 w 181"/>
                  <a:gd name="T65" fmla="*/ 1 h 91"/>
                  <a:gd name="T66" fmla="*/ 1 w 181"/>
                  <a:gd name="T67" fmla="*/ 0 h 91"/>
                  <a:gd name="T68" fmla="*/ 1 w 181"/>
                  <a:gd name="T69" fmla="*/ 0 h 91"/>
                  <a:gd name="T70" fmla="*/ 2 w 181"/>
                  <a:gd name="T71" fmla="*/ 0 h 91"/>
                  <a:gd name="T72" fmla="*/ 2 w 181"/>
                  <a:gd name="T73" fmla="*/ 0 h 91"/>
                  <a:gd name="T74" fmla="*/ 2 w 181"/>
                  <a:gd name="T75" fmla="*/ 0 h 91"/>
                  <a:gd name="T76" fmla="*/ 2 w 181"/>
                  <a:gd name="T77" fmla="*/ 0 h 91"/>
                  <a:gd name="T78" fmla="*/ 2 w 181"/>
                  <a:gd name="T79" fmla="*/ 0 h 91"/>
                  <a:gd name="T80" fmla="*/ 2 w 181"/>
                  <a:gd name="T81" fmla="*/ 0 h 91"/>
                  <a:gd name="T82" fmla="*/ 2 w 181"/>
                  <a:gd name="T83" fmla="*/ 0 h 91"/>
                  <a:gd name="T84" fmla="*/ 2 w 181"/>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1"/>
                  <a:gd name="T130" fmla="*/ 0 h 91"/>
                  <a:gd name="T131" fmla="*/ 181 w 181"/>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1" h="91">
                    <a:moveTo>
                      <a:pt x="169" y="0"/>
                    </a:moveTo>
                    <a:lnTo>
                      <a:pt x="168" y="0"/>
                    </a:lnTo>
                    <a:lnTo>
                      <a:pt x="165" y="1"/>
                    </a:lnTo>
                    <a:lnTo>
                      <a:pt x="160" y="4"/>
                    </a:lnTo>
                    <a:lnTo>
                      <a:pt x="154" y="6"/>
                    </a:lnTo>
                    <a:lnTo>
                      <a:pt x="148" y="9"/>
                    </a:lnTo>
                    <a:lnTo>
                      <a:pt x="138" y="13"/>
                    </a:lnTo>
                    <a:lnTo>
                      <a:pt x="130" y="17"/>
                    </a:lnTo>
                    <a:lnTo>
                      <a:pt x="121" y="23"/>
                    </a:lnTo>
                    <a:lnTo>
                      <a:pt x="114" y="28"/>
                    </a:lnTo>
                    <a:lnTo>
                      <a:pt x="111" y="30"/>
                    </a:lnTo>
                    <a:lnTo>
                      <a:pt x="108" y="31"/>
                    </a:lnTo>
                    <a:lnTo>
                      <a:pt x="107" y="32"/>
                    </a:lnTo>
                    <a:lnTo>
                      <a:pt x="105" y="34"/>
                    </a:lnTo>
                    <a:lnTo>
                      <a:pt x="101" y="36"/>
                    </a:lnTo>
                    <a:lnTo>
                      <a:pt x="93" y="41"/>
                    </a:lnTo>
                    <a:lnTo>
                      <a:pt x="82" y="47"/>
                    </a:lnTo>
                    <a:lnTo>
                      <a:pt x="67" y="57"/>
                    </a:lnTo>
                    <a:lnTo>
                      <a:pt x="53" y="65"/>
                    </a:lnTo>
                    <a:lnTo>
                      <a:pt x="39" y="72"/>
                    </a:lnTo>
                    <a:lnTo>
                      <a:pt x="27" y="79"/>
                    </a:lnTo>
                    <a:lnTo>
                      <a:pt x="16" y="84"/>
                    </a:lnTo>
                    <a:lnTo>
                      <a:pt x="7" y="88"/>
                    </a:lnTo>
                    <a:lnTo>
                      <a:pt x="2" y="90"/>
                    </a:lnTo>
                    <a:lnTo>
                      <a:pt x="0" y="91"/>
                    </a:lnTo>
                    <a:lnTo>
                      <a:pt x="43" y="91"/>
                    </a:lnTo>
                    <a:lnTo>
                      <a:pt x="42" y="90"/>
                    </a:lnTo>
                    <a:lnTo>
                      <a:pt x="42" y="88"/>
                    </a:lnTo>
                    <a:lnTo>
                      <a:pt x="43" y="85"/>
                    </a:lnTo>
                    <a:lnTo>
                      <a:pt x="47" y="81"/>
                    </a:lnTo>
                    <a:lnTo>
                      <a:pt x="57" y="75"/>
                    </a:lnTo>
                    <a:lnTo>
                      <a:pt x="70" y="68"/>
                    </a:lnTo>
                    <a:lnTo>
                      <a:pt x="90" y="59"/>
                    </a:lnTo>
                    <a:lnTo>
                      <a:pt x="112" y="49"/>
                    </a:lnTo>
                    <a:lnTo>
                      <a:pt x="131" y="38"/>
                    </a:lnTo>
                    <a:lnTo>
                      <a:pt x="146" y="29"/>
                    </a:lnTo>
                    <a:lnTo>
                      <a:pt x="159" y="21"/>
                    </a:lnTo>
                    <a:lnTo>
                      <a:pt x="169" y="14"/>
                    </a:lnTo>
                    <a:lnTo>
                      <a:pt x="175" y="8"/>
                    </a:lnTo>
                    <a:lnTo>
                      <a:pt x="180" y="5"/>
                    </a:lnTo>
                    <a:lnTo>
                      <a:pt x="181" y="4"/>
                    </a:lnTo>
                    <a:lnTo>
                      <a:pt x="169" y="0"/>
                    </a:lnTo>
                    <a:close/>
                  </a:path>
                </a:pathLst>
              </a:custGeom>
              <a:solidFill>
                <a:srgbClr val="000000"/>
              </a:solidFill>
              <a:ln w="9525">
                <a:noFill/>
                <a:round/>
                <a:headEnd/>
                <a:tailEnd/>
              </a:ln>
            </p:spPr>
            <p:txBody>
              <a:bodyPr/>
              <a:lstStyle/>
              <a:p>
                <a:endParaRPr lang="en-US"/>
              </a:p>
            </p:txBody>
          </p:sp>
          <p:sp>
            <p:nvSpPr>
              <p:cNvPr id="18613" name="Freeform 130"/>
              <p:cNvSpPr>
                <a:spLocks/>
              </p:cNvSpPr>
              <p:nvPr/>
            </p:nvSpPr>
            <p:spPr bwMode="auto">
              <a:xfrm>
                <a:off x="2843" y="2207"/>
                <a:ext cx="90" cy="46"/>
              </a:xfrm>
              <a:custGeom>
                <a:avLst/>
                <a:gdLst>
                  <a:gd name="T0" fmla="*/ 3 w 180"/>
                  <a:gd name="T1" fmla="*/ 0 h 91"/>
                  <a:gd name="T2" fmla="*/ 3 w 180"/>
                  <a:gd name="T3" fmla="*/ 0 h 91"/>
                  <a:gd name="T4" fmla="*/ 3 w 180"/>
                  <a:gd name="T5" fmla="*/ 1 h 91"/>
                  <a:gd name="T6" fmla="*/ 3 w 180"/>
                  <a:gd name="T7" fmla="*/ 1 h 91"/>
                  <a:gd name="T8" fmla="*/ 3 w 180"/>
                  <a:gd name="T9" fmla="*/ 1 h 91"/>
                  <a:gd name="T10" fmla="*/ 3 w 180"/>
                  <a:gd name="T11" fmla="*/ 1 h 91"/>
                  <a:gd name="T12" fmla="*/ 3 w 180"/>
                  <a:gd name="T13" fmla="*/ 1 h 91"/>
                  <a:gd name="T14" fmla="*/ 3 w 180"/>
                  <a:gd name="T15" fmla="*/ 1 h 91"/>
                  <a:gd name="T16" fmla="*/ 2 w 180"/>
                  <a:gd name="T17" fmla="*/ 1 h 91"/>
                  <a:gd name="T18" fmla="*/ 2 w 180"/>
                  <a:gd name="T19" fmla="*/ 1 h 91"/>
                  <a:gd name="T20" fmla="*/ 2 w 180"/>
                  <a:gd name="T21" fmla="*/ 1 h 91"/>
                  <a:gd name="T22" fmla="*/ 2 w 180"/>
                  <a:gd name="T23" fmla="*/ 1 h 91"/>
                  <a:gd name="T24" fmla="*/ 2 w 180"/>
                  <a:gd name="T25" fmla="*/ 1 h 91"/>
                  <a:gd name="T26" fmla="*/ 2 w 180"/>
                  <a:gd name="T27" fmla="*/ 1 h 91"/>
                  <a:gd name="T28" fmla="*/ 2 w 180"/>
                  <a:gd name="T29" fmla="*/ 1 h 91"/>
                  <a:gd name="T30" fmla="*/ 1 w 180"/>
                  <a:gd name="T31" fmla="*/ 1 h 91"/>
                  <a:gd name="T32" fmla="*/ 1 w 180"/>
                  <a:gd name="T33" fmla="*/ 1 h 91"/>
                  <a:gd name="T34" fmla="*/ 1 w 180"/>
                  <a:gd name="T35" fmla="*/ 1 h 91"/>
                  <a:gd name="T36" fmla="*/ 1 w 180"/>
                  <a:gd name="T37" fmla="*/ 1 h 91"/>
                  <a:gd name="T38" fmla="*/ 1 w 180"/>
                  <a:gd name="T39" fmla="*/ 2 h 91"/>
                  <a:gd name="T40" fmla="*/ 1 w 180"/>
                  <a:gd name="T41" fmla="*/ 2 h 91"/>
                  <a:gd name="T42" fmla="*/ 1 w 180"/>
                  <a:gd name="T43" fmla="*/ 2 h 91"/>
                  <a:gd name="T44" fmla="*/ 1 w 180"/>
                  <a:gd name="T45" fmla="*/ 2 h 91"/>
                  <a:gd name="T46" fmla="*/ 1 w 180"/>
                  <a:gd name="T47" fmla="*/ 2 h 91"/>
                  <a:gd name="T48" fmla="*/ 0 w 180"/>
                  <a:gd name="T49" fmla="*/ 2 h 91"/>
                  <a:gd name="T50" fmla="*/ 1 w 180"/>
                  <a:gd name="T51" fmla="*/ 2 h 91"/>
                  <a:gd name="T52" fmla="*/ 1 w 180"/>
                  <a:gd name="T53" fmla="*/ 2 h 91"/>
                  <a:gd name="T54" fmla="*/ 1 w 180"/>
                  <a:gd name="T55" fmla="*/ 2 h 91"/>
                  <a:gd name="T56" fmla="*/ 1 w 180"/>
                  <a:gd name="T57" fmla="*/ 2 h 91"/>
                  <a:gd name="T58" fmla="*/ 1 w 180"/>
                  <a:gd name="T59" fmla="*/ 2 h 91"/>
                  <a:gd name="T60" fmla="*/ 1 w 180"/>
                  <a:gd name="T61" fmla="*/ 2 h 91"/>
                  <a:gd name="T62" fmla="*/ 1 w 180"/>
                  <a:gd name="T63" fmla="*/ 2 h 91"/>
                  <a:gd name="T64" fmla="*/ 1 w 180"/>
                  <a:gd name="T65" fmla="*/ 2 h 91"/>
                  <a:gd name="T66" fmla="*/ 1 w 180"/>
                  <a:gd name="T67" fmla="*/ 1 h 91"/>
                  <a:gd name="T68" fmla="*/ 2 w 180"/>
                  <a:gd name="T69" fmla="*/ 1 h 91"/>
                  <a:gd name="T70" fmla="*/ 3 w 180"/>
                  <a:gd name="T71" fmla="*/ 1 h 91"/>
                  <a:gd name="T72" fmla="*/ 3 w 180"/>
                  <a:gd name="T73" fmla="*/ 1 h 91"/>
                  <a:gd name="T74" fmla="*/ 3 w 180"/>
                  <a:gd name="T75" fmla="*/ 1 h 91"/>
                  <a:gd name="T76" fmla="*/ 3 w 180"/>
                  <a:gd name="T77" fmla="*/ 1 h 91"/>
                  <a:gd name="T78" fmla="*/ 3 w 180"/>
                  <a:gd name="T79" fmla="*/ 1 h 91"/>
                  <a:gd name="T80" fmla="*/ 3 w 180"/>
                  <a:gd name="T81" fmla="*/ 1 h 91"/>
                  <a:gd name="T82" fmla="*/ 3 w 180"/>
                  <a:gd name="T83" fmla="*/ 1 h 91"/>
                  <a:gd name="T84" fmla="*/ 3 w 180"/>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0"/>
                  <a:gd name="T130" fmla="*/ 0 h 91"/>
                  <a:gd name="T131" fmla="*/ 180 w 180"/>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0" h="91">
                    <a:moveTo>
                      <a:pt x="169" y="0"/>
                    </a:moveTo>
                    <a:lnTo>
                      <a:pt x="168" y="0"/>
                    </a:lnTo>
                    <a:lnTo>
                      <a:pt x="164" y="1"/>
                    </a:lnTo>
                    <a:lnTo>
                      <a:pt x="160" y="3"/>
                    </a:lnTo>
                    <a:lnTo>
                      <a:pt x="154" y="5"/>
                    </a:lnTo>
                    <a:lnTo>
                      <a:pt x="147" y="9"/>
                    </a:lnTo>
                    <a:lnTo>
                      <a:pt x="139" y="12"/>
                    </a:lnTo>
                    <a:lnTo>
                      <a:pt x="131" y="17"/>
                    </a:lnTo>
                    <a:lnTo>
                      <a:pt x="122" y="23"/>
                    </a:lnTo>
                    <a:lnTo>
                      <a:pt x="115" y="27"/>
                    </a:lnTo>
                    <a:lnTo>
                      <a:pt x="111" y="29"/>
                    </a:lnTo>
                    <a:lnTo>
                      <a:pt x="109" y="31"/>
                    </a:lnTo>
                    <a:lnTo>
                      <a:pt x="108" y="32"/>
                    </a:lnTo>
                    <a:lnTo>
                      <a:pt x="106" y="33"/>
                    </a:lnTo>
                    <a:lnTo>
                      <a:pt x="102" y="35"/>
                    </a:lnTo>
                    <a:lnTo>
                      <a:pt x="94" y="40"/>
                    </a:lnTo>
                    <a:lnTo>
                      <a:pt x="83" y="47"/>
                    </a:lnTo>
                    <a:lnTo>
                      <a:pt x="68" y="56"/>
                    </a:lnTo>
                    <a:lnTo>
                      <a:pt x="53" y="64"/>
                    </a:lnTo>
                    <a:lnTo>
                      <a:pt x="39" y="71"/>
                    </a:lnTo>
                    <a:lnTo>
                      <a:pt x="26" y="78"/>
                    </a:lnTo>
                    <a:lnTo>
                      <a:pt x="16" y="84"/>
                    </a:lnTo>
                    <a:lnTo>
                      <a:pt x="7" y="87"/>
                    </a:lnTo>
                    <a:lnTo>
                      <a:pt x="2" y="89"/>
                    </a:lnTo>
                    <a:lnTo>
                      <a:pt x="0" y="91"/>
                    </a:lnTo>
                    <a:lnTo>
                      <a:pt x="42" y="91"/>
                    </a:lnTo>
                    <a:lnTo>
                      <a:pt x="41" y="89"/>
                    </a:lnTo>
                    <a:lnTo>
                      <a:pt x="40" y="87"/>
                    </a:lnTo>
                    <a:lnTo>
                      <a:pt x="42" y="85"/>
                    </a:lnTo>
                    <a:lnTo>
                      <a:pt x="47" y="80"/>
                    </a:lnTo>
                    <a:lnTo>
                      <a:pt x="55" y="74"/>
                    </a:lnTo>
                    <a:lnTo>
                      <a:pt x="69" y="68"/>
                    </a:lnTo>
                    <a:lnTo>
                      <a:pt x="90" y="58"/>
                    </a:lnTo>
                    <a:lnTo>
                      <a:pt x="111" y="48"/>
                    </a:lnTo>
                    <a:lnTo>
                      <a:pt x="131" y="38"/>
                    </a:lnTo>
                    <a:lnTo>
                      <a:pt x="146" y="28"/>
                    </a:lnTo>
                    <a:lnTo>
                      <a:pt x="159" y="20"/>
                    </a:lnTo>
                    <a:lnTo>
                      <a:pt x="169" y="13"/>
                    </a:lnTo>
                    <a:lnTo>
                      <a:pt x="175" y="8"/>
                    </a:lnTo>
                    <a:lnTo>
                      <a:pt x="179" y="4"/>
                    </a:lnTo>
                    <a:lnTo>
                      <a:pt x="180" y="3"/>
                    </a:lnTo>
                    <a:lnTo>
                      <a:pt x="169" y="0"/>
                    </a:lnTo>
                    <a:close/>
                  </a:path>
                </a:pathLst>
              </a:custGeom>
              <a:solidFill>
                <a:srgbClr val="000000"/>
              </a:solidFill>
              <a:ln w="9525">
                <a:noFill/>
                <a:round/>
                <a:headEnd/>
                <a:tailEnd/>
              </a:ln>
            </p:spPr>
            <p:txBody>
              <a:bodyPr/>
              <a:lstStyle/>
              <a:p>
                <a:endParaRPr lang="en-US"/>
              </a:p>
            </p:txBody>
          </p:sp>
          <p:sp>
            <p:nvSpPr>
              <p:cNvPr id="18614" name="Freeform 131"/>
              <p:cNvSpPr>
                <a:spLocks/>
              </p:cNvSpPr>
              <p:nvPr/>
            </p:nvSpPr>
            <p:spPr bwMode="auto">
              <a:xfrm>
                <a:off x="2853" y="2220"/>
                <a:ext cx="91" cy="45"/>
              </a:xfrm>
              <a:custGeom>
                <a:avLst/>
                <a:gdLst>
                  <a:gd name="T0" fmla="*/ 3 w 182"/>
                  <a:gd name="T1" fmla="*/ 0 h 91"/>
                  <a:gd name="T2" fmla="*/ 3 w 182"/>
                  <a:gd name="T3" fmla="*/ 0 h 91"/>
                  <a:gd name="T4" fmla="*/ 3 w 182"/>
                  <a:gd name="T5" fmla="*/ 0 h 91"/>
                  <a:gd name="T6" fmla="*/ 3 w 182"/>
                  <a:gd name="T7" fmla="*/ 0 h 91"/>
                  <a:gd name="T8" fmla="*/ 3 w 182"/>
                  <a:gd name="T9" fmla="*/ 0 h 91"/>
                  <a:gd name="T10" fmla="*/ 3 w 182"/>
                  <a:gd name="T11" fmla="*/ 0 h 91"/>
                  <a:gd name="T12" fmla="*/ 3 w 182"/>
                  <a:gd name="T13" fmla="*/ 0 h 91"/>
                  <a:gd name="T14" fmla="*/ 3 w 182"/>
                  <a:gd name="T15" fmla="*/ 0 h 91"/>
                  <a:gd name="T16" fmla="*/ 2 w 182"/>
                  <a:gd name="T17" fmla="*/ 0 h 91"/>
                  <a:gd name="T18" fmla="*/ 2 w 182"/>
                  <a:gd name="T19" fmla="*/ 0 h 91"/>
                  <a:gd name="T20" fmla="*/ 2 w 182"/>
                  <a:gd name="T21" fmla="*/ 0 h 91"/>
                  <a:gd name="T22" fmla="*/ 2 w 182"/>
                  <a:gd name="T23" fmla="*/ 0 h 91"/>
                  <a:gd name="T24" fmla="*/ 2 w 182"/>
                  <a:gd name="T25" fmla="*/ 0 h 91"/>
                  <a:gd name="T26" fmla="*/ 2 w 182"/>
                  <a:gd name="T27" fmla="*/ 0 h 91"/>
                  <a:gd name="T28" fmla="*/ 2 w 182"/>
                  <a:gd name="T29" fmla="*/ 0 h 91"/>
                  <a:gd name="T30" fmla="*/ 1 w 182"/>
                  <a:gd name="T31" fmla="*/ 0 h 91"/>
                  <a:gd name="T32" fmla="*/ 1 w 182"/>
                  <a:gd name="T33" fmla="*/ 0 h 91"/>
                  <a:gd name="T34" fmla="*/ 1 w 182"/>
                  <a:gd name="T35" fmla="*/ 0 h 91"/>
                  <a:gd name="T36" fmla="*/ 1 w 182"/>
                  <a:gd name="T37" fmla="*/ 1 h 91"/>
                  <a:gd name="T38" fmla="*/ 1 w 182"/>
                  <a:gd name="T39" fmla="*/ 1 h 91"/>
                  <a:gd name="T40" fmla="*/ 1 w 182"/>
                  <a:gd name="T41" fmla="*/ 1 h 91"/>
                  <a:gd name="T42" fmla="*/ 1 w 182"/>
                  <a:gd name="T43" fmla="*/ 1 h 91"/>
                  <a:gd name="T44" fmla="*/ 1 w 182"/>
                  <a:gd name="T45" fmla="*/ 1 h 91"/>
                  <a:gd name="T46" fmla="*/ 1 w 182"/>
                  <a:gd name="T47" fmla="*/ 1 h 91"/>
                  <a:gd name="T48" fmla="*/ 0 w 182"/>
                  <a:gd name="T49" fmla="*/ 1 h 91"/>
                  <a:gd name="T50" fmla="*/ 1 w 182"/>
                  <a:gd name="T51" fmla="*/ 1 h 91"/>
                  <a:gd name="T52" fmla="*/ 1 w 182"/>
                  <a:gd name="T53" fmla="*/ 1 h 91"/>
                  <a:gd name="T54" fmla="*/ 1 w 182"/>
                  <a:gd name="T55" fmla="*/ 1 h 91"/>
                  <a:gd name="T56" fmla="*/ 1 w 182"/>
                  <a:gd name="T57" fmla="*/ 1 h 91"/>
                  <a:gd name="T58" fmla="*/ 1 w 182"/>
                  <a:gd name="T59" fmla="*/ 1 h 91"/>
                  <a:gd name="T60" fmla="*/ 1 w 182"/>
                  <a:gd name="T61" fmla="*/ 1 h 91"/>
                  <a:gd name="T62" fmla="*/ 1 w 182"/>
                  <a:gd name="T63" fmla="*/ 1 h 91"/>
                  <a:gd name="T64" fmla="*/ 1 w 182"/>
                  <a:gd name="T65" fmla="*/ 1 h 91"/>
                  <a:gd name="T66" fmla="*/ 1 w 182"/>
                  <a:gd name="T67" fmla="*/ 0 h 91"/>
                  <a:gd name="T68" fmla="*/ 2 w 182"/>
                  <a:gd name="T69" fmla="*/ 0 h 91"/>
                  <a:gd name="T70" fmla="*/ 3 w 182"/>
                  <a:gd name="T71" fmla="*/ 0 h 91"/>
                  <a:gd name="T72" fmla="*/ 3 w 182"/>
                  <a:gd name="T73" fmla="*/ 0 h 91"/>
                  <a:gd name="T74" fmla="*/ 3 w 182"/>
                  <a:gd name="T75" fmla="*/ 0 h 91"/>
                  <a:gd name="T76" fmla="*/ 3 w 182"/>
                  <a:gd name="T77" fmla="*/ 0 h 91"/>
                  <a:gd name="T78" fmla="*/ 3 w 182"/>
                  <a:gd name="T79" fmla="*/ 0 h 91"/>
                  <a:gd name="T80" fmla="*/ 3 w 182"/>
                  <a:gd name="T81" fmla="*/ 0 h 91"/>
                  <a:gd name="T82" fmla="*/ 3 w 182"/>
                  <a:gd name="T83" fmla="*/ 0 h 91"/>
                  <a:gd name="T84" fmla="*/ 3 w 182"/>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2"/>
                  <a:gd name="T130" fmla="*/ 0 h 91"/>
                  <a:gd name="T131" fmla="*/ 182 w 182"/>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2" h="91">
                    <a:moveTo>
                      <a:pt x="171" y="0"/>
                    </a:moveTo>
                    <a:lnTo>
                      <a:pt x="170" y="0"/>
                    </a:lnTo>
                    <a:lnTo>
                      <a:pt x="166" y="1"/>
                    </a:lnTo>
                    <a:lnTo>
                      <a:pt x="161" y="3"/>
                    </a:lnTo>
                    <a:lnTo>
                      <a:pt x="156" y="6"/>
                    </a:lnTo>
                    <a:lnTo>
                      <a:pt x="149" y="9"/>
                    </a:lnTo>
                    <a:lnTo>
                      <a:pt x="140" y="14"/>
                    </a:lnTo>
                    <a:lnTo>
                      <a:pt x="132" y="18"/>
                    </a:lnTo>
                    <a:lnTo>
                      <a:pt x="122" y="24"/>
                    </a:lnTo>
                    <a:lnTo>
                      <a:pt x="115" y="29"/>
                    </a:lnTo>
                    <a:lnTo>
                      <a:pt x="112" y="31"/>
                    </a:lnTo>
                    <a:lnTo>
                      <a:pt x="110" y="32"/>
                    </a:lnTo>
                    <a:lnTo>
                      <a:pt x="109" y="32"/>
                    </a:lnTo>
                    <a:lnTo>
                      <a:pt x="106" y="33"/>
                    </a:lnTo>
                    <a:lnTo>
                      <a:pt x="103" y="36"/>
                    </a:lnTo>
                    <a:lnTo>
                      <a:pt x="95" y="40"/>
                    </a:lnTo>
                    <a:lnTo>
                      <a:pt x="83" y="47"/>
                    </a:lnTo>
                    <a:lnTo>
                      <a:pt x="68" y="56"/>
                    </a:lnTo>
                    <a:lnTo>
                      <a:pt x="53" y="64"/>
                    </a:lnTo>
                    <a:lnTo>
                      <a:pt x="39" y="71"/>
                    </a:lnTo>
                    <a:lnTo>
                      <a:pt x="27" y="78"/>
                    </a:lnTo>
                    <a:lnTo>
                      <a:pt x="16" y="84"/>
                    </a:lnTo>
                    <a:lnTo>
                      <a:pt x="7" y="87"/>
                    </a:lnTo>
                    <a:lnTo>
                      <a:pt x="3" y="90"/>
                    </a:lnTo>
                    <a:lnTo>
                      <a:pt x="0" y="91"/>
                    </a:lnTo>
                    <a:lnTo>
                      <a:pt x="44" y="91"/>
                    </a:lnTo>
                    <a:lnTo>
                      <a:pt x="43" y="90"/>
                    </a:lnTo>
                    <a:lnTo>
                      <a:pt x="42" y="89"/>
                    </a:lnTo>
                    <a:lnTo>
                      <a:pt x="44" y="85"/>
                    </a:lnTo>
                    <a:lnTo>
                      <a:pt x="49" y="82"/>
                    </a:lnTo>
                    <a:lnTo>
                      <a:pt x="57" y="76"/>
                    </a:lnTo>
                    <a:lnTo>
                      <a:pt x="71" y="68"/>
                    </a:lnTo>
                    <a:lnTo>
                      <a:pt x="91" y="59"/>
                    </a:lnTo>
                    <a:lnTo>
                      <a:pt x="113" y="48"/>
                    </a:lnTo>
                    <a:lnTo>
                      <a:pt x="133" y="38"/>
                    </a:lnTo>
                    <a:lnTo>
                      <a:pt x="148" y="29"/>
                    </a:lnTo>
                    <a:lnTo>
                      <a:pt x="160" y="21"/>
                    </a:lnTo>
                    <a:lnTo>
                      <a:pt x="171" y="14"/>
                    </a:lnTo>
                    <a:lnTo>
                      <a:pt x="176" y="8"/>
                    </a:lnTo>
                    <a:lnTo>
                      <a:pt x="181" y="4"/>
                    </a:lnTo>
                    <a:lnTo>
                      <a:pt x="182" y="3"/>
                    </a:lnTo>
                    <a:lnTo>
                      <a:pt x="171" y="0"/>
                    </a:lnTo>
                    <a:close/>
                  </a:path>
                </a:pathLst>
              </a:custGeom>
              <a:solidFill>
                <a:srgbClr val="000000"/>
              </a:solidFill>
              <a:ln w="9525">
                <a:noFill/>
                <a:round/>
                <a:headEnd/>
                <a:tailEnd/>
              </a:ln>
            </p:spPr>
            <p:txBody>
              <a:bodyPr/>
              <a:lstStyle/>
              <a:p>
                <a:endParaRPr lang="en-US"/>
              </a:p>
            </p:txBody>
          </p:sp>
          <p:sp>
            <p:nvSpPr>
              <p:cNvPr id="18615" name="Freeform 132"/>
              <p:cNvSpPr>
                <a:spLocks/>
              </p:cNvSpPr>
              <p:nvPr/>
            </p:nvSpPr>
            <p:spPr bwMode="auto">
              <a:xfrm>
                <a:off x="2862" y="2233"/>
                <a:ext cx="91" cy="45"/>
              </a:xfrm>
              <a:custGeom>
                <a:avLst/>
                <a:gdLst>
                  <a:gd name="T0" fmla="*/ 3 w 182"/>
                  <a:gd name="T1" fmla="*/ 0 h 91"/>
                  <a:gd name="T2" fmla="*/ 3 w 182"/>
                  <a:gd name="T3" fmla="*/ 0 h 91"/>
                  <a:gd name="T4" fmla="*/ 3 w 182"/>
                  <a:gd name="T5" fmla="*/ 0 h 91"/>
                  <a:gd name="T6" fmla="*/ 3 w 182"/>
                  <a:gd name="T7" fmla="*/ 0 h 91"/>
                  <a:gd name="T8" fmla="*/ 3 w 182"/>
                  <a:gd name="T9" fmla="*/ 0 h 91"/>
                  <a:gd name="T10" fmla="*/ 3 w 182"/>
                  <a:gd name="T11" fmla="*/ 0 h 91"/>
                  <a:gd name="T12" fmla="*/ 3 w 182"/>
                  <a:gd name="T13" fmla="*/ 0 h 91"/>
                  <a:gd name="T14" fmla="*/ 3 w 182"/>
                  <a:gd name="T15" fmla="*/ 0 h 91"/>
                  <a:gd name="T16" fmla="*/ 2 w 182"/>
                  <a:gd name="T17" fmla="*/ 0 h 91"/>
                  <a:gd name="T18" fmla="*/ 2 w 182"/>
                  <a:gd name="T19" fmla="*/ 0 h 91"/>
                  <a:gd name="T20" fmla="*/ 2 w 182"/>
                  <a:gd name="T21" fmla="*/ 0 h 91"/>
                  <a:gd name="T22" fmla="*/ 2 w 182"/>
                  <a:gd name="T23" fmla="*/ 0 h 91"/>
                  <a:gd name="T24" fmla="*/ 2 w 182"/>
                  <a:gd name="T25" fmla="*/ 0 h 91"/>
                  <a:gd name="T26" fmla="*/ 2 w 182"/>
                  <a:gd name="T27" fmla="*/ 0 h 91"/>
                  <a:gd name="T28" fmla="*/ 2 w 182"/>
                  <a:gd name="T29" fmla="*/ 0 h 91"/>
                  <a:gd name="T30" fmla="*/ 1 w 182"/>
                  <a:gd name="T31" fmla="*/ 0 h 91"/>
                  <a:gd name="T32" fmla="*/ 1 w 182"/>
                  <a:gd name="T33" fmla="*/ 0 h 91"/>
                  <a:gd name="T34" fmla="*/ 1 w 182"/>
                  <a:gd name="T35" fmla="*/ 0 h 91"/>
                  <a:gd name="T36" fmla="*/ 1 w 182"/>
                  <a:gd name="T37" fmla="*/ 1 h 91"/>
                  <a:gd name="T38" fmla="*/ 1 w 182"/>
                  <a:gd name="T39" fmla="*/ 1 h 91"/>
                  <a:gd name="T40" fmla="*/ 1 w 182"/>
                  <a:gd name="T41" fmla="*/ 1 h 91"/>
                  <a:gd name="T42" fmla="*/ 1 w 182"/>
                  <a:gd name="T43" fmla="*/ 1 h 91"/>
                  <a:gd name="T44" fmla="*/ 1 w 182"/>
                  <a:gd name="T45" fmla="*/ 1 h 91"/>
                  <a:gd name="T46" fmla="*/ 1 w 182"/>
                  <a:gd name="T47" fmla="*/ 1 h 91"/>
                  <a:gd name="T48" fmla="*/ 0 w 182"/>
                  <a:gd name="T49" fmla="*/ 1 h 91"/>
                  <a:gd name="T50" fmla="*/ 1 w 182"/>
                  <a:gd name="T51" fmla="*/ 1 h 91"/>
                  <a:gd name="T52" fmla="*/ 1 w 182"/>
                  <a:gd name="T53" fmla="*/ 1 h 91"/>
                  <a:gd name="T54" fmla="*/ 1 w 182"/>
                  <a:gd name="T55" fmla="*/ 1 h 91"/>
                  <a:gd name="T56" fmla="*/ 1 w 182"/>
                  <a:gd name="T57" fmla="*/ 1 h 91"/>
                  <a:gd name="T58" fmla="*/ 1 w 182"/>
                  <a:gd name="T59" fmla="*/ 1 h 91"/>
                  <a:gd name="T60" fmla="*/ 1 w 182"/>
                  <a:gd name="T61" fmla="*/ 1 h 91"/>
                  <a:gd name="T62" fmla="*/ 1 w 182"/>
                  <a:gd name="T63" fmla="*/ 1 h 91"/>
                  <a:gd name="T64" fmla="*/ 1 w 182"/>
                  <a:gd name="T65" fmla="*/ 1 h 91"/>
                  <a:gd name="T66" fmla="*/ 1 w 182"/>
                  <a:gd name="T67" fmla="*/ 0 h 91"/>
                  <a:gd name="T68" fmla="*/ 2 w 182"/>
                  <a:gd name="T69" fmla="*/ 0 h 91"/>
                  <a:gd name="T70" fmla="*/ 3 w 182"/>
                  <a:gd name="T71" fmla="*/ 0 h 91"/>
                  <a:gd name="T72" fmla="*/ 3 w 182"/>
                  <a:gd name="T73" fmla="*/ 0 h 91"/>
                  <a:gd name="T74" fmla="*/ 3 w 182"/>
                  <a:gd name="T75" fmla="*/ 0 h 91"/>
                  <a:gd name="T76" fmla="*/ 3 w 182"/>
                  <a:gd name="T77" fmla="*/ 0 h 91"/>
                  <a:gd name="T78" fmla="*/ 3 w 182"/>
                  <a:gd name="T79" fmla="*/ 0 h 91"/>
                  <a:gd name="T80" fmla="*/ 3 w 182"/>
                  <a:gd name="T81" fmla="*/ 0 h 91"/>
                  <a:gd name="T82" fmla="*/ 3 w 182"/>
                  <a:gd name="T83" fmla="*/ 0 h 91"/>
                  <a:gd name="T84" fmla="*/ 3 w 182"/>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2"/>
                  <a:gd name="T130" fmla="*/ 0 h 91"/>
                  <a:gd name="T131" fmla="*/ 182 w 182"/>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2" h="91">
                    <a:moveTo>
                      <a:pt x="170" y="0"/>
                    </a:moveTo>
                    <a:lnTo>
                      <a:pt x="169" y="0"/>
                    </a:lnTo>
                    <a:lnTo>
                      <a:pt x="166" y="1"/>
                    </a:lnTo>
                    <a:lnTo>
                      <a:pt x="161" y="4"/>
                    </a:lnTo>
                    <a:lnTo>
                      <a:pt x="155" y="6"/>
                    </a:lnTo>
                    <a:lnTo>
                      <a:pt x="148" y="9"/>
                    </a:lnTo>
                    <a:lnTo>
                      <a:pt x="140" y="14"/>
                    </a:lnTo>
                    <a:lnTo>
                      <a:pt x="132" y="19"/>
                    </a:lnTo>
                    <a:lnTo>
                      <a:pt x="123" y="24"/>
                    </a:lnTo>
                    <a:lnTo>
                      <a:pt x="116" y="29"/>
                    </a:lnTo>
                    <a:lnTo>
                      <a:pt x="113" y="31"/>
                    </a:lnTo>
                    <a:lnTo>
                      <a:pt x="110" y="33"/>
                    </a:lnTo>
                    <a:lnTo>
                      <a:pt x="109" y="33"/>
                    </a:lnTo>
                    <a:lnTo>
                      <a:pt x="107" y="34"/>
                    </a:lnTo>
                    <a:lnTo>
                      <a:pt x="102" y="36"/>
                    </a:lnTo>
                    <a:lnTo>
                      <a:pt x="95" y="41"/>
                    </a:lnTo>
                    <a:lnTo>
                      <a:pt x="83" y="48"/>
                    </a:lnTo>
                    <a:lnTo>
                      <a:pt x="68" y="57"/>
                    </a:lnTo>
                    <a:lnTo>
                      <a:pt x="53" y="65"/>
                    </a:lnTo>
                    <a:lnTo>
                      <a:pt x="39" y="72"/>
                    </a:lnTo>
                    <a:lnTo>
                      <a:pt x="26" y="79"/>
                    </a:lnTo>
                    <a:lnTo>
                      <a:pt x="16" y="84"/>
                    </a:lnTo>
                    <a:lnTo>
                      <a:pt x="7" y="88"/>
                    </a:lnTo>
                    <a:lnTo>
                      <a:pt x="2" y="90"/>
                    </a:lnTo>
                    <a:lnTo>
                      <a:pt x="0" y="91"/>
                    </a:lnTo>
                    <a:lnTo>
                      <a:pt x="44" y="91"/>
                    </a:lnTo>
                    <a:lnTo>
                      <a:pt x="42" y="90"/>
                    </a:lnTo>
                    <a:lnTo>
                      <a:pt x="41" y="89"/>
                    </a:lnTo>
                    <a:lnTo>
                      <a:pt x="44" y="86"/>
                    </a:lnTo>
                    <a:lnTo>
                      <a:pt x="48" y="82"/>
                    </a:lnTo>
                    <a:lnTo>
                      <a:pt x="56" y="76"/>
                    </a:lnTo>
                    <a:lnTo>
                      <a:pt x="70" y="69"/>
                    </a:lnTo>
                    <a:lnTo>
                      <a:pt x="91" y="60"/>
                    </a:lnTo>
                    <a:lnTo>
                      <a:pt x="113" y="50"/>
                    </a:lnTo>
                    <a:lnTo>
                      <a:pt x="132" y="39"/>
                    </a:lnTo>
                    <a:lnTo>
                      <a:pt x="147" y="30"/>
                    </a:lnTo>
                    <a:lnTo>
                      <a:pt x="160" y="21"/>
                    </a:lnTo>
                    <a:lnTo>
                      <a:pt x="170" y="14"/>
                    </a:lnTo>
                    <a:lnTo>
                      <a:pt x="176" y="8"/>
                    </a:lnTo>
                    <a:lnTo>
                      <a:pt x="181" y="5"/>
                    </a:lnTo>
                    <a:lnTo>
                      <a:pt x="182" y="4"/>
                    </a:lnTo>
                    <a:lnTo>
                      <a:pt x="170" y="0"/>
                    </a:lnTo>
                    <a:close/>
                  </a:path>
                </a:pathLst>
              </a:custGeom>
              <a:solidFill>
                <a:srgbClr val="000000"/>
              </a:solidFill>
              <a:ln w="9525">
                <a:noFill/>
                <a:round/>
                <a:headEnd/>
                <a:tailEnd/>
              </a:ln>
            </p:spPr>
            <p:txBody>
              <a:bodyPr/>
              <a:lstStyle/>
              <a:p>
                <a:endParaRPr lang="en-US"/>
              </a:p>
            </p:txBody>
          </p:sp>
          <p:sp>
            <p:nvSpPr>
              <p:cNvPr id="18616" name="Freeform 133"/>
              <p:cNvSpPr>
                <a:spLocks/>
              </p:cNvSpPr>
              <p:nvPr/>
            </p:nvSpPr>
            <p:spPr bwMode="auto">
              <a:xfrm>
                <a:off x="2873" y="2245"/>
                <a:ext cx="91" cy="46"/>
              </a:xfrm>
              <a:custGeom>
                <a:avLst/>
                <a:gdLst>
                  <a:gd name="T0" fmla="*/ 3 w 181"/>
                  <a:gd name="T1" fmla="*/ 0 h 91"/>
                  <a:gd name="T2" fmla="*/ 3 w 181"/>
                  <a:gd name="T3" fmla="*/ 0 h 91"/>
                  <a:gd name="T4" fmla="*/ 3 w 181"/>
                  <a:gd name="T5" fmla="*/ 1 h 91"/>
                  <a:gd name="T6" fmla="*/ 3 w 181"/>
                  <a:gd name="T7" fmla="*/ 1 h 91"/>
                  <a:gd name="T8" fmla="*/ 3 w 181"/>
                  <a:gd name="T9" fmla="*/ 1 h 91"/>
                  <a:gd name="T10" fmla="*/ 3 w 181"/>
                  <a:gd name="T11" fmla="*/ 1 h 91"/>
                  <a:gd name="T12" fmla="*/ 3 w 181"/>
                  <a:gd name="T13" fmla="*/ 1 h 91"/>
                  <a:gd name="T14" fmla="*/ 3 w 181"/>
                  <a:gd name="T15" fmla="*/ 1 h 91"/>
                  <a:gd name="T16" fmla="*/ 2 w 181"/>
                  <a:gd name="T17" fmla="*/ 1 h 91"/>
                  <a:gd name="T18" fmla="*/ 2 w 181"/>
                  <a:gd name="T19" fmla="*/ 1 h 91"/>
                  <a:gd name="T20" fmla="*/ 2 w 181"/>
                  <a:gd name="T21" fmla="*/ 1 h 91"/>
                  <a:gd name="T22" fmla="*/ 2 w 181"/>
                  <a:gd name="T23" fmla="*/ 1 h 91"/>
                  <a:gd name="T24" fmla="*/ 2 w 181"/>
                  <a:gd name="T25" fmla="*/ 1 h 91"/>
                  <a:gd name="T26" fmla="*/ 2 w 181"/>
                  <a:gd name="T27" fmla="*/ 1 h 91"/>
                  <a:gd name="T28" fmla="*/ 2 w 181"/>
                  <a:gd name="T29" fmla="*/ 1 h 91"/>
                  <a:gd name="T30" fmla="*/ 2 w 181"/>
                  <a:gd name="T31" fmla="*/ 1 h 91"/>
                  <a:gd name="T32" fmla="*/ 2 w 181"/>
                  <a:gd name="T33" fmla="*/ 1 h 91"/>
                  <a:gd name="T34" fmla="*/ 2 w 181"/>
                  <a:gd name="T35" fmla="*/ 1 h 91"/>
                  <a:gd name="T36" fmla="*/ 1 w 181"/>
                  <a:gd name="T37" fmla="*/ 1 h 91"/>
                  <a:gd name="T38" fmla="*/ 1 w 181"/>
                  <a:gd name="T39" fmla="*/ 2 h 91"/>
                  <a:gd name="T40" fmla="*/ 1 w 181"/>
                  <a:gd name="T41" fmla="*/ 2 h 91"/>
                  <a:gd name="T42" fmla="*/ 1 w 181"/>
                  <a:gd name="T43" fmla="*/ 2 h 91"/>
                  <a:gd name="T44" fmla="*/ 1 w 181"/>
                  <a:gd name="T45" fmla="*/ 2 h 91"/>
                  <a:gd name="T46" fmla="*/ 1 w 181"/>
                  <a:gd name="T47" fmla="*/ 2 h 91"/>
                  <a:gd name="T48" fmla="*/ 0 w 181"/>
                  <a:gd name="T49" fmla="*/ 2 h 91"/>
                  <a:gd name="T50" fmla="*/ 1 w 181"/>
                  <a:gd name="T51" fmla="*/ 2 h 91"/>
                  <a:gd name="T52" fmla="*/ 1 w 181"/>
                  <a:gd name="T53" fmla="*/ 2 h 91"/>
                  <a:gd name="T54" fmla="*/ 1 w 181"/>
                  <a:gd name="T55" fmla="*/ 2 h 91"/>
                  <a:gd name="T56" fmla="*/ 1 w 181"/>
                  <a:gd name="T57" fmla="*/ 2 h 91"/>
                  <a:gd name="T58" fmla="*/ 1 w 181"/>
                  <a:gd name="T59" fmla="*/ 2 h 91"/>
                  <a:gd name="T60" fmla="*/ 1 w 181"/>
                  <a:gd name="T61" fmla="*/ 2 h 91"/>
                  <a:gd name="T62" fmla="*/ 1 w 181"/>
                  <a:gd name="T63" fmla="*/ 2 h 91"/>
                  <a:gd name="T64" fmla="*/ 2 w 181"/>
                  <a:gd name="T65" fmla="*/ 2 h 91"/>
                  <a:gd name="T66" fmla="*/ 2 w 181"/>
                  <a:gd name="T67" fmla="*/ 1 h 91"/>
                  <a:gd name="T68" fmla="*/ 2 w 181"/>
                  <a:gd name="T69" fmla="*/ 1 h 91"/>
                  <a:gd name="T70" fmla="*/ 3 w 181"/>
                  <a:gd name="T71" fmla="*/ 1 h 91"/>
                  <a:gd name="T72" fmla="*/ 3 w 181"/>
                  <a:gd name="T73" fmla="*/ 1 h 91"/>
                  <a:gd name="T74" fmla="*/ 3 w 181"/>
                  <a:gd name="T75" fmla="*/ 1 h 91"/>
                  <a:gd name="T76" fmla="*/ 3 w 181"/>
                  <a:gd name="T77" fmla="*/ 1 h 91"/>
                  <a:gd name="T78" fmla="*/ 3 w 181"/>
                  <a:gd name="T79" fmla="*/ 1 h 91"/>
                  <a:gd name="T80" fmla="*/ 3 w 181"/>
                  <a:gd name="T81" fmla="*/ 1 h 91"/>
                  <a:gd name="T82" fmla="*/ 3 w 181"/>
                  <a:gd name="T83" fmla="*/ 1 h 91"/>
                  <a:gd name="T84" fmla="*/ 3 w 181"/>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1"/>
                  <a:gd name="T130" fmla="*/ 0 h 91"/>
                  <a:gd name="T131" fmla="*/ 181 w 181"/>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1" h="91">
                    <a:moveTo>
                      <a:pt x="169" y="0"/>
                    </a:moveTo>
                    <a:lnTo>
                      <a:pt x="168" y="0"/>
                    </a:lnTo>
                    <a:lnTo>
                      <a:pt x="165" y="1"/>
                    </a:lnTo>
                    <a:lnTo>
                      <a:pt x="161" y="3"/>
                    </a:lnTo>
                    <a:lnTo>
                      <a:pt x="154" y="5"/>
                    </a:lnTo>
                    <a:lnTo>
                      <a:pt x="147" y="9"/>
                    </a:lnTo>
                    <a:lnTo>
                      <a:pt x="139" y="13"/>
                    </a:lnTo>
                    <a:lnTo>
                      <a:pt x="131" y="18"/>
                    </a:lnTo>
                    <a:lnTo>
                      <a:pt x="122" y="24"/>
                    </a:lnTo>
                    <a:lnTo>
                      <a:pt x="115" y="28"/>
                    </a:lnTo>
                    <a:lnTo>
                      <a:pt x="111" y="31"/>
                    </a:lnTo>
                    <a:lnTo>
                      <a:pt x="109" y="32"/>
                    </a:lnTo>
                    <a:lnTo>
                      <a:pt x="108" y="32"/>
                    </a:lnTo>
                    <a:lnTo>
                      <a:pt x="106" y="33"/>
                    </a:lnTo>
                    <a:lnTo>
                      <a:pt x="102" y="35"/>
                    </a:lnTo>
                    <a:lnTo>
                      <a:pt x="94" y="40"/>
                    </a:lnTo>
                    <a:lnTo>
                      <a:pt x="82" y="47"/>
                    </a:lnTo>
                    <a:lnTo>
                      <a:pt x="68" y="56"/>
                    </a:lnTo>
                    <a:lnTo>
                      <a:pt x="53" y="64"/>
                    </a:lnTo>
                    <a:lnTo>
                      <a:pt x="39" y="71"/>
                    </a:lnTo>
                    <a:lnTo>
                      <a:pt x="26" y="78"/>
                    </a:lnTo>
                    <a:lnTo>
                      <a:pt x="16" y="84"/>
                    </a:lnTo>
                    <a:lnTo>
                      <a:pt x="7" y="87"/>
                    </a:lnTo>
                    <a:lnTo>
                      <a:pt x="2" y="90"/>
                    </a:lnTo>
                    <a:lnTo>
                      <a:pt x="0" y="91"/>
                    </a:lnTo>
                    <a:lnTo>
                      <a:pt x="42" y="91"/>
                    </a:lnTo>
                    <a:lnTo>
                      <a:pt x="41" y="90"/>
                    </a:lnTo>
                    <a:lnTo>
                      <a:pt x="41" y="88"/>
                    </a:lnTo>
                    <a:lnTo>
                      <a:pt x="42" y="85"/>
                    </a:lnTo>
                    <a:lnTo>
                      <a:pt x="48" y="81"/>
                    </a:lnTo>
                    <a:lnTo>
                      <a:pt x="56" y="76"/>
                    </a:lnTo>
                    <a:lnTo>
                      <a:pt x="70" y="69"/>
                    </a:lnTo>
                    <a:lnTo>
                      <a:pt x="91" y="60"/>
                    </a:lnTo>
                    <a:lnTo>
                      <a:pt x="112" y="49"/>
                    </a:lnTo>
                    <a:lnTo>
                      <a:pt x="132" y="39"/>
                    </a:lnTo>
                    <a:lnTo>
                      <a:pt x="147" y="30"/>
                    </a:lnTo>
                    <a:lnTo>
                      <a:pt x="160" y="22"/>
                    </a:lnTo>
                    <a:lnTo>
                      <a:pt x="170" y="15"/>
                    </a:lnTo>
                    <a:lnTo>
                      <a:pt x="176" y="9"/>
                    </a:lnTo>
                    <a:lnTo>
                      <a:pt x="180" y="5"/>
                    </a:lnTo>
                    <a:lnTo>
                      <a:pt x="181" y="4"/>
                    </a:lnTo>
                    <a:lnTo>
                      <a:pt x="169" y="0"/>
                    </a:lnTo>
                    <a:close/>
                  </a:path>
                </a:pathLst>
              </a:custGeom>
              <a:solidFill>
                <a:srgbClr val="000000"/>
              </a:solidFill>
              <a:ln w="9525">
                <a:noFill/>
                <a:round/>
                <a:headEnd/>
                <a:tailEnd/>
              </a:ln>
            </p:spPr>
            <p:txBody>
              <a:bodyPr/>
              <a:lstStyle/>
              <a:p>
                <a:endParaRPr lang="en-US"/>
              </a:p>
            </p:txBody>
          </p:sp>
          <p:sp>
            <p:nvSpPr>
              <p:cNvPr id="18617" name="Freeform 134"/>
              <p:cNvSpPr>
                <a:spLocks/>
              </p:cNvSpPr>
              <p:nvPr/>
            </p:nvSpPr>
            <p:spPr bwMode="auto">
              <a:xfrm>
                <a:off x="2883" y="2258"/>
                <a:ext cx="91" cy="46"/>
              </a:xfrm>
              <a:custGeom>
                <a:avLst/>
                <a:gdLst>
                  <a:gd name="T0" fmla="*/ 3 w 182"/>
                  <a:gd name="T1" fmla="*/ 0 h 91"/>
                  <a:gd name="T2" fmla="*/ 3 w 182"/>
                  <a:gd name="T3" fmla="*/ 0 h 91"/>
                  <a:gd name="T4" fmla="*/ 3 w 182"/>
                  <a:gd name="T5" fmla="*/ 1 h 91"/>
                  <a:gd name="T6" fmla="*/ 3 w 182"/>
                  <a:gd name="T7" fmla="*/ 1 h 91"/>
                  <a:gd name="T8" fmla="*/ 3 w 182"/>
                  <a:gd name="T9" fmla="*/ 1 h 91"/>
                  <a:gd name="T10" fmla="*/ 3 w 182"/>
                  <a:gd name="T11" fmla="*/ 1 h 91"/>
                  <a:gd name="T12" fmla="*/ 3 w 182"/>
                  <a:gd name="T13" fmla="*/ 1 h 91"/>
                  <a:gd name="T14" fmla="*/ 3 w 182"/>
                  <a:gd name="T15" fmla="*/ 1 h 91"/>
                  <a:gd name="T16" fmla="*/ 2 w 182"/>
                  <a:gd name="T17" fmla="*/ 1 h 91"/>
                  <a:gd name="T18" fmla="*/ 2 w 182"/>
                  <a:gd name="T19" fmla="*/ 1 h 91"/>
                  <a:gd name="T20" fmla="*/ 2 w 182"/>
                  <a:gd name="T21" fmla="*/ 1 h 91"/>
                  <a:gd name="T22" fmla="*/ 2 w 182"/>
                  <a:gd name="T23" fmla="*/ 1 h 91"/>
                  <a:gd name="T24" fmla="*/ 2 w 182"/>
                  <a:gd name="T25" fmla="*/ 1 h 91"/>
                  <a:gd name="T26" fmla="*/ 2 w 182"/>
                  <a:gd name="T27" fmla="*/ 1 h 91"/>
                  <a:gd name="T28" fmla="*/ 2 w 182"/>
                  <a:gd name="T29" fmla="*/ 1 h 91"/>
                  <a:gd name="T30" fmla="*/ 1 w 182"/>
                  <a:gd name="T31" fmla="*/ 1 h 91"/>
                  <a:gd name="T32" fmla="*/ 1 w 182"/>
                  <a:gd name="T33" fmla="*/ 1 h 91"/>
                  <a:gd name="T34" fmla="*/ 1 w 182"/>
                  <a:gd name="T35" fmla="*/ 1 h 91"/>
                  <a:gd name="T36" fmla="*/ 1 w 182"/>
                  <a:gd name="T37" fmla="*/ 2 h 91"/>
                  <a:gd name="T38" fmla="*/ 1 w 182"/>
                  <a:gd name="T39" fmla="*/ 2 h 91"/>
                  <a:gd name="T40" fmla="*/ 1 w 182"/>
                  <a:gd name="T41" fmla="*/ 2 h 91"/>
                  <a:gd name="T42" fmla="*/ 1 w 182"/>
                  <a:gd name="T43" fmla="*/ 2 h 91"/>
                  <a:gd name="T44" fmla="*/ 1 w 182"/>
                  <a:gd name="T45" fmla="*/ 2 h 91"/>
                  <a:gd name="T46" fmla="*/ 1 w 182"/>
                  <a:gd name="T47" fmla="*/ 2 h 91"/>
                  <a:gd name="T48" fmla="*/ 0 w 182"/>
                  <a:gd name="T49" fmla="*/ 2 h 91"/>
                  <a:gd name="T50" fmla="*/ 1 w 182"/>
                  <a:gd name="T51" fmla="*/ 2 h 91"/>
                  <a:gd name="T52" fmla="*/ 1 w 182"/>
                  <a:gd name="T53" fmla="*/ 2 h 91"/>
                  <a:gd name="T54" fmla="*/ 1 w 182"/>
                  <a:gd name="T55" fmla="*/ 2 h 91"/>
                  <a:gd name="T56" fmla="*/ 1 w 182"/>
                  <a:gd name="T57" fmla="*/ 2 h 91"/>
                  <a:gd name="T58" fmla="*/ 1 w 182"/>
                  <a:gd name="T59" fmla="*/ 2 h 91"/>
                  <a:gd name="T60" fmla="*/ 1 w 182"/>
                  <a:gd name="T61" fmla="*/ 2 h 91"/>
                  <a:gd name="T62" fmla="*/ 1 w 182"/>
                  <a:gd name="T63" fmla="*/ 2 h 91"/>
                  <a:gd name="T64" fmla="*/ 1 w 182"/>
                  <a:gd name="T65" fmla="*/ 2 h 91"/>
                  <a:gd name="T66" fmla="*/ 1 w 182"/>
                  <a:gd name="T67" fmla="*/ 1 h 91"/>
                  <a:gd name="T68" fmla="*/ 2 w 182"/>
                  <a:gd name="T69" fmla="*/ 1 h 91"/>
                  <a:gd name="T70" fmla="*/ 3 w 182"/>
                  <a:gd name="T71" fmla="*/ 1 h 91"/>
                  <a:gd name="T72" fmla="*/ 3 w 182"/>
                  <a:gd name="T73" fmla="*/ 1 h 91"/>
                  <a:gd name="T74" fmla="*/ 3 w 182"/>
                  <a:gd name="T75" fmla="*/ 1 h 91"/>
                  <a:gd name="T76" fmla="*/ 3 w 182"/>
                  <a:gd name="T77" fmla="*/ 1 h 91"/>
                  <a:gd name="T78" fmla="*/ 3 w 182"/>
                  <a:gd name="T79" fmla="*/ 1 h 91"/>
                  <a:gd name="T80" fmla="*/ 3 w 182"/>
                  <a:gd name="T81" fmla="*/ 1 h 91"/>
                  <a:gd name="T82" fmla="*/ 3 w 182"/>
                  <a:gd name="T83" fmla="*/ 1 h 91"/>
                  <a:gd name="T84" fmla="*/ 3 w 182"/>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2"/>
                  <a:gd name="T130" fmla="*/ 0 h 91"/>
                  <a:gd name="T131" fmla="*/ 182 w 182"/>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2" h="91">
                    <a:moveTo>
                      <a:pt x="171" y="0"/>
                    </a:moveTo>
                    <a:lnTo>
                      <a:pt x="169" y="0"/>
                    </a:lnTo>
                    <a:lnTo>
                      <a:pt x="166" y="1"/>
                    </a:lnTo>
                    <a:lnTo>
                      <a:pt x="161" y="3"/>
                    </a:lnTo>
                    <a:lnTo>
                      <a:pt x="156" y="6"/>
                    </a:lnTo>
                    <a:lnTo>
                      <a:pt x="149" y="9"/>
                    </a:lnTo>
                    <a:lnTo>
                      <a:pt x="139" y="14"/>
                    </a:lnTo>
                    <a:lnTo>
                      <a:pt x="131" y="18"/>
                    </a:lnTo>
                    <a:lnTo>
                      <a:pt x="122" y="24"/>
                    </a:lnTo>
                    <a:lnTo>
                      <a:pt x="115" y="29"/>
                    </a:lnTo>
                    <a:lnTo>
                      <a:pt x="112" y="31"/>
                    </a:lnTo>
                    <a:lnTo>
                      <a:pt x="110" y="32"/>
                    </a:lnTo>
                    <a:lnTo>
                      <a:pt x="108" y="33"/>
                    </a:lnTo>
                    <a:lnTo>
                      <a:pt x="106" y="35"/>
                    </a:lnTo>
                    <a:lnTo>
                      <a:pt x="103" y="36"/>
                    </a:lnTo>
                    <a:lnTo>
                      <a:pt x="95" y="40"/>
                    </a:lnTo>
                    <a:lnTo>
                      <a:pt x="83" y="47"/>
                    </a:lnTo>
                    <a:lnTo>
                      <a:pt x="68" y="56"/>
                    </a:lnTo>
                    <a:lnTo>
                      <a:pt x="53" y="65"/>
                    </a:lnTo>
                    <a:lnTo>
                      <a:pt x="39" y="71"/>
                    </a:lnTo>
                    <a:lnTo>
                      <a:pt x="27" y="78"/>
                    </a:lnTo>
                    <a:lnTo>
                      <a:pt x="16" y="84"/>
                    </a:lnTo>
                    <a:lnTo>
                      <a:pt x="7" y="88"/>
                    </a:lnTo>
                    <a:lnTo>
                      <a:pt x="2" y="90"/>
                    </a:lnTo>
                    <a:lnTo>
                      <a:pt x="0" y="91"/>
                    </a:lnTo>
                    <a:lnTo>
                      <a:pt x="44" y="91"/>
                    </a:lnTo>
                    <a:lnTo>
                      <a:pt x="43" y="90"/>
                    </a:lnTo>
                    <a:lnTo>
                      <a:pt x="42" y="89"/>
                    </a:lnTo>
                    <a:lnTo>
                      <a:pt x="44" y="85"/>
                    </a:lnTo>
                    <a:lnTo>
                      <a:pt x="49" y="82"/>
                    </a:lnTo>
                    <a:lnTo>
                      <a:pt x="57" y="76"/>
                    </a:lnTo>
                    <a:lnTo>
                      <a:pt x="70" y="69"/>
                    </a:lnTo>
                    <a:lnTo>
                      <a:pt x="91" y="60"/>
                    </a:lnTo>
                    <a:lnTo>
                      <a:pt x="113" y="50"/>
                    </a:lnTo>
                    <a:lnTo>
                      <a:pt x="133" y="39"/>
                    </a:lnTo>
                    <a:lnTo>
                      <a:pt x="148" y="30"/>
                    </a:lnTo>
                    <a:lnTo>
                      <a:pt x="160" y="22"/>
                    </a:lnTo>
                    <a:lnTo>
                      <a:pt x="171" y="15"/>
                    </a:lnTo>
                    <a:lnTo>
                      <a:pt x="176" y="9"/>
                    </a:lnTo>
                    <a:lnTo>
                      <a:pt x="181" y="6"/>
                    </a:lnTo>
                    <a:lnTo>
                      <a:pt x="182" y="5"/>
                    </a:lnTo>
                    <a:lnTo>
                      <a:pt x="171" y="0"/>
                    </a:lnTo>
                    <a:close/>
                  </a:path>
                </a:pathLst>
              </a:custGeom>
              <a:solidFill>
                <a:srgbClr val="000000"/>
              </a:solidFill>
              <a:ln w="9525">
                <a:noFill/>
                <a:round/>
                <a:headEnd/>
                <a:tailEnd/>
              </a:ln>
            </p:spPr>
            <p:txBody>
              <a:bodyPr/>
              <a:lstStyle/>
              <a:p>
                <a:endParaRPr lang="en-US"/>
              </a:p>
            </p:txBody>
          </p:sp>
          <p:sp>
            <p:nvSpPr>
              <p:cNvPr id="18618" name="Freeform 135"/>
              <p:cNvSpPr>
                <a:spLocks/>
              </p:cNvSpPr>
              <p:nvPr/>
            </p:nvSpPr>
            <p:spPr bwMode="auto">
              <a:xfrm>
                <a:off x="2892" y="2271"/>
                <a:ext cx="91" cy="45"/>
              </a:xfrm>
              <a:custGeom>
                <a:avLst/>
                <a:gdLst>
                  <a:gd name="T0" fmla="*/ 3 w 182"/>
                  <a:gd name="T1" fmla="*/ 0 h 91"/>
                  <a:gd name="T2" fmla="*/ 3 w 182"/>
                  <a:gd name="T3" fmla="*/ 0 h 91"/>
                  <a:gd name="T4" fmla="*/ 3 w 182"/>
                  <a:gd name="T5" fmla="*/ 0 h 91"/>
                  <a:gd name="T6" fmla="*/ 3 w 182"/>
                  <a:gd name="T7" fmla="*/ 0 h 91"/>
                  <a:gd name="T8" fmla="*/ 3 w 182"/>
                  <a:gd name="T9" fmla="*/ 0 h 91"/>
                  <a:gd name="T10" fmla="*/ 3 w 182"/>
                  <a:gd name="T11" fmla="*/ 0 h 91"/>
                  <a:gd name="T12" fmla="*/ 3 w 182"/>
                  <a:gd name="T13" fmla="*/ 0 h 91"/>
                  <a:gd name="T14" fmla="*/ 3 w 182"/>
                  <a:gd name="T15" fmla="*/ 0 h 91"/>
                  <a:gd name="T16" fmla="*/ 2 w 182"/>
                  <a:gd name="T17" fmla="*/ 0 h 91"/>
                  <a:gd name="T18" fmla="*/ 2 w 182"/>
                  <a:gd name="T19" fmla="*/ 0 h 91"/>
                  <a:gd name="T20" fmla="*/ 2 w 182"/>
                  <a:gd name="T21" fmla="*/ 0 h 91"/>
                  <a:gd name="T22" fmla="*/ 2 w 182"/>
                  <a:gd name="T23" fmla="*/ 0 h 91"/>
                  <a:gd name="T24" fmla="*/ 2 w 182"/>
                  <a:gd name="T25" fmla="*/ 0 h 91"/>
                  <a:gd name="T26" fmla="*/ 2 w 182"/>
                  <a:gd name="T27" fmla="*/ 0 h 91"/>
                  <a:gd name="T28" fmla="*/ 2 w 182"/>
                  <a:gd name="T29" fmla="*/ 0 h 91"/>
                  <a:gd name="T30" fmla="*/ 1 w 182"/>
                  <a:gd name="T31" fmla="*/ 0 h 91"/>
                  <a:gd name="T32" fmla="*/ 1 w 182"/>
                  <a:gd name="T33" fmla="*/ 0 h 91"/>
                  <a:gd name="T34" fmla="*/ 1 w 182"/>
                  <a:gd name="T35" fmla="*/ 0 h 91"/>
                  <a:gd name="T36" fmla="*/ 1 w 182"/>
                  <a:gd name="T37" fmla="*/ 1 h 91"/>
                  <a:gd name="T38" fmla="*/ 1 w 182"/>
                  <a:gd name="T39" fmla="*/ 1 h 91"/>
                  <a:gd name="T40" fmla="*/ 1 w 182"/>
                  <a:gd name="T41" fmla="*/ 1 h 91"/>
                  <a:gd name="T42" fmla="*/ 1 w 182"/>
                  <a:gd name="T43" fmla="*/ 1 h 91"/>
                  <a:gd name="T44" fmla="*/ 1 w 182"/>
                  <a:gd name="T45" fmla="*/ 1 h 91"/>
                  <a:gd name="T46" fmla="*/ 1 w 182"/>
                  <a:gd name="T47" fmla="*/ 1 h 91"/>
                  <a:gd name="T48" fmla="*/ 0 w 182"/>
                  <a:gd name="T49" fmla="*/ 1 h 91"/>
                  <a:gd name="T50" fmla="*/ 1 w 182"/>
                  <a:gd name="T51" fmla="*/ 1 h 91"/>
                  <a:gd name="T52" fmla="*/ 1 w 182"/>
                  <a:gd name="T53" fmla="*/ 1 h 91"/>
                  <a:gd name="T54" fmla="*/ 1 w 182"/>
                  <a:gd name="T55" fmla="*/ 1 h 91"/>
                  <a:gd name="T56" fmla="*/ 1 w 182"/>
                  <a:gd name="T57" fmla="*/ 1 h 91"/>
                  <a:gd name="T58" fmla="*/ 1 w 182"/>
                  <a:gd name="T59" fmla="*/ 1 h 91"/>
                  <a:gd name="T60" fmla="*/ 1 w 182"/>
                  <a:gd name="T61" fmla="*/ 1 h 91"/>
                  <a:gd name="T62" fmla="*/ 1 w 182"/>
                  <a:gd name="T63" fmla="*/ 1 h 91"/>
                  <a:gd name="T64" fmla="*/ 1 w 182"/>
                  <a:gd name="T65" fmla="*/ 1 h 91"/>
                  <a:gd name="T66" fmla="*/ 1 w 182"/>
                  <a:gd name="T67" fmla="*/ 0 h 91"/>
                  <a:gd name="T68" fmla="*/ 2 w 182"/>
                  <a:gd name="T69" fmla="*/ 0 h 91"/>
                  <a:gd name="T70" fmla="*/ 3 w 182"/>
                  <a:gd name="T71" fmla="*/ 0 h 91"/>
                  <a:gd name="T72" fmla="*/ 3 w 182"/>
                  <a:gd name="T73" fmla="*/ 0 h 91"/>
                  <a:gd name="T74" fmla="*/ 3 w 182"/>
                  <a:gd name="T75" fmla="*/ 0 h 91"/>
                  <a:gd name="T76" fmla="*/ 3 w 182"/>
                  <a:gd name="T77" fmla="*/ 0 h 91"/>
                  <a:gd name="T78" fmla="*/ 3 w 182"/>
                  <a:gd name="T79" fmla="*/ 0 h 91"/>
                  <a:gd name="T80" fmla="*/ 3 w 182"/>
                  <a:gd name="T81" fmla="*/ 0 h 91"/>
                  <a:gd name="T82" fmla="*/ 3 w 182"/>
                  <a:gd name="T83" fmla="*/ 0 h 91"/>
                  <a:gd name="T84" fmla="*/ 3 w 182"/>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2"/>
                  <a:gd name="T130" fmla="*/ 0 h 91"/>
                  <a:gd name="T131" fmla="*/ 182 w 182"/>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2" h="91">
                    <a:moveTo>
                      <a:pt x="170" y="0"/>
                    </a:moveTo>
                    <a:lnTo>
                      <a:pt x="169" y="0"/>
                    </a:lnTo>
                    <a:lnTo>
                      <a:pt x="167" y="1"/>
                    </a:lnTo>
                    <a:lnTo>
                      <a:pt x="162" y="4"/>
                    </a:lnTo>
                    <a:lnTo>
                      <a:pt x="155" y="6"/>
                    </a:lnTo>
                    <a:lnTo>
                      <a:pt x="148" y="10"/>
                    </a:lnTo>
                    <a:lnTo>
                      <a:pt x="140" y="14"/>
                    </a:lnTo>
                    <a:lnTo>
                      <a:pt x="132" y="19"/>
                    </a:lnTo>
                    <a:lnTo>
                      <a:pt x="123" y="25"/>
                    </a:lnTo>
                    <a:lnTo>
                      <a:pt x="116" y="29"/>
                    </a:lnTo>
                    <a:lnTo>
                      <a:pt x="113" y="31"/>
                    </a:lnTo>
                    <a:lnTo>
                      <a:pt x="110" y="33"/>
                    </a:lnTo>
                    <a:lnTo>
                      <a:pt x="109" y="34"/>
                    </a:lnTo>
                    <a:lnTo>
                      <a:pt x="107" y="35"/>
                    </a:lnTo>
                    <a:lnTo>
                      <a:pt x="103" y="37"/>
                    </a:lnTo>
                    <a:lnTo>
                      <a:pt x="95" y="42"/>
                    </a:lnTo>
                    <a:lnTo>
                      <a:pt x="84" y="49"/>
                    </a:lnTo>
                    <a:lnTo>
                      <a:pt x="69" y="57"/>
                    </a:lnTo>
                    <a:lnTo>
                      <a:pt x="54" y="65"/>
                    </a:lnTo>
                    <a:lnTo>
                      <a:pt x="40" y="72"/>
                    </a:lnTo>
                    <a:lnTo>
                      <a:pt x="26" y="79"/>
                    </a:lnTo>
                    <a:lnTo>
                      <a:pt x="16" y="84"/>
                    </a:lnTo>
                    <a:lnTo>
                      <a:pt x="7" y="88"/>
                    </a:lnTo>
                    <a:lnTo>
                      <a:pt x="2" y="90"/>
                    </a:lnTo>
                    <a:lnTo>
                      <a:pt x="0" y="91"/>
                    </a:lnTo>
                    <a:lnTo>
                      <a:pt x="43" y="91"/>
                    </a:lnTo>
                    <a:lnTo>
                      <a:pt x="42" y="90"/>
                    </a:lnTo>
                    <a:lnTo>
                      <a:pt x="41" y="89"/>
                    </a:lnTo>
                    <a:lnTo>
                      <a:pt x="43" y="86"/>
                    </a:lnTo>
                    <a:lnTo>
                      <a:pt x="48" y="82"/>
                    </a:lnTo>
                    <a:lnTo>
                      <a:pt x="56" y="76"/>
                    </a:lnTo>
                    <a:lnTo>
                      <a:pt x="70" y="69"/>
                    </a:lnTo>
                    <a:lnTo>
                      <a:pt x="91" y="60"/>
                    </a:lnTo>
                    <a:lnTo>
                      <a:pt x="113" y="50"/>
                    </a:lnTo>
                    <a:lnTo>
                      <a:pt x="132" y="40"/>
                    </a:lnTo>
                    <a:lnTo>
                      <a:pt x="147" y="30"/>
                    </a:lnTo>
                    <a:lnTo>
                      <a:pt x="160" y="22"/>
                    </a:lnTo>
                    <a:lnTo>
                      <a:pt x="170" y="15"/>
                    </a:lnTo>
                    <a:lnTo>
                      <a:pt x="176" y="10"/>
                    </a:lnTo>
                    <a:lnTo>
                      <a:pt x="180" y="6"/>
                    </a:lnTo>
                    <a:lnTo>
                      <a:pt x="182" y="5"/>
                    </a:lnTo>
                    <a:lnTo>
                      <a:pt x="170" y="0"/>
                    </a:lnTo>
                    <a:close/>
                  </a:path>
                </a:pathLst>
              </a:custGeom>
              <a:solidFill>
                <a:srgbClr val="000000"/>
              </a:solidFill>
              <a:ln w="9525">
                <a:noFill/>
                <a:round/>
                <a:headEnd/>
                <a:tailEnd/>
              </a:ln>
            </p:spPr>
            <p:txBody>
              <a:bodyPr/>
              <a:lstStyle/>
              <a:p>
                <a:endParaRPr lang="en-US"/>
              </a:p>
            </p:txBody>
          </p:sp>
          <p:sp>
            <p:nvSpPr>
              <p:cNvPr id="18619" name="Freeform 136"/>
              <p:cNvSpPr>
                <a:spLocks/>
              </p:cNvSpPr>
              <p:nvPr/>
            </p:nvSpPr>
            <p:spPr bwMode="auto">
              <a:xfrm>
                <a:off x="2903" y="2283"/>
                <a:ext cx="91" cy="46"/>
              </a:xfrm>
              <a:custGeom>
                <a:avLst/>
                <a:gdLst>
                  <a:gd name="T0" fmla="*/ 3 w 182"/>
                  <a:gd name="T1" fmla="*/ 0 h 91"/>
                  <a:gd name="T2" fmla="*/ 3 w 182"/>
                  <a:gd name="T3" fmla="*/ 0 h 91"/>
                  <a:gd name="T4" fmla="*/ 3 w 182"/>
                  <a:gd name="T5" fmla="*/ 1 h 91"/>
                  <a:gd name="T6" fmla="*/ 3 w 182"/>
                  <a:gd name="T7" fmla="*/ 1 h 91"/>
                  <a:gd name="T8" fmla="*/ 3 w 182"/>
                  <a:gd name="T9" fmla="*/ 1 h 91"/>
                  <a:gd name="T10" fmla="*/ 3 w 182"/>
                  <a:gd name="T11" fmla="*/ 1 h 91"/>
                  <a:gd name="T12" fmla="*/ 3 w 182"/>
                  <a:gd name="T13" fmla="*/ 1 h 91"/>
                  <a:gd name="T14" fmla="*/ 3 w 182"/>
                  <a:gd name="T15" fmla="*/ 1 h 91"/>
                  <a:gd name="T16" fmla="*/ 2 w 182"/>
                  <a:gd name="T17" fmla="*/ 1 h 91"/>
                  <a:gd name="T18" fmla="*/ 2 w 182"/>
                  <a:gd name="T19" fmla="*/ 1 h 91"/>
                  <a:gd name="T20" fmla="*/ 2 w 182"/>
                  <a:gd name="T21" fmla="*/ 1 h 91"/>
                  <a:gd name="T22" fmla="*/ 2 w 182"/>
                  <a:gd name="T23" fmla="*/ 1 h 91"/>
                  <a:gd name="T24" fmla="*/ 2 w 182"/>
                  <a:gd name="T25" fmla="*/ 1 h 91"/>
                  <a:gd name="T26" fmla="*/ 2 w 182"/>
                  <a:gd name="T27" fmla="*/ 1 h 91"/>
                  <a:gd name="T28" fmla="*/ 2 w 182"/>
                  <a:gd name="T29" fmla="*/ 1 h 91"/>
                  <a:gd name="T30" fmla="*/ 1 w 182"/>
                  <a:gd name="T31" fmla="*/ 1 h 91"/>
                  <a:gd name="T32" fmla="*/ 1 w 182"/>
                  <a:gd name="T33" fmla="*/ 1 h 91"/>
                  <a:gd name="T34" fmla="*/ 1 w 182"/>
                  <a:gd name="T35" fmla="*/ 1 h 91"/>
                  <a:gd name="T36" fmla="*/ 1 w 182"/>
                  <a:gd name="T37" fmla="*/ 1 h 91"/>
                  <a:gd name="T38" fmla="*/ 1 w 182"/>
                  <a:gd name="T39" fmla="*/ 2 h 91"/>
                  <a:gd name="T40" fmla="*/ 1 w 182"/>
                  <a:gd name="T41" fmla="*/ 2 h 91"/>
                  <a:gd name="T42" fmla="*/ 1 w 182"/>
                  <a:gd name="T43" fmla="*/ 2 h 91"/>
                  <a:gd name="T44" fmla="*/ 1 w 182"/>
                  <a:gd name="T45" fmla="*/ 2 h 91"/>
                  <a:gd name="T46" fmla="*/ 1 w 182"/>
                  <a:gd name="T47" fmla="*/ 2 h 91"/>
                  <a:gd name="T48" fmla="*/ 0 w 182"/>
                  <a:gd name="T49" fmla="*/ 2 h 91"/>
                  <a:gd name="T50" fmla="*/ 1 w 182"/>
                  <a:gd name="T51" fmla="*/ 2 h 91"/>
                  <a:gd name="T52" fmla="*/ 1 w 182"/>
                  <a:gd name="T53" fmla="*/ 2 h 91"/>
                  <a:gd name="T54" fmla="*/ 1 w 182"/>
                  <a:gd name="T55" fmla="*/ 2 h 91"/>
                  <a:gd name="T56" fmla="*/ 1 w 182"/>
                  <a:gd name="T57" fmla="*/ 2 h 91"/>
                  <a:gd name="T58" fmla="*/ 1 w 182"/>
                  <a:gd name="T59" fmla="*/ 2 h 91"/>
                  <a:gd name="T60" fmla="*/ 1 w 182"/>
                  <a:gd name="T61" fmla="*/ 2 h 91"/>
                  <a:gd name="T62" fmla="*/ 1 w 182"/>
                  <a:gd name="T63" fmla="*/ 2 h 91"/>
                  <a:gd name="T64" fmla="*/ 1 w 182"/>
                  <a:gd name="T65" fmla="*/ 2 h 91"/>
                  <a:gd name="T66" fmla="*/ 1 w 182"/>
                  <a:gd name="T67" fmla="*/ 1 h 91"/>
                  <a:gd name="T68" fmla="*/ 2 w 182"/>
                  <a:gd name="T69" fmla="*/ 1 h 91"/>
                  <a:gd name="T70" fmla="*/ 3 w 182"/>
                  <a:gd name="T71" fmla="*/ 1 h 91"/>
                  <a:gd name="T72" fmla="*/ 3 w 182"/>
                  <a:gd name="T73" fmla="*/ 1 h 91"/>
                  <a:gd name="T74" fmla="*/ 3 w 182"/>
                  <a:gd name="T75" fmla="*/ 1 h 91"/>
                  <a:gd name="T76" fmla="*/ 3 w 182"/>
                  <a:gd name="T77" fmla="*/ 1 h 91"/>
                  <a:gd name="T78" fmla="*/ 3 w 182"/>
                  <a:gd name="T79" fmla="*/ 1 h 91"/>
                  <a:gd name="T80" fmla="*/ 3 w 182"/>
                  <a:gd name="T81" fmla="*/ 1 h 91"/>
                  <a:gd name="T82" fmla="*/ 3 w 182"/>
                  <a:gd name="T83" fmla="*/ 1 h 91"/>
                  <a:gd name="T84" fmla="*/ 3 w 182"/>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2"/>
                  <a:gd name="T130" fmla="*/ 0 h 91"/>
                  <a:gd name="T131" fmla="*/ 182 w 182"/>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2" h="91">
                    <a:moveTo>
                      <a:pt x="171" y="0"/>
                    </a:moveTo>
                    <a:lnTo>
                      <a:pt x="170" y="0"/>
                    </a:lnTo>
                    <a:lnTo>
                      <a:pt x="166" y="1"/>
                    </a:lnTo>
                    <a:lnTo>
                      <a:pt x="162" y="3"/>
                    </a:lnTo>
                    <a:lnTo>
                      <a:pt x="156" y="5"/>
                    </a:lnTo>
                    <a:lnTo>
                      <a:pt x="149" y="9"/>
                    </a:lnTo>
                    <a:lnTo>
                      <a:pt x="140" y="14"/>
                    </a:lnTo>
                    <a:lnTo>
                      <a:pt x="132" y="18"/>
                    </a:lnTo>
                    <a:lnTo>
                      <a:pt x="122" y="24"/>
                    </a:lnTo>
                    <a:lnTo>
                      <a:pt x="116" y="29"/>
                    </a:lnTo>
                    <a:lnTo>
                      <a:pt x="112" y="31"/>
                    </a:lnTo>
                    <a:lnTo>
                      <a:pt x="110" y="32"/>
                    </a:lnTo>
                    <a:lnTo>
                      <a:pt x="109" y="33"/>
                    </a:lnTo>
                    <a:lnTo>
                      <a:pt x="106" y="34"/>
                    </a:lnTo>
                    <a:lnTo>
                      <a:pt x="103" y="37"/>
                    </a:lnTo>
                    <a:lnTo>
                      <a:pt x="95" y="41"/>
                    </a:lnTo>
                    <a:lnTo>
                      <a:pt x="83" y="48"/>
                    </a:lnTo>
                    <a:lnTo>
                      <a:pt x="68" y="56"/>
                    </a:lnTo>
                    <a:lnTo>
                      <a:pt x="53" y="64"/>
                    </a:lnTo>
                    <a:lnTo>
                      <a:pt x="40" y="71"/>
                    </a:lnTo>
                    <a:lnTo>
                      <a:pt x="27" y="78"/>
                    </a:lnTo>
                    <a:lnTo>
                      <a:pt x="17" y="84"/>
                    </a:lnTo>
                    <a:lnTo>
                      <a:pt x="7" y="87"/>
                    </a:lnTo>
                    <a:lnTo>
                      <a:pt x="3" y="90"/>
                    </a:lnTo>
                    <a:lnTo>
                      <a:pt x="0" y="91"/>
                    </a:lnTo>
                    <a:lnTo>
                      <a:pt x="44" y="91"/>
                    </a:lnTo>
                    <a:lnTo>
                      <a:pt x="43" y="90"/>
                    </a:lnTo>
                    <a:lnTo>
                      <a:pt x="42" y="88"/>
                    </a:lnTo>
                    <a:lnTo>
                      <a:pt x="44" y="85"/>
                    </a:lnTo>
                    <a:lnTo>
                      <a:pt x="49" y="82"/>
                    </a:lnTo>
                    <a:lnTo>
                      <a:pt x="57" y="76"/>
                    </a:lnTo>
                    <a:lnTo>
                      <a:pt x="71" y="69"/>
                    </a:lnTo>
                    <a:lnTo>
                      <a:pt x="91" y="60"/>
                    </a:lnTo>
                    <a:lnTo>
                      <a:pt x="113" y="49"/>
                    </a:lnTo>
                    <a:lnTo>
                      <a:pt x="133" y="39"/>
                    </a:lnTo>
                    <a:lnTo>
                      <a:pt x="148" y="30"/>
                    </a:lnTo>
                    <a:lnTo>
                      <a:pt x="160" y="22"/>
                    </a:lnTo>
                    <a:lnTo>
                      <a:pt x="171" y="15"/>
                    </a:lnTo>
                    <a:lnTo>
                      <a:pt x="177" y="9"/>
                    </a:lnTo>
                    <a:lnTo>
                      <a:pt x="181" y="5"/>
                    </a:lnTo>
                    <a:lnTo>
                      <a:pt x="182" y="4"/>
                    </a:lnTo>
                    <a:lnTo>
                      <a:pt x="171" y="0"/>
                    </a:lnTo>
                    <a:close/>
                  </a:path>
                </a:pathLst>
              </a:custGeom>
              <a:solidFill>
                <a:srgbClr val="000000"/>
              </a:solidFill>
              <a:ln w="9525">
                <a:noFill/>
                <a:round/>
                <a:headEnd/>
                <a:tailEnd/>
              </a:ln>
            </p:spPr>
            <p:txBody>
              <a:bodyPr/>
              <a:lstStyle/>
              <a:p>
                <a:endParaRPr lang="en-US"/>
              </a:p>
            </p:txBody>
          </p:sp>
          <p:sp>
            <p:nvSpPr>
              <p:cNvPr id="18620" name="Freeform 137"/>
              <p:cNvSpPr>
                <a:spLocks/>
              </p:cNvSpPr>
              <p:nvPr/>
            </p:nvSpPr>
            <p:spPr bwMode="auto">
              <a:xfrm>
                <a:off x="2923" y="2309"/>
                <a:ext cx="91" cy="46"/>
              </a:xfrm>
              <a:custGeom>
                <a:avLst/>
                <a:gdLst>
                  <a:gd name="T0" fmla="*/ 3 w 182"/>
                  <a:gd name="T1" fmla="*/ 0 h 91"/>
                  <a:gd name="T2" fmla="*/ 3 w 182"/>
                  <a:gd name="T3" fmla="*/ 0 h 91"/>
                  <a:gd name="T4" fmla="*/ 3 w 182"/>
                  <a:gd name="T5" fmla="*/ 1 h 91"/>
                  <a:gd name="T6" fmla="*/ 3 w 182"/>
                  <a:gd name="T7" fmla="*/ 1 h 91"/>
                  <a:gd name="T8" fmla="*/ 3 w 182"/>
                  <a:gd name="T9" fmla="*/ 1 h 91"/>
                  <a:gd name="T10" fmla="*/ 3 w 182"/>
                  <a:gd name="T11" fmla="*/ 1 h 91"/>
                  <a:gd name="T12" fmla="*/ 3 w 182"/>
                  <a:gd name="T13" fmla="*/ 1 h 91"/>
                  <a:gd name="T14" fmla="*/ 3 w 182"/>
                  <a:gd name="T15" fmla="*/ 1 h 91"/>
                  <a:gd name="T16" fmla="*/ 2 w 182"/>
                  <a:gd name="T17" fmla="*/ 1 h 91"/>
                  <a:gd name="T18" fmla="*/ 2 w 182"/>
                  <a:gd name="T19" fmla="*/ 1 h 91"/>
                  <a:gd name="T20" fmla="*/ 2 w 182"/>
                  <a:gd name="T21" fmla="*/ 1 h 91"/>
                  <a:gd name="T22" fmla="*/ 2 w 182"/>
                  <a:gd name="T23" fmla="*/ 1 h 91"/>
                  <a:gd name="T24" fmla="*/ 2 w 182"/>
                  <a:gd name="T25" fmla="*/ 1 h 91"/>
                  <a:gd name="T26" fmla="*/ 2 w 182"/>
                  <a:gd name="T27" fmla="*/ 1 h 91"/>
                  <a:gd name="T28" fmla="*/ 2 w 182"/>
                  <a:gd name="T29" fmla="*/ 1 h 91"/>
                  <a:gd name="T30" fmla="*/ 1 w 182"/>
                  <a:gd name="T31" fmla="*/ 1 h 91"/>
                  <a:gd name="T32" fmla="*/ 1 w 182"/>
                  <a:gd name="T33" fmla="*/ 1 h 91"/>
                  <a:gd name="T34" fmla="*/ 1 w 182"/>
                  <a:gd name="T35" fmla="*/ 1 h 91"/>
                  <a:gd name="T36" fmla="*/ 1 w 182"/>
                  <a:gd name="T37" fmla="*/ 1 h 91"/>
                  <a:gd name="T38" fmla="*/ 1 w 182"/>
                  <a:gd name="T39" fmla="*/ 2 h 91"/>
                  <a:gd name="T40" fmla="*/ 1 w 182"/>
                  <a:gd name="T41" fmla="*/ 2 h 91"/>
                  <a:gd name="T42" fmla="*/ 1 w 182"/>
                  <a:gd name="T43" fmla="*/ 2 h 91"/>
                  <a:gd name="T44" fmla="*/ 1 w 182"/>
                  <a:gd name="T45" fmla="*/ 2 h 91"/>
                  <a:gd name="T46" fmla="*/ 1 w 182"/>
                  <a:gd name="T47" fmla="*/ 2 h 91"/>
                  <a:gd name="T48" fmla="*/ 0 w 182"/>
                  <a:gd name="T49" fmla="*/ 2 h 91"/>
                  <a:gd name="T50" fmla="*/ 1 w 182"/>
                  <a:gd name="T51" fmla="*/ 2 h 91"/>
                  <a:gd name="T52" fmla="*/ 1 w 182"/>
                  <a:gd name="T53" fmla="*/ 2 h 91"/>
                  <a:gd name="T54" fmla="*/ 1 w 182"/>
                  <a:gd name="T55" fmla="*/ 2 h 91"/>
                  <a:gd name="T56" fmla="*/ 1 w 182"/>
                  <a:gd name="T57" fmla="*/ 2 h 91"/>
                  <a:gd name="T58" fmla="*/ 1 w 182"/>
                  <a:gd name="T59" fmla="*/ 2 h 91"/>
                  <a:gd name="T60" fmla="*/ 1 w 182"/>
                  <a:gd name="T61" fmla="*/ 2 h 91"/>
                  <a:gd name="T62" fmla="*/ 1 w 182"/>
                  <a:gd name="T63" fmla="*/ 2 h 91"/>
                  <a:gd name="T64" fmla="*/ 1 w 182"/>
                  <a:gd name="T65" fmla="*/ 2 h 91"/>
                  <a:gd name="T66" fmla="*/ 1 w 182"/>
                  <a:gd name="T67" fmla="*/ 1 h 91"/>
                  <a:gd name="T68" fmla="*/ 2 w 182"/>
                  <a:gd name="T69" fmla="*/ 1 h 91"/>
                  <a:gd name="T70" fmla="*/ 3 w 182"/>
                  <a:gd name="T71" fmla="*/ 1 h 91"/>
                  <a:gd name="T72" fmla="*/ 3 w 182"/>
                  <a:gd name="T73" fmla="*/ 1 h 91"/>
                  <a:gd name="T74" fmla="*/ 3 w 182"/>
                  <a:gd name="T75" fmla="*/ 1 h 91"/>
                  <a:gd name="T76" fmla="*/ 3 w 182"/>
                  <a:gd name="T77" fmla="*/ 1 h 91"/>
                  <a:gd name="T78" fmla="*/ 3 w 182"/>
                  <a:gd name="T79" fmla="*/ 1 h 91"/>
                  <a:gd name="T80" fmla="*/ 3 w 182"/>
                  <a:gd name="T81" fmla="*/ 1 h 91"/>
                  <a:gd name="T82" fmla="*/ 3 w 182"/>
                  <a:gd name="T83" fmla="*/ 1 h 91"/>
                  <a:gd name="T84" fmla="*/ 3 w 182"/>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2"/>
                  <a:gd name="T130" fmla="*/ 0 h 91"/>
                  <a:gd name="T131" fmla="*/ 182 w 182"/>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2" h="91">
                    <a:moveTo>
                      <a:pt x="169" y="0"/>
                    </a:moveTo>
                    <a:lnTo>
                      <a:pt x="168" y="0"/>
                    </a:lnTo>
                    <a:lnTo>
                      <a:pt x="166" y="1"/>
                    </a:lnTo>
                    <a:lnTo>
                      <a:pt x="161" y="3"/>
                    </a:lnTo>
                    <a:lnTo>
                      <a:pt x="154" y="5"/>
                    </a:lnTo>
                    <a:lnTo>
                      <a:pt x="147" y="9"/>
                    </a:lnTo>
                    <a:lnTo>
                      <a:pt x="139" y="12"/>
                    </a:lnTo>
                    <a:lnTo>
                      <a:pt x="131" y="17"/>
                    </a:lnTo>
                    <a:lnTo>
                      <a:pt x="122" y="23"/>
                    </a:lnTo>
                    <a:lnTo>
                      <a:pt x="115" y="27"/>
                    </a:lnTo>
                    <a:lnTo>
                      <a:pt x="111" y="30"/>
                    </a:lnTo>
                    <a:lnTo>
                      <a:pt x="109" y="31"/>
                    </a:lnTo>
                    <a:lnTo>
                      <a:pt x="108" y="32"/>
                    </a:lnTo>
                    <a:lnTo>
                      <a:pt x="106" y="33"/>
                    </a:lnTo>
                    <a:lnTo>
                      <a:pt x="102" y="35"/>
                    </a:lnTo>
                    <a:lnTo>
                      <a:pt x="94" y="40"/>
                    </a:lnTo>
                    <a:lnTo>
                      <a:pt x="83" y="47"/>
                    </a:lnTo>
                    <a:lnTo>
                      <a:pt x="68" y="55"/>
                    </a:lnTo>
                    <a:lnTo>
                      <a:pt x="53" y="63"/>
                    </a:lnTo>
                    <a:lnTo>
                      <a:pt x="39" y="71"/>
                    </a:lnTo>
                    <a:lnTo>
                      <a:pt x="26" y="77"/>
                    </a:lnTo>
                    <a:lnTo>
                      <a:pt x="16" y="83"/>
                    </a:lnTo>
                    <a:lnTo>
                      <a:pt x="7" y="87"/>
                    </a:lnTo>
                    <a:lnTo>
                      <a:pt x="2" y="89"/>
                    </a:lnTo>
                    <a:lnTo>
                      <a:pt x="0" y="91"/>
                    </a:lnTo>
                    <a:lnTo>
                      <a:pt x="42" y="91"/>
                    </a:lnTo>
                    <a:lnTo>
                      <a:pt x="41" y="89"/>
                    </a:lnTo>
                    <a:lnTo>
                      <a:pt x="41" y="87"/>
                    </a:lnTo>
                    <a:lnTo>
                      <a:pt x="42" y="85"/>
                    </a:lnTo>
                    <a:lnTo>
                      <a:pt x="48" y="80"/>
                    </a:lnTo>
                    <a:lnTo>
                      <a:pt x="56" y="74"/>
                    </a:lnTo>
                    <a:lnTo>
                      <a:pt x="70" y="68"/>
                    </a:lnTo>
                    <a:lnTo>
                      <a:pt x="91" y="58"/>
                    </a:lnTo>
                    <a:lnTo>
                      <a:pt x="113" y="48"/>
                    </a:lnTo>
                    <a:lnTo>
                      <a:pt x="132" y="38"/>
                    </a:lnTo>
                    <a:lnTo>
                      <a:pt x="147" y="28"/>
                    </a:lnTo>
                    <a:lnTo>
                      <a:pt x="160" y="20"/>
                    </a:lnTo>
                    <a:lnTo>
                      <a:pt x="170" y="13"/>
                    </a:lnTo>
                    <a:lnTo>
                      <a:pt x="176" y="8"/>
                    </a:lnTo>
                    <a:lnTo>
                      <a:pt x="180" y="4"/>
                    </a:lnTo>
                    <a:lnTo>
                      <a:pt x="182" y="3"/>
                    </a:lnTo>
                    <a:lnTo>
                      <a:pt x="169" y="0"/>
                    </a:lnTo>
                    <a:close/>
                  </a:path>
                </a:pathLst>
              </a:custGeom>
              <a:solidFill>
                <a:srgbClr val="000000"/>
              </a:solidFill>
              <a:ln w="9525">
                <a:noFill/>
                <a:round/>
                <a:headEnd/>
                <a:tailEnd/>
              </a:ln>
            </p:spPr>
            <p:txBody>
              <a:bodyPr/>
              <a:lstStyle/>
              <a:p>
                <a:endParaRPr lang="en-US"/>
              </a:p>
            </p:txBody>
          </p:sp>
          <p:sp>
            <p:nvSpPr>
              <p:cNvPr id="18621" name="Freeform 138"/>
              <p:cNvSpPr>
                <a:spLocks/>
              </p:cNvSpPr>
              <p:nvPr/>
            </p:nvSpPr>
            <p:spPr bwMode="auto">
              <a:xfrm>
                <a:off x="2933" y="2322"/>
                <a:ext cx="91" cy="45"/>
              </a:xfrm>
              <a:custGeom>
                <a:avLst/>
                <a:gdLst>
                  <a:gd name="T0" fmla="*/ 3 w 182"/>
                  <a:gd name="T1" fmla="*/ 0 h 91"/>
                  <a:gd name="T2" fmla="*/ 3 w 182"/>
                  <a:gd name="T3" fmla="*/ 0 h 91"/>
                  <a:gd name="T4" fmla="*/ 3 w 182"/>
                  <a:gd name="T5" fmla="*/ 0 h 91"/>
                  <a:gd name="T6" fmla="*/ 3 w 182"/>
                  <a:gd name="T7" fmla="*/ 0 h 91"/>
                  <a:gd name="T8" fmla="*/ 3 w 182"/>
                  <a:gd name="T9" fmla="*/ 0 h 91"/>
                  <a:gd name="T10" fmla="*/ 3 w 182"/>
                  <a:gd name="T11" fmla="*/ 0 h 91"/>
                  <a:gd name="T12" fmla="*/ 3 w 182"/>
                  <a:gd name="T13" fmla="*/ 0 h 91"/>
                  <a:gd name="T14" fmla="*/ 3 w 182"/>
                  <a:gd name="T15" fmla="*/ 0 h 91"/>
                  <a:gd name="T16" fmla="*/ 2 w 182"/>
                  <a:gd name="T17" fmla="*/ 0 h 91"/>
                  <a:gd name="T18" fmla="*/ 2 w 182"/>
                  <a:gd name="T19" fmla="*/ 0 h 91"/>
                  <a:gd name="T20" fmla="*/ 2 w 182"/>
                  <a:gd name="T21" fmla="*/ 0 h 91"/>
                  <a:gd name="T22" fmla="*/ 2 w 182"/>
                  <a:gd name="T23" fmla="*/ 0 h 91"/>
                  <a:gd name="T24" fmla="*/ 2 w 182"/>
                  <a:gd name="T25" fmla="*/ 0 h 91"/>
                  <a:gd name="T26" fmla="*/ 2 w 182"/>
                  <a:gd name="T27" fmla="*/ 0 h 91"/>
                  <a:gd name="T28" fmla="*/ 2 w 182"/>
                  <a:gd name="T29" fmla="*/ 0 h 91"/>
                  <a:gd name="T30" fmla="*/ 1 w 182"/>
                  <a:gd name="T31" fmla="*/ 0 h 91"/>
                  <a:gd name="T32" fmla="*/ 1 w 182"/>
                  <a:gd name="T33" fmla="*/ 0 h 91"/>
                  <a:gd name="T34" fmla="*/ 1 w 182"/>
                  <a:gd name="T35" fmla="*/ 0 h 91"/>
                  <a:gd name="T36" fmla="*/ 1 w 182"/>
                  <a:gd name="T37" fmla="*/ 1 h 91"/>
                  <a:gd name="T38" fmla="*/ 1 w 182"/>
                  <a:gd name="T39" fmla="*/ 1 h 91"/>
                  <a:gd name="T40" fmla="*/ 1 w 182"/>
                  <a:gd name="T41" fmla="*/ 1 h 91"/>
                  <a:gd name="T42" fmla="*/ 1 w 182"/>
                  <a:gd name="T43" fmla="*/ 1 h 91"/>
                  <a:gd name="T44" fmla="*/ 1 w 182"/>
                  <a:gd name="T45" fmla="*/ 1 h 91"/>
                  <a:gd name="T46" fmla="*/ 1 w 182"/>
                  <a:gd name="T47" fmla="*/ 1 h 91"/>
                  <a:gd name="T48" fmla="*/ 0 w 182"/>
                  <a:gd name="T49" fmla="*/ 1 h 91"/>
                  <a:gd name="T50" fmla="*/ 1 w 182"/>
                  <a:gd name="T51" fmla="*/ 1 h 91"/>
                  <a:gd name="T52" fmla="*/ 1 w 182"/>
                  <a:gd name="T53" fmla="*/ 1 h 91"/>
                  <a:gd name="T54" fmla="*/ 1 w 182"/>
                  <a:gd name="T55" fmla="*/ 1 h 91"/>
                  <a:gd name="T56" fmla="*/ 1 w 182"/>
                  <a:gd name="T57" fmla="*/ 1 h 91"/>
                  <a:gd name="T58" fmla="*/ 1 w 182"/>
                  <a:gd name="T59" fmla="*/ 1 h 91"/>
                  <a:gd name="T60" fmla="*/ 1 w 182"/>
                  <a:gd name="T61" fmla="*/ 1 h 91"/>
                  <a:gd name="T62" fmla="*/ 1 w 182"/>
                  <a:gd name="T63" fmla="*/ 1 h 91"/>
                  <a:gd name="T64" fmla="*/ 1 w 182"/>
                  <a:gd name="T65" fmla="*/ 1 h 91"/>
                  <a:gd name="T66" fmla="*/ 1 w 182"/>
                  <a:gd name="T67" fmla="*/ 0 h 91"/>
                  <a:gd name="T68" fmla="*/ 2 w 182"/>
                  <a:gd name="T69" fmla="*/ 0 h 91"/>
                  <a:gd name="T70" fmla="*/ 3 w 182"/>
                  <a:gd name="T71" fmla="*/ 0 h 91"/>
                  <a:gd name="T72" fmla="*/ 3 w 182"/>
                  <a:gd name="T73" fmla="*/ 0 h 91"/>
                  <a:gd name="T74" fmla="*/ 3 w 182"/>
                  <a:gd name="T75" fmla="*/ 0 h 91"/>
                  <a:gd name="T76" fmla="*/ 3 w 182"/>
                  <a:gd name="T77" fmla="*/ 0 h 91"/>
                  <a:gd name="T78" fmla="*/ 3 w 182"/>
                  <a:gd name="T79" fmla="*/ 0 h 91"/>
                  <a:gd name="T80" fmla="*/ 3 w 182"/>
                  <a:gd name="T81" fmla="*/ 0 h 91"/>
                  <a:gd name="T82" fmla="*/ 3 w 182"/>
                  <a:gd name="T83" fmla="*/ 0 h 91"/>
                  <a:gd name="T84" fmla="*/ 3 w 182"/>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2"/>
                  <a:gd name="T130" fmla="*/ 0 h 91"/>
                  <a:gd name="T131" fmla="*/ 182 w 182"/>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2" h="91">
                    <a:moveTo>
                      <a:pt x="171" y="0"/>
                    </a:moveTo>
                    <a:lnTo>
                      <a:pt x="170" y="0"/>
                    </a:lnTo>
                    <a:lnTo>
                      <a:pt x="166" y="1"/>
                    </a:lnTo>
                    <a:lnTo>
                      <a:pt x="161" y="3"/>
                    </a:lnTo>
                    <a:lnTo>
                      <a:pt x="156" y="6"/>
                    </a:lnTo>
                    <a:lnTo>
                      <a:pt x="149" y="9"/>
                    </a:lnTo>
                    <a:lnTo>
                      <a:pt x="140" y="13"/>
                    </a:lnTo>
                    <a:lnTo>
                      <a:pt x="132" y="17"/>
                    </a:lnTo>
                    <a:lnTo>
                      <a:pt x="122" y="23"/>
                    </a:lnTo>
                    <a:lnTo>
                      <a:pt x="115" y="28"/>
                    </a:lnTo>
                    <a:lnTo>
                      <a:pt x="112" y="30"/>
                    </a:lnTo>
                    <a:lnTo>
                      <a:pt x="110" y="31"/>
                    </a:lnTo>
                    <a:lnTo>
                      <a:pt x="109" y="32"/>
                    </a:lnTo>
                    <a:lnTo>
                      <a:pt x="106" y="33"/>
                    </a:lnTo>
                    <a:lnTo>
                      <a:pt x="103" y="36"/>
                    </a:lnTo>
                    <a:lnTo>
                      <a:pt x="95" y="40"/>
                    </a:lnTo>
                    <a:lnTo>
                      <a:pt x="83" y="47"/>
                    </a:lnTo>
                    <a:lnTo>
                      <a:pt x="68" y="56"/>
                    </a:lnTo>
                    <a:lnTo>
                      <a:pt x="53" y="64"/>
                    </a:lnTo>
                    <a:lnTo>
                      <a:pt x="39" y="71"/>
                    </a:lnTo>
                    <a:lnTo>
                      <a:pt x="27" y="78"/>
                    </a:lnTo>
                    <a:lnTo>
                      <a:pt x="16" y="84"/>
                    </a:lnTo>
                    <a:lnTo>
                      <a:pt x="7" y="88"/>
                    </a:lnTo>
                    <a:lnTo>
                      <a:pt x="3" y="90"/>
                    </a:lnTo>
                    <a:lnTo>
                      <a:pt x="0" y="91"/>
                    </a:lnTo>
                    <a:lnTo>
                      <a:pt x="44" y="91"/>
                    </a:lnTo>
                    <a:lnTo>
                      <a:pt x="43" y="90"/>
                    </a:lnTo>
                    <a:lnTo>
                      <a:pt x="42" y="88"/>
                    </a:lnTo>
                    <a:lnTo>
                      <a:pt x="44" y="85"/>
                    </a:lnTo>
                    <a:lnTo>
                      <a:pt x="49" y="81"/>
                    </a:lnTo>
                    <a:lnTo>
                      <a:pt x="57" y="75"/>
                    </a:lnTo>
                    <a:lnTo>
                      <a:pt x="71" y="68"/>
                    </a:lnTo>
                    <a:lnTo>
                      <a:pt x="91" y="59"/>
                    </a:lnTo>
                    <a:lnTo>
                      <a:pt x="113" y="48"/>
                    </a:lnTo>
                    <a:lnTo>
                      <a:pt x="133" y="38"/>
                    </a:lnTo>
                    <a:lnTo>
                      <a:pt x="148" y="29"/>
                    </a:lnTo>
                    <a:lnTo>
                      <a:pt x="160" y="21"/>
                    </a:lnTo>
                    <a:lnTo>
                      <a:pt x="171" y="14"/>
                    </a:lnTo>
                    <a:lnTo>
                      <a:pt x="176" y="8"/>
                    </a:lnTo>
                    <a:lnTo>
                      <a:pt x="181" y="5"/>
                    </a:lnTo>
                    <a:lnTo>
                      <a:pt x="182" y="3"/>
                    </a:lnTo>
                    <a:lnTo>
                      <a:pt x="171" y="0"/>
                    </a:lnTo>
                    <a:close/>
                  </a:path>
                </a:pathLst>
              </a:custGeom>
              <a:solidFill>
                <a:srgbClr val="000000"/>
              </a:solidFill>
              <a:ln w="9525">
                <a:noFill/>
                <a:round/>
                <a:headEnd/>
                <a:tailEnd/>
              </a:ln>
            </p:spPr>
            <p:txBody>
              <a:bodyPr/>
              <a:lstStyle/>
              <a:p>
                <a:endParaRPr lang="en-US"/>
              </a:p>
            </p:txBody>
          </p:sp>
          <p:sp>
            <p:nvSpPr>
              <p:cNvPr id="18622" name="Freeform 139"/>
              <p:cNvSpPr>
                <a:spLocks/>
              </p:cNvSpPr>
              <p:nvPr/>
            </p:nvSpPr>
            <p:spPr bwMode="auto">
              <a:xfrm>
                <a:off x="2942" y="2335"/>
                <a:ext cx="91" cy="45"/>
              </a:xfrm>
              <a:custGeom>
                <a:avLst/>
                <a:gdLst>
                  <a:gd name="T0" fmla="*/ 3 w 182"/>
                  <a:gd name="T1" fmla="*/ 0 h 91"/>
                  <a:gd name="T2" fmla="*/ 3 w 182"/>
                  <a:gd name="T3" fmla="*/ 0 h 91"/>
                  <a:gd name="T4" fmla="*/ 3 w 182"/>
                  <a:gd name="T5" fmla="*/ 0 h 91"/>
                  <a:gd name="T6" fmla="*/ 3 w 182"/>
                  <a:gd name="T7" fmla="*/ 0 h 91"/>
                  <a:gd name="T8" fmla="*/ 3 w 182"/>
                  <a:gd name="T9" fmla="*/ 0 h 91"/>
                  <a:gd name="T10" fmla="*/ 3 w 182"/>
                  <a:gd name="T11" fmla="*/ 0 h 91"/>
                  <a:gd name="T12" fmla="*/ 3 w 182"/>
                  <a:gd name="T13" fmla="*/ 0 h 91"/>
                  <a:gd name="T14" fmla="*/ 3 w 182"/>
                  <a:gd name="T15" fmla="*/ 0 h 91"/>
                  <a:gd name="T16" fmla="*/ 2 w 182"/>
                  <a:gd name="T17" fmla="*/ 0 h 91"/>
                  <a:gd name="T18" fmla="*/ 2 w 182"/>
                  <a:gd name="T19" fmla="*/ 0 h 91"/>
                  <a:gd name="T20" fmla="*/ 2 w 182"/>
                  <a:gd name="T21" fmla="*/ 0 h 91"/>
                  <a:gd name="T22" fmla="*/ 2 w 182"/>
                  <a:gd name="T23" fmla="*/ 0 h 91"/>
                  <a:gd name="T24" fmla="*/ 2 w 182"/>
                  <a:gd name="T25" fmla="*/ 0 h 91"/>
                  <a:gd name="T26" fmla="*/ 2 w 182"/>
                  <a:gd name="T27" fmla="*/ 0 h 91"/>
                  <a:gd name="T28" fmla="*/ 2 w 182"/>
                  <a:gd name="T29" fmla="*/ 0 h 91"/>
                  <a:gd name="T30" fmla="*/ 1 w 182"/>
                  <a:gd name="T31" fmla="*/ 0 h 91"/>
                  <a:gd name="T32" fmla="*/ 1 w 182"/>
                  <a:gd name="T33" fmla="*/ 0 h 91"/>
                  <a:gd name="T34" fmla="*/ 1 w 182"/>
                  <a:gd name="T35" fmla="*/ 0 h 91"/>
                  <a:gd name="T36" fmla="*/ 1 w 182"/>
                  <a:gd name="T37" fmla="*/ 1 h 91"/>
                  <a:gd name="T38" fmla="*/ 1 w 182"/>
                  <a:gd name="T39" fmla="*/ 1 h 91"/>
                  <a:gd name="T40" fmla="*/ 1 w 182"/>
                  <a:gd name="T41" fmla="*/ 1 h 91"/>
                  <a:gd name="T42" fmla="*/ 1 w 182"/>
                  <a:gd name="T43" fmla="*/ 1 h 91"/>
                  <a:gd name="T44" fmla="*/ 1 w 182"/>
                  <a:gd name="T45" fmla="*/ 1 h 91"/>
                  <a:gd name="T46" fmla="*/ 1 w 182"/>
                  <a:gd name="T47" fmla="*/ 1 h 91"/>
                  <a:gd name="T48" fmla="*/ 0 w 182"/>
                  <a:gd name="T49" fmla="*/ 1 h 91"/>
                  <a:gd name="T50" fmla="*/ 1 w 182"/>
                  <a:gd name="T51" fmla="*/ 1 h 91"/>
                  <a:gd name="T52" fmla="*/ 1 w 182"/>
                  <a:gd name="T53" fmla="*/ 1 h 91"/>
                  <a:gd name="T54" fmla="*/ 1 w 182"/>
                  <a:gd name="T55" fmla="*/ 1 h 91"/>
                  <a:gd name="T56" fmla="*/ 1 w 182"/>
                  <a:gd name="T57" fmla="*/ 1 h 91"/>
                  <a:gd name="T58" fmla="*/ 1 w 182"/>
                  <a:gd name="T59" fmla="*/ 1 h 91"/>
                  <a:gd name="T60" fmla="*/ 1 w 182"/>
                  <a:gd name="T61" fmla="*/ 1 h 91"/>
                  <a:gd name="T62" fmla="*/ 1 w 182"/>
                  <a:gd name="T63" fmla="*/ 1 h 91"/>
                  <a:gd name="T64" fmla="*/ 1 w 182"/>
                  <a:gd name="T65" fmla="*/ 1 h 91"/>
                  <a:gd name="T66" fmla="*/ 1 w 182"/>
                  <a:gd name="T67" fmla="*/ 0 h 91"/>
                  <a:gd name="T68" fmla="*/ 2 w 182"/>
                  <a:gd name="T69" fmla="*/ 0 h 91"/>
                  <a:gd name="T70" fmla="*/ 3 w 182"/>
                  <a:gd name="T71" fmla="*/ 0 h 91"/>
                  <a:gd name="T72" fmla="*/ 3 w 182"/>
                  <a:gd name="T73" fmla="*/ 0 h 91"/>
                  <a:gd name="T74" fmla="*/ 3 w 182"/>
                  <a:gd name="T75" fmla="*/ 0 h 91"/>
                  <a:gd name="T76" fmla="*/ 3 w 182"/>
                  <a:gd name="T77" fmla="*/ 0 h 91"/>
                  <a:gd name="T78" fmla="*/ 3 w 182"/>
                  <a:gd name="T79" fmla="*/ 0 h 91"/>
                  <a:gd name="T80" fmla="*/ 3 w 182"/>
                  <a:gd name="T81" fmla="*/ 0 h 91"/>
                  <a:gd name="T82" fmla="*/ 3 w 182"/>
                  <a:gd name="T83" fmla="*/ 0 h 91"/>
                  <a:gd name="T84" fmla="*/ 3 w 182"/>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2"/>
                  <a:gd name="T130" fmla="*/ 0 h 91"/>
                  <a:gd name="T131" fmla="*/ 182 w 182"/>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2" h="91">
                    <a:moveTo>
                      <a:pt x="170" y="0"/>
                    </a:moveTo>
                    <a:lnTo>
                      <a:pt x="169" y="0"/>
                    </a:lnTo>
                    <a:lnTo>
                      <a:pt x="167" y="1"/>
                    </a:lnTo>
                    <a:lnTo>
                      <a:pt x="162" y="4"/>
                    </a:lnTo>
                    <a:lnTo>
                      <a:pt x="155" y="6"/>
                    </a:lnTo>
                    <a:lnTo>
                      <a:pt x="148" y="10"/>
                    </a:lnTo>
                    <a:lnTo>
                      <a:pt x="140" y="13"/>
                    </a:lnTo>
                    <a:lnTo>
                      <a:pt x="132" y="18"/>
                    </a:lnTo>
                    <a:lnTo>
                      <a:pt x="123" y="23"/>
                    </a:lnTo>
                    <a:lnTo>
                      <a:pt x="116" y="28"/>
                    </a:lnTo>
                    <a:lnTo>
                      <a:pt x="113" y="30"/>
                    </a:lnTo>
                    <a:lnTo>
                      <a:pt x="110" y="31"/>
                    </a:lnTo>
                    <a:lnTo>
                      <a:pt x="109" y="33"/>
                    </a:lnTo>
                    <a:lnTo>
                      <a:pt x="107" y="34"/>
                    </a:lnTo>
                    <a:lnTo>
                      <a:pt x="104" y="36"/>
                    </a:lnTo>
                    <a:lnTo>
                      <a:pt x="95" y="41"/>
                    </a:lnTo>
                    <a:lnTo>
                      <a:pt x="84" y="48"/>
                    </a:lnTo>
                    <a:lnTo>
                      <a:pt x="69" y="57"/>
                    </a:lnTo>
                    <a:lnTo>
                      <a:pt x="54" y="65"/>
                    </a:lnTo>
                    <a:lnTo>
                      <a:pt x="40" y="72"/>
                    </a:lnTo>
                    <a:lnTo>
                      <a:pt x="26" y="79"/>
                    </a:lnTo>
                    <a:lnTo>
                      <a:pt x="16" y="84"/>
                    </a:lnTo>
                    <a:lnTo>
                      <a:pt x="7" y="88"/>
                    </a:lnTo>
                    <a:lnTo>
                      <a:pt x="2" y="90"/>
                    </a:lnTo>
                    <a:lnTo>
                      <a:pt x="0" y="91"/>
                    </a:lnTo>
                    <a:lnTo>
                      <a:pt x="44" y="91"/>
                    </a:lnTo>
                    <a:lnTo>
                      <a:pt x="42" y="90"/>
                    </a:lnTo>
                    <a:lnTo>
                      <a:pt x="41" y="88"/>
                    </a:lnTo>
                    <a:lnTo>
                      <a:pt x="44" y="86"/>
                    </a:lnTo>
                    <a:lnTo>
                      <a:pt x="48" y="81"/>
                    </a:lnTo>
                    <a:lnTo>
                      <a:pt x="56" y="75"/>
                    </a:lnTo>
                    <a:lnTo>
                      <a:pt x="70" y="68"/>
                    </a:lnTo>
                    <a:lnTo>
                      <a:pt x="91" y="59"/>
                    </a:lnTo>
                    <a:lnTo>
                      <a:pt x="113" y="49"/>
                    </a:lnTo>
                    <a:lnTo>
                      <a:pt x="132" y="38"/>
                    </a:lnTo>
                    <a:lnTo>
                      <a:pt x="147" y="29"/>
                    </a:lnTo>
                    <a:lnTo>
                      <a:pt x="160" y="21"/>
                    </a:lnTo>
                    <a:lnTo>
                      <a:pt x="170" y="14"/>
                    </a:lnTo>
                    <a:lnTo>
                      <a:pt x="176" y="8"/>
                    </a:lnTo>
                    <a:lnTo>
                      <a:pt x="181" y="5"/>
                    </a:lnTo>
                    <a:lnTo>
                      <a:pt x="182" y="4"/>
                    </a:lnTo>
                    <a:lnTo>
                      <a:pt x="170" y="0"/>
                    </a:lnTo>
                    <a:close/>
                  </a:path>
                </a:pathLst>
              </a:custGeom>
              <a:solidFill>
                <a:srgbClr val="000000"/>
              </a:solidFill>
              <a:ln w="9525">
                <a:noFill/>
                <a:round/>
                <a:headEnd/>
                <a:tailEnd/>
              </a:ln>
            </p:spPr>
            <p:txBody>
              <a:bodyPr/>
              <a:lstStyle/>
              <a:p>
                <a:endParaRPr lang="en-US"/>
              </a:p>
            </p:txBody>
          </p:sp>
          <p:sp>
            <p:nvSpPr>
              <p:cNvPr id="18623" name="Freeform 140"/>
              <p:cNvSpPr>
                <a:spLocks/>
              </p:cNvSpPr>
              <p:nvPr/>
            </p:nvSpPr>
            <p:spPr bwMode="auto">
              <a:xfrm>
                <a:off x="2953" y="2347"/>
                <a:ext cx="91" cy="46"/>
              </a:xfrm>
              <a:custGeom>
                <a:avLst/>
                <a:gdLst>
                  <a:gd name="T0" fmla="*/ 3 w 181"/>
                  <a:gd name="T1" fmla="*/ 0 h 91"/>
                  <a:gd name="T2" fmla="*/ 3 w 181"/>
                  <a:gd name="T3" fmla="*/ 0 h 91"/>
                  <a:gd name="T4" fmla="*/ 3 w 181"/>
                  <a:gd name="T5" fmla="*/ 1 h 91"/>
                  <a:gd name="T6" fmla="*/ 3 w 181"/>
                  <a:gd name="T7" fmla="*/ 1 h 91"/>
                  <a:gd name="T8" fmla="*/ 3 w 181"/>
                  <a:gd name="T9" fmla="*/ 1 h 91"/>
                  <a:gd name="T10" fmla="*/ 3 w 181"/>
                  <a:gd name="T11" fmla="*/ 1 h 91"/>
                  <a:gd name="T12" fmla="*/ 3 w 181"/>
                  <a:gd name="T13" fmla="*/ 1 h 91"/>
                  <a:gd name="T14" fmla="*/ 3 w 181"/>
                  <a:gd name="T15" fmla="*/ 1 h 91"/>
                  <a:gd name="T16" fmla="*/ 2 w 181"/>
                  <a:gd name="T17" fmla="*/ 1 h 91"/>
                  <a:gd name="T18" fmla="*/ 2 w 181"/>
                  <a:gd name="T19" fmla="*/ 1 h 91"/>
                  <a:gd name="T20" fmla="*/ 2 w 181"/>
                  <a:gd name="T21" fmla="*/ 1 h 91"/>
                  <a:gd name="T22" fmla="*/ 2 w 181"/>
                  <a:gd name="T23" fmla="*/ 1 h 91"/>
                  <a:gd name="T24" fmla="*/ 2 w 181"/>
                  <a:gd name="T25" fmla="*/ 1 h 91"/>
                  <a:gd name="T26" fmla="*/ 2 w 181"/>
                  <a:gd name="T27" fmla="*/ 1 h 91"/>
                  <a:gd name="T28" fmla="*/ 2 w 181"/>
                  <a:gd name="T29" fmla="*/ 1 h 91"/>
                  <a:gd name="T30" fmla="*/ 2 w 181"/>
                  <a:gd name="T31" fmla="*/ 1 h 91"/>
                  <a:gd name="T32" fmla="*/ 2 w 181"/>
                  <a:gd name="T33" fmla="*/ 1 h 91"/>
                  <a:gd name="T34" fmla="*/ 2 w 181"/>
                  <a:gd name="T35" fmla="*/ 1 h 91"/>
                  <a:gd name="T36" fmla="*/ 1 w 181"/>
                  <a:gd name="T37" fmla="*/ 1 h 91"/>
                  <a:gd name="T38" fmla="*/ 1 w 181"/>
                  <a:gd name="T39" fmla="*/ 2 h 91"/>
                  <a:gd name="T40" fmla="*/ 1 w 181"/>
                  <a:gd name="T41" fmla="*/ 2 h 91"/>
                  <a:gd name="T42" fmla="*/ 1 w 181"/>
                  <a:gd name="T43" fmla="*/ 2 h 91"/>
                  <a:gd name="T44" fmla="*/ 1 w 181"/>
                  <a:gd name="T45" fmla="*/ 2 h 91"/>
                  <a:gd name="T46" fmla="*/ 1 w 181"/>
                  <a:gd name="T47" fmla="*/ 2 h 91"/>
                  <a:gd name="T48" fmla="*/ 0 w 181"/>
                  <a:gd name="T49" fmla="*/ 2 h 91"/>
                  <a:gd name="T50" fmla="*/ 1 w 181"/>
                  <a:gd name="T51" fmla="*/ 2 h 91"/>
                  <a:gd name="T52" fmla="*/ 1 w 181"/>
                  <a:gd name="T53" fmla="*/ 2 h 91"/>
                  <a:gd name="T54" fmla="*/ 1 w 181"/>
                  <a:gd name="T55" fmla="*/ 2 h 91"/>
                  <a:gd name="T56" fmla="*/ 1 w 181"/>
                  <a:gd name="T57" fmla="*/ 2 h 91"/>
                  <a:gd name="T58" fmla="*/ 1 w 181"/>
                  <a:gd name="T59" fmla="*/ 2 h 91"/>
                  <a:gd name="T60" fmla="*/ 1 w 181"/>
                  <a:gd name="T61" fmla="*/ 2 h 91"/>
                  <a:gd name="T62" fmla="*/ 1 w 181"/>
                  <a:gd name="T63" fmla="*/ 2 h 91"/>
                  <a:gd name="T64" fmla="*/ 2 w 181"/>
                  <a:gd name="T65" fmla="*/ 2 h 91"/>
                  <a:gd name="T66" fmla="*/ 2 w 181"/>
                  <a:gd name="T67" fmla="*/ 1 h 91"/>
                  <a:gd name="T68" fmla="*/ 2 w 181"/>
                  <a:gd name="T69" fmla="*/ 1 h 91"/>
                  <a:gd name="T70" fmla="*/ 3 w 181"/>
                  <a:gd name="T71" fmla="*/ 1 h 91"/>
                  <a:gd name="T72" fmla="*/ 3 w 181"/>
                  <a:gd name="T73" fmla="*/ 1 h 91"/>
                  <a:gd name="T74" fmla="*/ 3 w 181"/>
                  <a:gd name="T75" fmla="*/ 1 h 91"/>
                  <a:gd name="T76" fmla="*/ 3 w 181"/>
                  <a:gd name="T77" fmla="*/ 1 h 91"/>
                  <a:gd name="T78" fmla="*/ 3 w 181"/>
                  <a:gd name="T79" fmla="*/ 1 h 91"/>
                  <a:gd name="T80" fmla="*/ 3 w 181"/>
                  <a:gd name="T81" fmla="*/ 1 h 91"/>
                  <a:gd name="T82" fmla="*/ 3 w 181"/>
                  <a:gd name="T83" fmla="*/ 1 h 91"/>
                  <a:gd name="T84" fmla="*/ 3 w 181"/>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1"/>
                  <a:gd name="T130" fmla="*/ 0 h 91"/>
                  <a:gd name="T131" fmla="*/ 181 w 181"/>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1" h="91">
                    <a:moveTo>
                      <a:pt x="170" y="0"/>
                    </a:moveTo>
                    <a:lnTo>
                      <a:pt x="169" y="0"/>
                    </a:lnTo>
                    <a:lnTo>
                      <a:pt x="165" y="1"/>
                    </a:lnTo>
                    <a:lnTo>
                      <a:pt x="161" y="3"/>
                    </a:lnTo>
                    <a:lnTo>
                      <a:pt x="155" y="5"/>
                    </a:lnTo>
                    <a:lnTo>
                      <a:pt x="148" y="9"/>
                    </a:lnTo>
                    <a:lnTo>
                      <a:pt x="139" y="13"/>
                    </a:lnTo>
                    <a:lnTo>
                      <a:pt x="131" y="18"/>
                    </a:lnTo>
                    <a:lnTo>
                      <a:pt x="122" y="24"/>
                    </a:lnTo>
                    <a:lnTo>
                      <a:pt x="115" y="28"/>
                    </a:lnTo>
                    <a:lnTo>
                      <a:pt x="111" y="31"/>
                    </a:lnTo>
                    <a:lnTo>
                      <a:pt x="109" y="32"/>
                    </a:lnTo>
                    <a:lnTo>
                      <a:pt x="108" y="32"/>
                    </a:lnTo>
                    <a:lnTo>
                      <a:pt x="106" y="33"/>
                    </a:lnTo>
                    <a:lnTo>
                      <a:pt x="102" y="35"/>
                    </a:lnTo>
                    <a:lnTo>
                      <a:pt x="94" y="40"/>
                    </a:lnTo>
                    <a:lnTo>
                      <a:pt x="83" y="47"/>
                    </a:lnTo>
                    <a:lnTo>
                      <a:pt x="68" y="56"/>
                    </a:lnTo>
                    <a:lnTo>
                      <a:pt x="53" y="64"/>
                    </a:lnTo>
                    <a:lnTo>
                      <a:pt x="39" y="71"/>
                    </a:lnTo>
                    <a:lnTo>
                      <a:pt x="26" y="78"/>
                    </a:lnTo>
                    <a:lnTo>
                      <a:pt x="16" y="84"/>
                    </a:lnTo>
                    <a:lnTo>
                      <a:pt x="7" y="87"/>
                    </a:lnTo>
                    <a:lnTo>
                      <a:pt x="2" y="90"/>
                    </a:lnTo>
                    <a:lnTo>
                      <a:pt x="0" y="91"/>
                    </a:lnTo>
                    <a:lnTo>
                      <a:pt x="43" y="91"/>
                    </a:lnTo>
                    <a:lnTo>
                      <a:pt x="42" y="90"/>
                    </a:lnTo>
                    <a:lnTo>
                      <a:pt x="41" y="88"/>
                    </a:lnTo>
                    <a:lnTo>
                      <a:pt x="43" y="85"/>
                    </a:lnTo>
                    <a:lnTo>
                      <a:pt x="48" y="81"/>
                    </a:lnTo>
                    <a:lnTo>
                      <a:pt x="56" y="76"/>
                    </a:lnTo>
                    <a:lnTo>
                      <a:pt x="70" y="68"/>
                    </a:lnTo>
                    <a:lnTo>
                      <a:pt x="91" y="58"/>
                    </a:lnTo>
                    <a:lnTo>
                      <a:pt x="112" y="48"/>
                    </a:lnTo>
                    <a:lnTo>
                      <a:pt x="132" y="38"/>
                    </a:lnTo>
                    <a:lnTo>
                      <a:pt x="147" y="28"/>
                    </a:lnTo>
                    <a:lnTo>
                      <a:pt x="160" y="20"/>
                    </a:lnTo>
                    <a:lnTo>
                      <a:pt x="170" y="13"/>
                    </a:lnTo>
                    <a:lnTo>
                      <a:pt x="176" y="8"/>
                    </a:lnTo>
                    <a:lnTo>
                      <a:pt x="180" y="4"/>
                    </a:lnTo>
                    <a:lnTo>
                      <a:pt x="181" y="3"/>
                    </a:lnTo>
                    <a:lnTo>
                      <a:pt x="170" y="0"/>
                    </a:lnTo>
                    <a:close/>
                  </a:path>
                </a:pathLst>
              </a:custGeom>
              <a:solidFill>
                <a:srgbClr val="000000"/>
              </a:solidFill>
              <a:ln w="9525">
                <a:noFill/>
                <a:round/>
                <a:headEnd/>
                <a:tailEnd/>
              </a:ln>
            </p:spPr>
            <p:txBody>
              <a:bodyPr/>
              <a:lstStyle/>
              <a:p>
                <a:endParaRPr lang="en-US"/>
              </a:p>
            </p:txBody>
          </p:sp>
          <p:sp>
            <p:nvSpPr>
              <p:cNvPr id="18624" name="Freeform 141"/>
              <p:cNvSpPr>
                <a:spLocks/>
              </p:cNvSpPr>
              <p:nvPr/>
            </p:nvSpPr>
            <p:spPr bwMode="auto">
              <a:xfrm>
                <a:off x="2998" y="2357"/>
                <a:ext cx="59" cy="30"/>
              </a:xfrm>
              <a:custGeom>
                <a:avLst/>
                <a:gdLst>
                  <a:gd name="T0" fmla="*/ 2 w 117"/>
                  <a:gd name="T1" fmla="*/ 0 h 59"/>
                  <a:gd name="T2" fmla="*/ 2 w 117"/>
                  <a:gd name="T3" fmla="*/ 1 h 59"/>
                  <a:gd name="T4" fmla="*/ 2 w 117"/>
                  <a:gd name="T5" fmla="*/ 1 h 59"/>
                  <a:gd name="T6" fmla="*/ 2 w 117"/>
                  <a:gd name="T7" fmla="*/ 1 h 59"/>
                  <a:gd name="T8" fmla="*/ 2 w 117"/>
                  <a:gd name="T9" fmla="*/ 1 h 59"/>
                  <a:gd name="T10" fmla="*/ 2 w 117"/>
                  <a:gd name="T11" fmla="*/ 1 h 59"/>
                  <a:gd name="T12" fmla="*/ 2 w 117"/>
                  <a:gd name="T13" fmla="*/ 1 h 59"/>
                  <a:gd name="T14" fmla="*/ 2 w 117"/>
                  <a:gd name="T15" fmla="*/ 1 h 59"/>
                  <a:gd name="T16" fmla="*/ 1 w 117"/>
                  <a:gd name="T17" fmla="*/ 1 h 59"/>
                  <a:gd name="T18" fmla="*/ 1 w 117"/>
                  <a:gd name="T19" fmla="*/ 1 h 59"/>
                  <a:gd name="T20" fmla="*/ 1 w 117"/>
                  <a:gd name="T21" fmla="*/ 1 h 59"/>
                  <a:gd name="T22" fmla="*/ 1 w 117"/>
                  <a:gd name="T23" fmla="*/ 1 h 59"/>
                  <a:gd name="T24" fmla="*/ 1 w 117"/>
                  <a:gd name="T25" fmla="*/ 1 h 59"/>
                  <a:gd name="T26" fmla="*/ 1 w 117"/>
                  <a:gd name="T27" fmla="*/ 1 h 59"/>
                  <a:gd name="T28" fmla="*/ 1 w 117"/>
                  <a:gd name="T29" fmla="*/ 1 h 59"/>
                  <a:gd name="T30" fmla="*/ 1 w 117"/>
                  <a:gd name="T31" fmla="*/ 1 h 59"/>
                  <a:gd name="T32" fmla="*/ 0 w 117"/>
                  <a:gd name="T33" fmla="*/ 1 h 59"/>
                  <a:gd name="T34" fmla="*/ 1 w 117"/>
                  <a:gd name="T35" fmla="*/ 1 h 59"/>
                  <a:gd name="T36" fmla="*/ 1 w 117"/>
                  <a:gd name="T37" fmla="*/ 1 h 59"/>
                  <a:gd name="T38" fmla="*/ 1 w 117"/>
                  <a:gd name="T39" fmla="*/ 1 h 59"/>
                  <a:gd name="T40" fmla="*/ 1 w 117"/>
                  <a:gd name="T41" fmla="*/ 1 h 59"/>
                  <a:gd name="T42" fmla="*/ 1 w 117"/>
                  <a:gd name="T43" fmla="*/ 1 h 59"/>
                  <a:gd name="T44" fmla="*/ 1 w 117"/>
                  <a:gd name="T45" fmla="*/ 1 h 59"/>
                  <a:gd name="T46" fmla="*/ 1 w 117"/>
                  <a:gd name="T47" fmla="*/ 1 h 59"/>
                  <a:gd name="T48" fmla="*/ 1 w 117"/>
                  <a:gd name="T49" fmla="*/ 1 h 59"/>
                  <a:gd name="T50" fmla="*/ 1 w 117"/>
                  <a:gd name="T51" fmla="*/ 1 h 59"/>
                  <a:gd name="T52" fmla="*/ 2 w 117"/>
                  <a:gd name="T53" fmla="*/ 1 h 59"/>
                  <a:gd name="T54" fmla="*/ 2 w 117"/>
                  <a:gd name="T55" fmla="*/ 1 h 59"/>
                  <a:gd name="T56" fmla="*/ 2 w 117"/>
                  <a:gd name="T57" fmla="*/ 1 h 59"/>
                  <a:gd name="T58" fmla="*/ 2 w 117"/>
                  <a:gd name="T59" fmla="*/ 1 h 59"/>
                  <a:gd name="T60" fmla="*/ 2 w 117"/>
                  <a:gd name="T61" fmla="*/ 1 h 59"/>
                  <a:gd name="T62" fmla="*/ 2 w 117"/>
                  <a:gd name="T63" fmla="*/ 1 h 59"/>
                  <a:gd name="T64" fmla="*/ 2 w 117"/>
                  <a:gd name="T65" fmla="*/ 1 h 59"/>
                  <a:gd name="T66" fmla="*/ 2 w 117"/>
                  <a:gd name="T67" fmla="*/ 1 h 59"/>
                  <a:gd name="T68" fmla="*/ 2 w 117"/>
                  <a:gd name="T69" fmla="*/ 0 h 59"/>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17"/>
                  <a:gd name="T106" fmla="*/ 0 h 59"/>
                  <a:gd name="T107" fmla="*/ 117 w 117"/>
                  <a:gd name="T108" fmla="*/ 59 h 59"/>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17" h="59">
                    <a:moveTo>
                      <a:pt x="109" y="0"/>
                    </a:moveTo>
                    <a:lnTo>
                      <a:pt x="107" y="1"/>
                    </a:lnTo>
                    <a:lnTo>
                      <a:pt x="100" y="5"/>
                    </a:lnTo>
                    <a:lnTo>
                      <a:pt x="90" y="9"/>
                    </a:lnTo>
                    <a:lnTo>
                      <a:pt x="79" y="16"/>
                    </a:lnTo>
                    <a:lnTo>
                      <a:pt x="72" y="21"/>
                    </a:lnTo>
                    <a:lnTo>
                      <a:pt x="70" y="22"/>
                    </a:lnTo>
                    <a:lnTo>
                      <a:pt x="66" y="24"/>
                    </a:lnTo>
                    <a:lnTo>
                      <a:pt x="54" y="31"/>
                    </a:lnTo>
                    <a:lnTo>
                      <a:pt x="44" y="37"/>
                    </a:lnTo>
                    <a:lnTo>
                      <a:pt x="34" y="42"/>
                    </a:lnTo>
                    <a:lnTo>
                      <a:pt x="25" y="46"/>
                    </a:lnTo>
                    <a:lnTo>
                      <a:pt x="17" y="51"/>
                    </a:lnTo>
                    <a:lnTo>
                      <a:pt x="10" y="54"/>
                    </a:lnTo>
                    <a:lnTo>
                      <a:pt x="4" y="57"/>
                    </a:lnTo>
                    <a:lnTo>
                      <a:pt x="1" y="59"/>
                    </a:lnTo>
                    <a:lnTo>
                      <a:pt x="0" y="59"/>
                    </a:lnTo>
                    <a:lnTo>
                      <a:pt x="28" y="59"/>
                    </a:lnTo>
                    <a:lnTo>
                      <a:pt x="27" y="58"/>
                    </a:lnTo>
                    <a:lnTo>
                      <a:pt x="28" y="56"/>
                    </a:lnTo>
                    <a:lnTo>
                      <a:pt x="31" y="53"/>
                    </a:lnTo>
                    <a:lnTo>
                      <a:pt x="36" y="50"/>
                    </a:lnTo>
                    <a:lnTo>
                      <a:pt x="46" y="45"/>
                    </a:lnTo>
                    <a:lnTo>
                      <a:pt x="58" y="39"/>
                    </a:lnTo>
                    <a:lnTo>
                      <a:pt x="72" y="33"/>
                    </a:lnTo>
                    <a:lnTo>
                      <a:pt x="85" y="26"/>
                    </a:lnTo>
                    <a:lnTo>
                      <a:pt x="95" y="20"/>
                    </a:lnTo>
                    <a:lnTo>
                      <a:pt x="103" y="14"/>
                    </a:lnTo>
                    <a:lnTo>
                      <a:pt x="109" y="11"/>
                    </a:lnTo>
                    <a:lnTo>
                      <a:pt x="114" y="7"/>
                    </a:lnTo>
                    <a:lnTo>
                      <a:pt x="116" y="5"/>
                    </a:lnTo>
                    <a:lnTo>
                      <a:pt x="117" y="4"/>
                    </a:lnTo>
                    <a:lnTo>
                      <a:pt x="109" y="0"/>
                    </a:lnTo>
                    <a:close/>
                  </a:path>
                </a:pathLst>
              </a:custGeom>
              <a:solidFill>
                <a:srgbClr val="000000"/>
              </a:solidFill>
              <a:ln w="9525">
                <a:noFill/>
                <a:round/>
                <a:headEnd/>
                <a:tailEnd/>
              </a:ln>
            </p:spPr>
            <p:txBody>
              <a:bodyPr/>
              <a:lstStyle/>
              <a:p>
                <a:endParaRPr lang="en-US"/>
              </a:p>
            </p:txBody>
          </p:sp>
          <p:sp>
            <p:nvSpPr>
              <p:cNvPr id="18625" name="Freeform 142"/>
              <p:cNvSpPr>
                <a:spLocks/>
              </p:cNvSpPr>
              <p:nvPr/>
            </p:nvSpPr>
            <p:spPr bwMode="auto">
              <a:xfrm>
                <a:off x="2973" y="2373"/>
                <a:ext cx="91" cy="45"/>
              </a:xfrm>
              <a:custGeom>
                <a:avLst/>
                <a:gdLst>
                  <a:gd name="T0" fmla="*/ 3 w 182"/>
                  <a:gd name="T1" fmla="*/ 0 h 91"/>
                  <a:gd name="T2" fmla="*/ 3 w 182"/>
                  <a:gd name="T3" fmla="*/ 0 h 91"/>
                  <a:gd name="T4" fmla="*/ 3 w 182"/>
                  <a:gd name="T5" fmla="*/ 0 h 91"/>
                  <a:gd name="T6" fmla="*/ 3 w 182"/>
                  <a:gd name="T7" fmla="*/ 0 h 91"/>
                  <a:gd name="T8" fmla="*/ 3 w 182"/>
                  <a:gd name="T9" fmla="*/ 0 h 91"/>
                  <a:gd name="T10" fmla="*/ 3 w 182"/>
                  <a:gd name="T11" fmla="*/ 0 h 91"/>
                  <a:gd name="T12" fmla="*/ 3 w 182"/>
                  <a:gd name="T13" fmla="*/ 0 h 91"/>
                  <a:gd name="T14" fmla="*/ 3 w 182"/>
                  <a:gd name="T15" fmla="*/ 0 h 91"/>
                  <a:gd name="T16" fmla="*/ 2 w 182"/>
                  <a:gd name="T17" fmla="*/ 0 h 91"/>
                  <a:gd name="T18" fmla="*/ 2 w 182"/>
                  <a:gd name="T19" fmla="*/ 0 h 91"/>
                  <a:gd name="T20" fmla="*/ 2 w 182"/>
                  <a:gd name="T21" fmla="*/ 0 h 91"/>
                  <a:gd name="T22" fmla="*/ 2 w 182"/>
                  <a:gd name="T23" fmla="*/ 0 h 91"/>
                  <a:gd name="T24" fmla="*/ 2 w 182"/>
                  <a:gd name="T25" fmla="*/ 0 h 91"/>
                  <a:gd name="T26" fmla="*/ 2 w 182"/>
                  <a:gd name="T27" fmla="*/ 0 h 91"/>
                  <a:gd name="T28" fmla="*/ 2 w 182"/>
                  <a:gd name="T29" fmla="*/ 0 h 91"/>
                  <a:gd name="T30" fmla="*/ 1 w 182"/>
                  <a:gd name="T31" fmla="*/ 0 h 91"/>
                  <a:gd name="T32" fmla="*/ 1 w 182"/>
                  <a:gd name="T33" fmla="*/ 0 h 91"/>
                  <a:gd name="T34" fmla="*/ 1 w 182"/>
                  <a:gd name="T35" fmla="*/ 0 h 91"/>
                  <a:gd name="T36" fmla="*/ 1 w 182"/>
                  <a:gd name="T37" fmla="*/ 1 h 91"/>
                  <a:gd name="T38" fmla="*/ 1 w 182"/>
                  <a:gd name="T39" fmla="*/ 1 h 91"/>
                  <a:gd name="T40" fmla="*/ 1 w 182"/>
                  <a:gd name="T41" fmla="*/ 1 h 91"/>
                  <a:gd name="T42" fmla="*/ 1 w 182"/>
                  <a:gd name="T43" fmla="*/ 1 h 91"/>
                  <a:gd name="T44" fmla="*/ 1 w 182"/>
                  <a:gd name="T45" fmla="*/ 1 h 91"/>
                  <a:gd name="T46" fmla="*/ 1 w 182"/>
                  <a:gd name="T47" fmla="*/ 1 h 91"/>
                  <a:gd name="T48" fmla="*/ 0 w 182"/>
                  <a:gd name="T49" fmla="*/ 1 h 91"/>
                  <a:gd name="T50" fmla="*/ 1 w 182"/>
                  <a:gd name="T51" fmla="*/ 1 h 91"/>
                  <a:gd name="T52" fmla="*/ 1 w 182"/>
                  <a:gd name="T53" fmla="*/ 1 h 91"/>
                  <a:gd name="T54" fmla="*/ 1 w 182"/>
                  <a:gd name="T55" fmla="*/ 1 h 91"/>
                  <a:gd name="T56" fmla="*/ 1 w 182"/>
                  <a:gd name="T57" fmla="*/ 1 h 91"/>
                  <a:gd name="T58" fmla="*/ 1 w 182"/>
                  <a:gd name="T59" fmla="*/ 1 h 91"/>
                  <a:gd name="T60" fmla="*/ 1 w 182"/>
                  <a:gd name="T61" fmla="*/ 1 h 91"/>
                  <a:gd name="T62" fmla="*/ 1 w 182"/>
                  <a:gd name="T63" fmla="*/ 1 h 91"/>
                  <a:gd name="T64" fmla="*/ 1 w 182"/>
                  <a:gd name="T65" fmla="*/ 1 h 91"/>
                  <a:gd name="T66" fmla="*/ 1 w 182"/>
                  <a:gd name="T67" fmla="*/ 0 h 91"/>
                  <a:gd name="T68" fmla="*/ 2 w 182"/>
                  <a:gd name="T69" fmla="*/ 0 h 91"/>
                  <a:gd name="T70" fmla="*/ 3 w 182"/>
                  <a:gd name="T71" fmla="*/ 0 h 91"/>
                  <a:gd name="T72" fmla="*/ 3 w 182"/>
                  <a:gd name="T73" fmla="*/ 0 h 91"/>
                  <a:gd name="T74" fmla="*/ 3 w 182"/>
                  <a:gd name="T75" fmla="*/ 0 h 91"/>
                  <a:gd name="T76" fmla="*/ 3 w 182"/>
                  <a:gd name="T77" fmla="*/ 0 h 91"/>
                  <a:gd name="T78" fmla="*/ 3 w 182"/>
                  <a:gd name="T79" fmla="*/ 0 h 91"/>
                  <a:gd name="T80" fmla="*/ 3 w 182"/>
                  <a:gd name="T81" fmla="*/ 0 h 91"/>
                  <a:gd name="T82" fmla="*/ 3 w 182"/>
                  <a:gd name="T83" fmla="*/ 0 h 91"/>
                  <a:gd name="T84" fmla="*/ 3 w 182"/>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2"/>
                  <a:gd name="T130" fmla="*/ 0 h 91"/>
                  <a:gd name="T131" fmla="*/ 182 w 182"/>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2" h="91">
                    <a:moveTo>
                      <a:pt x="169" y="0"/>
                    </a:moveTo>
                    <a:lnTo>
                      <a:pt x="168" y="0"/>
                    </a:lnTo>
                    <a:lnTo>
                      <a:pt x="166" y="2"/>
                    </a:lnTo>
                    <a:lnTo>
                      <a:pt x="161" y="4"/>
                    </a:lnTo>
                    <a:lnTo>
                      <a:pt x="154" y="6"/>
                    </a:lnTo>
                    <a:lnTo>
                      <a:pt x="147" y="10"/>
                    </a:lnTo>
                    <a:lnTo>
                      <a:pt x="139" y="14"/>
                    </a:lnTo>
                    <a:lnTo>
                      <a:pt x="131" y="19"/>
                    </a:lnTo>
                    <a:lnTo>
                      <a:pt x="122" y="25"/>
                    </a:lnTo>
                    <a:lnTo>
                      <a:pt x="115" y="29"/>
                    </a:lnTo>
                    <a:lnTo>
                      <a:pt x="112" y="31"/>
                    </a:lnTo>
                    <a:lnTo>
                      <a:pt x="109" y="33"/>
                    </a:lnTo>
                    <a:lnTo>
                      <a:pt x="108" y="33"/>
                    </a:lnTo>
                    <a:lnTo>
                      <a:pt x="106" y="34"/>
                    </a:lnTo>
                    <a:lnTo>
                      <a:pt x="102" y="36"/>
                    </a:lnTo>
                    <a:lnTo>
                      <a:pt x="94" y="41"/>
                    </a:lnTo>
                    <a:lnTo>
                      <a:pt x="83" y="48"/>
                    </a:lnTo>
                    <a:lnTo>
                      <a:pt x="68" y="57"/>
                    </a:lnTo>
                    <a:lnTo>
                      <a:pt x="53" y="65"/>
                    </a:lnTo>
                    <a:lnTo>
                      <a:pt x="39" y="72"/>
                    </a:lnTo>
                    <a:lnTo>
                      <a:pt x="26" y="79"/>
                    </a:lnTo>
                    <a:lnTo>
                      <a:pt x="16" y="85"/>
                    </a:lnTo>
                    <a:lnTo>
                      <a:pt x="7" y="88"/>
                    </a:lnTo>
                    <a:lnTo>
                      <a:pt x="2" y="90"/>
                    </a:lnTo>
                    <a:lnTo>
                      <a:pt x="0" y="91"/>
                    </a:lnTo>
                    <a:lnTo>
                      <a:pt x="43" y="91"/>
                    </a:lnTo>
                    <a:lnTo>
                      <a:pt x="41" y="90"/>
                    </a:lnTo>
                    <a:lnTo>
                      <a:pt x="41" y="89"/>
                    </a:lnTo>
                    <a:lnTo>
                      <a:pt x="43" y="86"/>
                    </a:lnTo>
                    <a:lnTo>
                      <a:pt x="48" y="82"/>
                    </a:lnTo>
                    <a:lnTo>
                      <a:pt x="56" y="76"/>
                    </a:lnTo>
                    <a:lnTo>
                      <a:pt x="70" y="70"/>
                    </a:lnTo>
                    <a:lnTo>
                      <a:pt x="91" y="60"/>
                    </a:lnTo>
                    <a:lnTo>
                      <a:pt x="113" y="50"/>
                    </a:lnTo>
                    <a:lnTo>
                      <a:pt x="132" y="40"/>
                    </a:lnTo>
                    <a:lnTo>
                      <a:pt x="147" y="30"/>
                    </a:lnTo>
                    <a:lnTo>
                      <a:pt x="160" y="22"/>
                    </a:lnTo>
                    <a:lnTo>
                      <a:pt x="170" y="15"/>
                    </a:lnTo>
                    <a:lnTo>
                      <a:pt x="176" y="10"/>
                    </a:lnTo>
                    <a:lnTo>
                      <a:pt x="181" y="6"/>
                    </a:lnTo>
                    <a:lnTo>
                      <a:pt x="182" y="5"/>
                    </a:lnTo>
                    <a:lnTo>
                      <a:pt x="169" y="0"/>
                    </a:lnTo>
                    <a:close/>
                  </a:path>
                </a:pathLst>
              </a:custGeom>
              <a:solidFill>
                <a:srgbClr val="000000"/>
              </a:solidFill>
              <a:ln w="9525">
                <a:noFill/>
                <a:round/>
                <a:headEnd/>
                <a:tailEnd/>
              </a:ln>
            </p:spPr>
            <p:txBody>
              <a:bodyPr/>
              <a:lstStyle/>
              <a:p>
                <a:endParaRPr lang="en-US"/>
              </a:p>
            </p:txBody>
          </p:sp>
          <p:sp>
            <p:nvSpPr>
              <p:cNvPr id="18626" name="Freeform 143"/>
              <p:cNvSpPr>
                <a:spLocks/>
              </p:cNvSpPr>
              <p:nvPr/>
            </p:nvSpPr>
            <p:spPr bwMode="auto">
              <a:xfrm>
                <a:off x="2983" y="2385"/>
                <a:ext cx="91" cy="46"/>
              </a:xfrm>
              <a:custGeom>
                <a:avLst/>
                <a:gdLst>
                  <a:gd name="T0" fmla="*/ 3 w 182"/>
                  <a:gd name="T1" fmla="*/ 0 h 91"/>
                  <a:gd name="T2" fmla="*/ 3 w 182"/>
                  <a:gd name="T3" fmla="*/ 0 h 91"/>
                  <a:gd name="T4" fmla="*/ 3 w 182"/>
                  <a:gd name="T5" fmla="*/ 1 h 91"/>
                  <a:gd name="T6" fmla="*/ 3 w 182"/>
                  <a:gd name="T7" fmla="*/ 1 h 91"/>
                  <a:gd name="T8" fmla="*/ 3 w 182"/>
                  <a:gd name="T9" fmla="*/ 1 h 91"/>
                  <a:gd name="T10" fmla="*/ 3 w 182"/>
                  <a:gd name="T11" fmla="*/ 1 h 91"/>
                  <a:gd name="T12" fmla="*/ 3 w 182"/>
                  <a:gd name="T13" fmla="*/ 1 h 91"/>
                  <a:gd name="T14" fmla="*/ 3 w 182"/>
                  <a:gd name="T15" fmla="*/ 1 h 91"/>
                  <a:gd name="T16" fmla="*/ 2 w 182"/>
                  <a:gd name="T17" fmla="*/ 1 h 91"/>
                  <a:gd name="T18" fmla="*/ 2 w 182"/>
                  <a:gd name="T19" fmla="*/ 1 h 91"/>
                  <a:gd name="T20" fmla="*/ 2 w 182"/>
                  <a:gd name="T21" fmla="*/ 1 h 91"/>
                  <a:gd name="T22" fmla="*/ 2 w 182"/>
                  <a:gd name="T23" fmla="*/ 1 h 91"/>
                  <a:gd name="T24" fmla="*/ 2 w 182"/>
                  <a:gd name="T25" fmla="*/ 1 h 91"/>
                  <a:gd name="T26" fmla="*/ 2 w 182"/>
                  <a:gd name="T27" fmla="*/ 1 h 91"/>
                  <a:gd name="T28" fmla="*/ 2 w 182"/>
                  <a:gd name="T29" fmla="*/ 1 h 91"/>
                  <a:gd name="T30" fmla="*/ 1 w 182"/>
                  <a:gd name="T31" fmla="*/ 1 h 91"/>
                  <a:gd name="T32" fmla="*/ 1 w 182"/>
                  <a:gd name="T33" fmla="*/ 1 h 91"/>
                  <a:gd name="T34" fmla="*/ 1 w 182"/>
                  <a:gd name="T35" fmla="*/ 1 h 91"/>
                  <a:gd name="T36" fmla="*/ 1 w 182"/>
                  <a:gd name="T37" fmla="*/ 1 h 91"/>
                  <a:gd name="T38" fmla="*/ 1 w 182"/>
                  <a:gd name="T39" fmla="*/ 2 h 91"/>
                  <a:gd name="T40" fmla="*/ 1 w 182"/>
                  <a:gd name="T41" fmla="*/ 2 h 91"/>
                  <a:gd name="T42" fmla="*/ 1 w 182"/>
                  <a:gd name="T43" fmla="*/ 2 h 91"/>
                  <a:gd name="T44" fmla="*/ 1 w 182"/>
                  <a:gd name="T45" fmla="*/ 2 h 91"/>
                  <a:gd name="T46" fmla="*/ 1 w 182"/>
                  <a:gd name="T47" fmla="*/ 2 h 91"/>
                  <a:gd name="T48" fmla="*/ 0 w 182"/>
                  <a:gd name="T49" fmla="*/ 2 h 91"/>
                  <a:gd name="T50" fmla="*/ 1 w 182"/>
                  <a:gd name="T51" fmla="*/ 2 h 91"/>
                  <a:gd name="T52" fmla="*/ 1 w 182"/>
                  <a:gd name="T53" fmla="*/ 2 h 91"/>
                  <a:gd name="T54" fmla="*/ 1 w 182"/>
                  <a:gd name="T55" fmla="*/ 2 h 91"/>
                  <a:gd name="T56" fmla="*/ 1 w 182"/>
                  <a:gd name="T57" fmla="*/ 2 h 91"/>
                  <a:gd name="T58" fmla="*/ 1 w 182"/>
                  <a:gd name="T59" fmla="*/ 2 h 91"/>
                  <a:gd name="T60" fmla="*/ 1 w 182"/>
                  <a:gd name="T61" fmla="*/ 2 h 91"/>
                  <a:gd name="T62" fmla="*/ 1 w 182"/>
                  <a:gd name="T63" fmla="*/ 2 h 91"/>
                  <a:gd name="T64" fmla="*/ 1 w 182"/>
                  <a:gd name="T65" fmla="*/ 2 h 91"/>
                  <a:gd name="T66" fmla="*/ 1 w 182"/>
                  <a:gd name="T67" fmla="*/ 1 h 91"/>
                  <a:gd name="T68" fmla="*/ 2 w 182"/>
                  <a:gd name="T69" fmla="*/ 1 h 91"/>
                  <a:gd name="T70" fmla="*/ 3 w 182"/>
                  <a:gd name="T71" fmla="*/ 1 h 91"/>
                  <a:gd name="T72" fmla="*/ 3 w 182"/>
                  <a:gd name="T73" fmla="*/ 1 h 91"/>
                  <a:gd name="T74" fmla="*/ 3 w 182"/>
                  <a:gd name="T75" fmla="*/ 1 h 91"/>
                  <a:gd name="T76" fmla="*/ 3 w 182"/>
                  <a:gd name="T77" fmla="*/ 1 h 91"/>
                  <a:gd name="T78" fmla="*/ 3 w 182"/>
                  <a:gd name="T79" fmla="*/ 1 h 91"/>
                  <a:gd name="T80" fmla="*/ 3 w 182"/>
                  <a:gd name="T81" fmla="*/ 1 h 91"/>
                  <a:gd name="T82" fmla="*/ 3 w 182"/>
                  <a:gd name="T83" fmla="*/ 1 h 91"/>
                  <a:gd name="T84" fmla="*/ 3 w 182"/>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2"/>
                  <a:gd name="T130" fmla="*/ 0 h 91"/>
                  <a:gd name="T131" fmla="*/ 182 w 182"/>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2" h="91">
                    <a:moveTo>
                      <a:pt x="171" y="0"/>
                    </a:moveTo>
                    <a:lnTo>
                      <a:pt x="170" y="0"/>
                    </a:lnTo>
                    <a:lnTo>
                      <a:pt x="166" y="1"/>
                    </a:lnTo>
                    <a:lnTo>
                      <a:pt x="162" y="3"/>
                    </a:lnTo>
                    <a:lnTo>
                      <a:pt x="156" y="5"/>
                    </a:lnTo>
                    <a:lnTo>
                      <a:pt x="149" y="9"/>
                    </a:lnTo>
                    <a:lnTo>
                      <a:pt x="140" y="14"/>
                    </a:lnTo>
                    <a:lnTo>
                      <a:pt x="132" y="18"/>
                    </a:lnTo>
                    <a:lnTo>
                      <a:pt x="122" y="24"/>
                    </a:lnTo>
                    <a:lnTo>
                      <a:pt x="116" y="29"/>
                    </a:lnTo>
                    <a:lnTo>
                      <a:pt x="112" y="31"/>
                    </a:lnTo>
                    <a:lnTo>
                      <a:pt x="110" y="32"/>
                    </a:lnTo>
                    <a:lnTo>
                      <a:pt x="109" y="33"/>
                    </a:lnTo>
                    <a:lnTo>
                      <a:pt x="106" y="34"/>
                    </a:lnTo>
                    <a:lnTo>
                      <a:pt x="103" y="35"/>
                    </a:lnTo>
                    <a:lnTo>
                      <a:pt x="95" y="40"/>
                    </a:lnTo>
                    <a:lnTo>
                      <a:pt x="83" y="47"/>
                    </a:lnTo>
                    <a:lnTo>
                      <a:pt x="68" y="56"/>
                    </a:lnTo>
                    <a:lnTo>
                      <a:pt x="53" y="64"/>
                    </a:lnTo>
                    <a:lnTo>
                      <a:pt x="40" y="71"/>
                    </a:lnTo>
                    <a:lnTo>
                      <a:pt x="27" y="78"/>
                    </a:lnTo>
                    <a:lnTo>
                      <a:pt x="17" y="84"/>
                    </a:lnTo>
                    <a:lnTo>
                      <a:pt x="7" y="87"/>
                    </a:lnTo>
                    <a:lnTo>
                      <a:pt x="3" y="90"/>
                    </a:lnTo>
                    <a:lnTo>
                      <a:pt x="0" y="91"/>
                    </a:lnTo>
                    <a:lnTo>
                      <a:pt x="44" y="91"/>
                    </a:lnTo>
                    <a:lnTo>
                      <a:pt x="43" y="90"/>
                    </a:lnTo>
                    <a:lnTo>
                      <a:pt x="42" y="88"/>
                    </a:lnTo>
                    <a:lnTo>
                      <a:pt x="44" y="85"/>
                    </a:lnTo>
                    <a:lnTo>
                      <a:pt x="49" y="82"/>
                    </a:lnTo>
                    <a:lnTo>
                      <a:pt x="57" y="76"/>
                    </a:lnTo>
                    <a:lnTo>
                      <a:pt x="71" y="69"/>
                    </a:lnTo>
                    <a:lnTo>
                      <a:pt x="91" y="60"/>
                    </a:lnTo>
                    <a:lnTo>
                      <a:pt x="113" y="49"/>
                    </a:lnTo>
                    <a:lnTo>
                      <a:pt x="133" y="39"/>
                    </a:lnTo>
                    <a:lnTo>
                      <a:pt x="148" y="30"/>
                    </a:lnTo>
                    <a:lnTo>
                      <a:pt x="160" y="22"/>
                    </a:lnTo>
                    <a:lnTo>
                      <a:pt x="171" y="15"/>
                    </a:lnTo>
                    <a:lnTo>
                      <a:pt x="177" y="9"/>
                    </a:lnTo>
                    <a:lnTo>
                      <a:pt x="181" y="5"/>
                    </a:lnTo>
                    <a:lnTo>
                      <a:pt x="182" y="4"/>
                    </a:lnTo>
                    <a:lnTo>
                      <a:pt x="171" y="0"/>
                    </a:lnTo>
                    <a:close/>
                  </a:path>
                </a:pathLst>
              </a:custGeom>
              <a:solidFill>
                <a:srgbClr val="000000"/>
              </a:solidFill>
              <a:ln w="9525">
                <a:noFill/>
                <a:round/>
                <a:headEnd/>
                <a:tailEnd/>
              </a:ln>
            </p:spPr>
            <p:txBody>
              <a:bodyPr/>
              <a:lstStyle/>
              <a:p>
                <a:endParaRPr lang="en-US"/>
              </a:p>
            </p:txBody>
          </p:sp>
          <p:sp>
            <p:nvSpPr>
              <p:cNvPr id="18627" name="Freeform 144"/>
              <p:cNvSpPr>
                <a:spLocks/>
              </p:cNvSpPr>
              <p:nvPr/>
            </p:nvSpPr>
            <p:spPr bwMode="auto">
              <a:xfrm>
                <a:off x="2993" y="2398"/>
                <a:ext cx="90" cy="46"/>
              </a:xfrm>
              <a:custGeom>
                <a:avLst/>
                <a:gdLst>
                  <a:gd name="T0" fmla="*/ 2 w 182"/>
                  <a:gd name="T1" fmla="*/ 0 h 91"/>
                  <a:gd name="T2" fmla="*/ 2 w 182"/>
                  <a:gd name="T3" fmla="*/ 0 h 91"/>
                  <a:gd name="T4" fmla="*/ 2 w 182"/>
                  <a:gd name="T5" fmla="*/ 1 h 91"/>
                  <a:gd name="T6" fmla="*/ 2 w 182"/>
                  <a:gd name="T7" fmla="*/ 1 h 91"/>
                  <a:gd name="T8" fmla="*/ 2 w 182"/>
                  <a:gd name="T9" fmla="*/ 1 h 91"/>
                  <a:gd name="T10" fmla="*/ 2 w 182"/>
                  <a:gd name="T11" fmla="*/ 1 h 91"/>
                  <a:gd name="T12" fmla="*/ 2 w 182"/>
                  <a:gd name="T13" fmla="*/ 1 h 91"/>
                  <a:gd name="T14" fmla="*/ 2 w 182"/>
                  <a:gd name="T15" fmla="*/ 1 h 91"/>
                  <a:gd name="T16" fmla="*/ 1 w 182"/>
                  <a:gd name="T17" fmla="*/ 1 h 91"/>
                  <a:gd name="T18" fmla="*/ 1 w 182"/>
                  <a:gd name="T19" fmla="*/ 1 h 91"/>
                  <a:gd name="T20" fmla="*/ 1 w 182"/>
                  <a:gd name="T21" fmla="*/ 1 h 91"/>
                  <a:gd name="T22" fmla="*/ 1 w 182"/>
                  <a:gd name="T23" fmla="*/ 1 h 91"/>
                  <a:gd name="T24" fmla="*/ 1 w 182"/>
                  <a:gd name="T25" fmla="*/ 1 h 91"/>
                  <a:gd name="T26" fmla="*/ 1 w 182"/>
                  <a:gd name="T27" fmla="*/ 1 h 91"/>
                  <a:gd name="T28" fmla="*/ 1 w 182"/>
                  <a:gd name="T29" fmla="*/ 1 h 91"/>
                  <a:gd name="T30" fmla="*/ 1 w 182"/>
                  <a:gd name="T31" fmla="*/ 1 h 91"/>
                  <a:gd name="T32" fmla="*/ 1 w 182"/>
                  <a:gd name="T33" fmla="*/ 1 h 91"/>
                  <a:gd name="T34" fmla="*/ 1 w 182"/>
                  <a:gd name="T35" fmla="*/ 1 h 91"/>
                  <a:gd name="T36" fmla="*/ 0 w 182"/>
                  <a:gd name="T37" fmla="*/ 2 h 91"/>
                  <a:gd name="T38" fmla="*/ 0 w 182"/>
                  <a:gd name="T39" fmla="*/ 2 h 91"/>
                  <a:gd name="T40" fmla="*/ 0 w 182"/>
                  <a:gd name="T41" fmla="*/ 2 h 91"/>
                  <a:gd name="T42" fmla="*/ 0 w 182"/>
                  <a:gd name="T43" fmla="*/ 2 h 91"/>
                  <a:gd name="T44" fmla="*/ 0 w 182"/>
                  <a:gd name="T45" fmla="*/ 2 h 91"/>
                  <a:gd name="T46" fmla="*/ 0 w 182"/>
                  <a:gd name="T47" fmla="*/ 2 h 91"/>
                  <a:gd name="T48" fmla="*/ 0 w 182"/>
                  <a:gd name="T49" fmla="*/ 2 h 91"/>
                  <a:gd name="T50" fmla="*/ 0 w 182"/>
                  <a:gd name="T51" fmla="*/ 2 h 91"/>
                  <a:gd name="T52" fmla="*/ 0 w 182"/>
                  <a:gd name="T53" fmla="*/ 2 h 91"/>
                  <a:gd name="T54" fmla="*/ 0 w 182"/>
                  <a:gd name="T55" fmla="*/ 2 h 91"/>
                  <a:gd name="T56" fmla="*/ 0 w 182"/>
                  <a:gd name="T57" fmla="*/ 2 h 91"/>
                  <a:gd name="T58" fmla="*/ 0 w 182"/>
                  <a:gd name="T59" fmla="*/ 2 h 91"/>
                  <a:gd name="T60" fmla="*/ 0 w 182"/>
                  <a:gd name="T61" fmla="*/ 2 h 91"/>
                  <a:gd name="T62" fmla="*/ 0 w 182"/>
                  <a:gd name="T63" fmla="*/ 2 h 91"/>
                  <a:gd name="T64" fmla="*/ 1 w 182"/>
                  <a:gd name="T65" fmla="*/ 2 h 91"/>
                  <a:gd name="T66" fmla="*/ 1 w 182"/>
                  <a:gd name="T67" fmla="*/ 1 h 91"/>
                  <a:gd name="T68" fmla="*/ 1 w 182"/>
                  <a:gd name="T69" fmla="*/ 1 h 91"/>
                  <a:gd name="T70" fmla="*/ 2 w 182"/>
                  <a:gd name="T71" fmla="*/ 1 h 91"/>
                  <a:gd name="T72" fmla="*/ 2 w 182"/>
                  <a:gd name="T73" fmla="*/ 1 h 91"/>
                  <a:gd name="T74" fmla="*/ 2 w 182"/>
                  <a:gd name="T75" fmla="*/ 1 h 91"/>
                  <a:gd name="T76" fmla="*/ 2 w 182"/>
                  <a:gd name="T77" fmla="*/ 1 h 91"/>
                  <a:gd name="T78" fmla="*/ 2 w 182"/>
                  <a:gd name="T79" fmla="*/ 1 h 91"/>
                  <a:gd name="T80" fmla="*/ 2 w 182"/>
                  <a:gd name="T81" fmla="*/ 1 h 91"/>
                  <a:gd name="T82" fmla="*/ 2 w 182"/>
                  <a:gd name="T83" fmla="*/ 1 h 91"/>
                  <a:gd name="T84" fmla="*/ 2 w 182"/>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2"/>
                  <a:gd name="T130" fmla="*/ 0 h 91"/>
                  <a:gd name="T131" fmla="*/ 182 w 182"/>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2" h="91">
                    <a:moveTo>
                      <a:pt x="170" y="0"/>
                    </a:moveTo>
                    <a:lnTo>
                      <a:pt x="169" y="0"/>
                    </a:lnTo>
                    <a:lnTo>
                      <a:pt x="167" y="1"/>
                    </a:lnTo>
                    <a:lnTo>
                      <a:pt x="162" y="4"/>
                    </a:lnTo>
                    <a:lnTo>
                      <a:pt x="155" y="6"/>
                    </a:lnTo>
                    <a:lnTo>
                      <a:pt x="149" y="9"/>
                    </a:lnTo>
                    <a:lnTo>
                      <a:pt x="140" y="14"/>
                    </a:lnTo>
                    <a:lnTo>
                      <a:pt x="132" y="19"/>
                    </a:lnTo>
                    <a:lnTo>
                      <a:pt x="123" y="24"/>
                    </a:lnTo>
                    <a:lnTo>
                      <a:pt x="116" y="29"/>
                    </a:lnTo>
                    <a:lnTo>
                      <a:pt x="113" y="31"/>
                    </a:lnTo>
                    <a:lnTo>
                      <a:pt x="111" y="32"/>
                    </a:lnTo>
                    <a:lnTo>
                      <a:pt x="109" y="34"/>
                    </a:lnTo>
                    <a:lnTo>
                      <a:pt x="107" y="35"/>
                    </a:lnTo>
                    <a:lnTo>
                      <a:pt x="104" y="37"/>
                    </a:lnTo>
                    <a:lnTo>
                      <a:pt x="96" y="42"/>
                    </a:lnTo>
                    <a:lnTo>
                      <a:pt x="84" y="49"/>
                    </a:lnTo>
                    <a:lnTo>
                      <a:pt x="69" y="57"/>
                    </a:lnTo>
                    <a:lnTo>
                      <a:pt x="54" y="65"/>
                    </a:lnTo>
                    <a:lnTo>
                      <a:pt x="40" y="72"/>
                    </a:lnTo>
                    <a:lnTo>
                      <a:pt x="27" y="78"/>
                    </a:lnTo>
                    <a:lnTo>
                      <a:pt x="16" y="84"/>
                    </a:lnTo>
                    <a:lnTo>
                      <a:pt x="7" y="88"/>
                    </a:lnTo>
                    <a:lnTo>
                      <a:pt x="2" y="90"/>
                    </a:lnTo>
                    <a:lnTo>
                      <a:pt x="0" y="91"/>
                    </a:lnTo>
                    <a:lnTo>
                      <a:pt x="44" y="91"/>
                    </a:lnTo>
                    <a:lnTo>
                      <a:pt x="43" y="90"/>
                    </a:lnTo>
                    <a:lnTo>
                      <a:pt x="41" y="89"/>
                    </a:lnTo>
                    <a:lnTo>
                      <a:pt x="44" y="85"/>
                    </a:lnTo>
                    <a:lnTo>
                      <a:pt x="48" y="82"/>
                    </a:lnTo>
                    <a:lnTo>
                      <a:pt x="56" y="76"/>
                    </a:lnTo>
                    <a:lnTo>
                      <a:pt x="70" y="69"/>
                    </a:lnTo>
                    <a:lnTo>
                      <a:pt x="91" y="60"/>
                    </a:lnTo>
                    <a:lnTo>
                      <a:pt x="113" y="50"/>
                    </a:lnTo>
                    <a:lnTo>
                      <a:pt x="132" y="39"/>
                    </a:lnTo>
                    <a:lnTo>
                      <a:pt x="147" y="30"/>
                    </a:lnTo>
                    <a:lnTo>
                      <a:pt x="160" y="22"/>
                    </a:lnTo>
                    <a:lnTo>
                      <a:pt x="170" y="15"/>
                    </a:lnTo>
                    <a:lnTo>
                      <a:pt x="176" y="9"/>
                    </a:lnTo>
                    <a:lnTo>
                      <a:pt x="181" y="6"/>
                    </a:lnTo>
                    <a:lnTo>
                      <a:pt x="182" y="5"/>
                    </a:lnTo>
                    <a:lnTo>
                      <a:pt x="170" y="0"/>
                    </a:lnTo>
                    <a:close/>
                  </a:path>
                </a:pathLst>
              </a:custGeom>
              <a:solidFill>
                <a:srgbClr val="000000"/>
              </a:solidFill>
              <a:ln w="9525">
                <a:noFill/>
                <a:round/>
                <a:headEnd/>
                <a:tailEnd/>
              </a:ln>
            </p:spPr>
            <p:txBody>
              <a:bodyPr/>
              <a:lstStyle/>
              <a:p>
                <a:endParaRPr lang="en-US"/>
              </a:p>
            </p:txBody>
          </p:sp>
          <p:sp>
            <p:nvSpPr>
              <p:cNvPr id="18628" name="Freeform 145"/>
              <p:cNvSpPr>
                <a:spLocks/>
              </p:cNvSpPr>
              <p:nvPr/>
            </p:nvSpPr>
            <p:spPr bwMode="auto">
              <a:xfrm>
                <a:off x="3003" y="2411"/>
                <a:ext cx="91" cy="45"/>
              </a:xfrm>
              <a:custGeom>
                <a:avLst/>
                <a:gdLst>
                  <a:gd name="T0" fmla="*/ 3 w 182"/>
                  <a:gd name="T1" fmla="*/ 0 h 92"/>
                  <a:gd name="T2" fmla="*/ 3 w 182"/>
                  <a:gd name="T3" fmla="*/ 0 h 92"/>
                  <a:gd name="T4" fmla="*/ 3 w 182"/>
                  <a:gd name="T5" fmla="*/ 0 h 92"/>
                  <a:gd name="T6" fmla="*/ 3 w 182"/>
                  <a:gd name="T7" fmla="*/ 0 h 92"/>
                  <a:gd name="T8" fmla="*/ 3 w 182"/>
                  <a:gd name="T9" fmla="*/ 0 h 92"/>
                  <a:gd name="T10" fmla="*/ 3 w 182"/>
                  <a:gd name="T11" fmla="*/ 0 h 92"/>
                  <a:gd name="T12" fmla="*/ 3 w 182"/>
                  <a:gd name="T13" fmla="*/ 0 h 92"/>
                  <a:gd name="T14" fmla="*/ 3 w 182"/>
                  <a:gd name="T15" fmla="*/ 0 h 92"/>
                  <a:gd name="T16" fmla="*/ 2 w 182"/>
                  <a:gd name="T17" fmla="*/ 0 h 92"/>
                  <a:gd name="T18" fmla="*/ 2 w 182"/>
                  <a:gd name="T19" fmla="*/ 0 h 92"/>
                  <a:gd name="T20" fmla="*/ 2 w 182"/>
                  <a:gd name="T21" fmla="*/ 0 h 92"/>
                  <a:gd name="T22" fmla="*/ 2 w 182"/>
                  <a:gd name="T23" fmla="*/ 0 h 92"/>
                  <a:gd name="T24" fmla="*/ 2 w 182"/>
                  <a:gd name="T25" fmla="*/ 0 h 92"/>
                  <a:gd name="T26" fmla="*/ 2 w 182"/>
                  <a:gd name="T27" fmla="*/ 0 h 92"/>
                  <a:gd name="T28" fmla="*/ 2 w 182"/>
                  <a:gd name="T29" fmla="*/ 0 h 92"/>
                  <a:gd name="T30" fmla="*/ 1 w 182"/>
                  <a:gd name="T31" fmla="*/ 0 h 92"/>
                  <a:gd name="T32" fmla="*/ 1 w 182"/>
                  <a:gd name="T33" fmla="*/ 0 h 92"/>
                  <a:gd name="T34" fmla="*/ 1 w 182"/>
                  <a:gd name="T35" fmla="*/ 0 h 92"/>
                  <a:gd name="T36" fmla="*/ 1 w 182"/>
                  <a:gd name="T37" fmla="*/ 1 h 92"/>
                  <a:gd name="T38" fmla="*/ 1 w 182"/>
                  <a:gd name="T39" fmla="*/ 1 h 92"/>
                  <a:gd name="T40" fmla="*/ 1 w 182"/>
                  <a:gd name="T41" fmla="*/ 1 h 92"/>
                  <a:gd name="T42" fmla="*/ 1 w 182"/>
                  <a:gd name="T43" fmla="*/ 1 h 92"/>
                  <a:gd name="T44" fmla="*/ 1 w 182"/>
                  <a:gd name="T45" fmla="*/ 1 h 92"/>
                  <a:gd name="T46" fmla="*/ 1 w 182"/>
                  <a:gd name="T47" fmla="*/ 1 h 92"/>
                  <a:gd name="T48" fmla="*/ 0 w 182"/>
                  <a:gd name="T49" fmla="*/ 1 h 92"/>
                  <a:gd name="T50" fmla="*/ 1 w 182"/>
                  <a:gd name="T51" fmla="*/ 1 h 92"/>
                  <a:gd name="T52" fmla="*/ 1 w 182"/>
                  <a:gd name="T53" fmla="*/ 1 h 92"/>
                  <a:gd name="T54" fmla="*/ 1 w 182"/>
                  <a:gd name="T55" fmla="*/ 1 h 92"/>
                  <a:gd name="T56" fmla="*/ 1 w 182"/>
                  <a:gd name="T57" fmla="*/ 1 h 92"/>
                  <a:gd name="T58" fmla="*/ 1 w 182"/>
                  <a:gd name="T59" fmla="*/ 1 h 92"/>
                  <a:gd name="T60" fmla="*/ 1 w 182"/>
                  <a:gd name="T61" fmla="*/ 1 h 92"/>
                  <a:gd name="T62" fmla="*/ 1 w 182"/>
                  <a:gd name="T63" fmla="*/ 1 h 92"/>
                  <a:gd name="T64" fmla="*/ 1 w 182"/>
                  <a:gd name="T65" fmla="*/ 1 h 92"/>
                  <a:gd name="T66" fmla="*/ 1 w 182"/>
                  <a:gd name="T67" fmla="*/ 0 h 92"/>
                  <a:gd name="T68" fmla="*/ 2 w 182"/>
                  <a:gd name="T69" fmla="*/ 0 h 92"/>
                  <a:gd name="T70" fmla="*/ 3 w 182"/>
                  <a:gd name="T71" fmla="*/ 0 h 92"/>
                  <a:gd name="T72" fmla="*/ 3 w 182"/>
                  <a:gd name="T73" fmla="*/ 0 h 92"/>
                  <a:gd name="T74" fmla="*/ 3 w 182"/>
                  <a:gd name="T75" fmla="*/ 0 h 92"/>
                  <a:gd name="T76" fmla="*/ 3 w 182"/>
                  <a:gd name="T77" fmla="*/ 0 h 92"/>
                  <a:gd name="T78" fmla="*/ 3 w 182"/>
                  <a:gd name="T79" fmla="*/ 0 h 92"/>
                  <a:gd name="T80" fmla="*/ 3 w 182"/>
                  <a:gd name="T81" fmla="*/ 0 h 92"/>
                  <a:gd name="T82" fmla="*/ 3 w 182"/>
                  <a:gd name="T83" fmla="*/ 0 h 92"/>
                  <a:gd name="T84" fmla="*/ 3 w 182"/>
                  <a:gd name="T85" fmla="*/ 0 h 92"/>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2"/>
                  <a:gd name="T130" fmla="*/ 0 h 92"/>
                  <a:gd name="T131" fmla="*/ 182 w 182"/>
                  <a:gd name="T132" fmla="*/ 92 h 92"/>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2" h="92">
                    <a:moveTo>
                      <a:pt x="170" y="0"/>
                    </a:moveTo>
                    <a:lnTo>
                      <a:pt x="169" y="0"/>
                    </a:lnTo>
                    <a:lnTo>
                      <a:pt x="166" y="2"/>
                    </a:lnTo>
                    <a:lnTo>
                      <a:pt x="161" y="4"/>
                    </a:lnTo>
                    <a:lnTo>
                      <a:pt x="155" y="6"/>
                    </a:lnTo>
                    <a:lnTo>
                      <a:pt x="148" y="10"/>
                    </a:lnTo>
                    <a:lnTo>
                      <a:pt x="139" y="14"/>
                    </a:lnTo>
                    <a:lnTo>
                      <a:pt x="131" y="19"/>
                    </a:lnTo>
                    <a:lnTo>
                      <a:pt x="122" y="25"/>
                    </a:lnTo>
                    <a:lnTo>
                      <a:pt x="115" y="29"/>
                    </a:lnTo>
                    <a:lnTo>
                      <a:pt x="111" y="32"/>
                    </a:lnTo>
                    <a:lnTo>
                      <a:pt x="109" y="33"/>
                    </a:lnTo>
                    <a:lnTo>
                      <a:pt x="108" y="34"/>
                    </a:lnTo>
                    <a:lnTo>
                      <a:pt x="106" y="35"/>
                    </a:lnTo>
                    <a:lnTo>
                      <a:pt x="102" y="37"/>
                    </a:lnTo>
                    <a:lnTo>
                      <a:pt x="94" y="42"/>
                    </a:lnTo>
                    <a:lnTo>
                      <a:pt x="83" y="49"/>
                    </a:lnTo>
                    <a:lnTo>
                      <a:pt x="68" y="57"/>
                    </a:lnTo>
                    <a:lnTo>
                      <a:pt x="53" y="65"/>
                    </a:lnTo>
                    <a:lnTo>
                      <a:pt x="39" y="72"/>
                    </a:lnTo>
                    <a:lnTo>
                      <a:pt x="26" y="79"/>
                    </a:lnTo>
                    <a:lnTo>
                      <a:pt x="16" y="85"/>
                    </a:lnTo>
                    <a:lnTo>
                      <a:pt x="7" y="88"/>
                    </a:lnTo>
                    <a:lnTo>
                      <a:pt x="2" y="90"/>
                    </a:lnTo>
                    <a:lnTo>
                      <a:pt x="0" y="92"/>
                    </a:lnTo>
                    <a:lnTo>
                      <a:pt x="44" y="92"/>
                    </a:lnTo>
                    <a:lnTo>
                      <a:pt x="42" y="90"/>
                    </a:lnTo>
                    <a:lnTo>
                      <a:pt x="41" y="89"/>
                    </a:lnTo>
                    <a:lnTo>
                      <a:pt x="44" y="86"/>
                    </a:lnTo>
                    <a:lnTo>
                      <a:pt x="48" y="82"/>
                    </a:lnTo>
                    <a:lnTo>
                      <a:pt x="56" y="77"/>
                    </a:lnTo>
                    <a:lnTo>
                      <a:pt x="70" y="70"/>
                    </a:lnTo>
                    <a:lnTo>
                      <a:pt x="91" y="60"/>
                    </a:lnTo>
                    <a:lnTo>
                      <a:pt x="113" y="50"/>
                    </a:lnTo>
                    <a:lnTo>
                      <a:pt x="132" y="40"/>
                    </a:lnTo>
                    <a:lnTo>
                      <a:pt x="147" y="30"/>
                    </a:lnTo>
                    <a:lnTo>
                      <a:pt x="160" y="22"/>
                    </a:lnTo>
                    <a:lnTo>
                      <a:pt x="170" y="15"/>
                    </a:lnTo>
                    <a:lnTo>
                      <a:pt x="176" y="10"/>
                    </a:lnTo>
                    <a:lnTo>
                      <a:pt x="180" y="6"/>
                    </a:lnTo>
                    <a:lnTo>
                      <a:pt x="182" y="5"/>
                    </a:lnTo>
                    <a:lnTo>
                      <a:pt x="170" y="0"/>
                    </a:lnTo>
                    <a:close/>
                  </a:path>
                </a:pathLst>
              </a:custGeom>
              <a:solidFill>
                <a:srgbClr val="000000"/>
              </a:solidFill>
              <a:ln w="9525">
                <a:noFill/>
                <a:round/>
                <a:headEnd/>
                <a:tailEnd/>
              </a:ln>
            </p:spPr>
            <p:txBody>
              <a:bodyPr/>
              <a:lstStyle/>
              <a:p>
                <a:endParaRPr lang="en-US"/>
              </a:p>
            </p:txBody>
          </p:sp>
          <p:sp>
            <p:nvSpPr>
              <p:cNvPr id="18629" name="Freeform 146"/>
              <p:cNvSpPr>
                <a:spLocks/>
              </p:cNvSpPr>
              <p:nvPr/>
            </p:nvSpPr>
            <p:spPr bwMode="auto">
              <a:xfrm>
                <a:off x="3013" y="2423"/>
                <a:ext cx="91" cy="47"/>
              </a:xfrm>
              <a:custGeom>
                <a:avLst/>
                <a:gdLst>
                  <a:gd name="T0" fmla="*/ 3 w 182"/>
                  <a:gd name="T1" fmla="*/ 0 h 92"/>
                  <a:gd name="T2" fmla="*/ 3 w 182"/>
                  <a:gd name="T3" fmla="*/ 0 h 92"/>
                  <a:gd name="T4" fmla="*/ 3 w 182"/>
                  <a:gd name="T5" fmla="*/ 1 h 92"/>
                  <a:gd name="T6" fmla="*/ 3 w 182"/>
                  <a:gd name="T7" fmla="*/ 1 h 92"/>
                  <a:gd name="T8" fmla="*/ 3 w 182"/>
                  <a:gd name="T9" fmla="*/ 1 h 92"/>
                  <a:gd name="T10" fmla="*/ 3 w 182"/>
                  <a:gd name="T11" fmla="*/ 1 h 92"/>
                  <a:gd name="T12" fmla="*/ 3 w 182"/>
                  <a:gd name="T13" fmla="*/ 1 h 92"/>
                  <a:gd name="T14" fmla="*/ 3 w 182"/>
                  <a:gd name="T15" fmla="*/ 1 h 92"/>
                  <a:gd name="T16" fmla="*/ 2 w 182"/>
                  <a:gd name="T17" fmla="*/ 1 h 92"/>
                  <a:gd name="T18" fmla="*/ 2 w 182"/>
                  <a:gd name="T19" fmla="*/ 1 h 92"/>
                  <a:gd name="T20" fmla="*/ 2 w 182"/>
                  <a:gd name="T21" fmla="*/ 1 h 92"/>
                  <a:gd name="T22" fmla="*/ 2 w 182"/>
                  <a:gd name="T23" fmla="*/ 1 h 92"/>
                  <a:gd name="T24" fmla="*/ 2 w 182"/>
                  <a:gd name="T25" fmla="*/ 1 h 92"/>
                  <a:gd name="T26" fmla="*/ 2 w 182"/>
                  <a:gd name="T27" fmla="*/ 1 h 92"/>
                  <a:gd name="T28" fmla="*/ 2 w 182"/>
                  <a:gd name="T29" fmla="*/ 1 h 92"/>
                  <a:gd name="T30" fmla="*/ 1 w 182"/>
                  <a:gd name="T31" fmla="*/ 1 h 92"/>
                  <a:gd name="T32" fmla="*/ 1 w 182"/>
                  <a:gd name="T33" fmla="*/ 1 h 92"/>
                  <a:gd name="T34" fmla="*/ 1 w 182"/>
                  <a:gd name="T35" fmla="*/ 1 h 92"/>
                  <a:gd name="T36" fmla="*/ 1 w 182"/>
                  <a:gd name="T37" fmla="*/ 2 h 92"/>
                  <a:gd name="T38" fmla="*/ 1 w 182"/>
                  <a:gd name="T39" fmla="*/ 2 h 92"/>
                  <a:gd name="T40" fmla="*/ 1 w 182"/>
                  <a:gd name="T41" fmla="*/ 2 h 92"/>
                  <a:gd name="T42" fmla="*/ 1 w 182"/>
                  <a:gd name="T43" fmla="*/ 2 h 92"/>
                  <a:gd name="T44" fmla="*/ 1 w 182"/>
                  <a:gd name="T45" fmla="*/ 2 h 92"/>
                  <a:gd name="T46" fmla="*/ 1 w 182"/>
                  <a:gd name="T47" fmla="*/ 2 h 92"/>
                  <a:gd name="T48" fmla="*/ 0 w 182"/>
                  <a:gd name="T49" fmla="*/ 2 h 92"/>
                  <a:gd name="T50" fmla="*/ 1 w 182"/>
                  <a:gd name="T51" fmla="*/ 2 h 92"/>
                  <a:gd name="T52" fmla="*/ 1 w 182"/>
                  <a:gd name="T53" fmla="*/ 2 h 92"/>
                  <a:gd name="T54" fmla="*/ 1 w 182"/>
                  <a:gd name="T55" fmla="*/ 2 h 92"/>
                  <a:gd name="T56" fmla="*/ 1 w 182"/>
                  <a:gd name="T57" fmla="*/ 2 h 92"/>
                  <a:gd name="T58" fmla="*/ 1 w 182"/>
                  <a:gd name="T59" fmla="*/ 2 h 92"/>
                  <a:gd name="T60" fmla="*/ 1 w 182"/>
                  <a:gd name="T61" fmla="*/ 2 h 92"/>
                  <a:gd name="T62" fmla="*/ 1 w 182"/>
                  <a:gd name="T63" fmla="*/ 2 h 92"/>
                  <a:gd name="T64" fmla="*/ 1 w 182"/>
                  <a:gd name="T65" fmla="*/ 2 h 92"/>
                  <a:gd name="T66" fmla="*/ 1 w 182"/>
                  <a:gd name="T67" fmla="*/ 1 h 92"/>
                  <a:gd name="T68" fmla="*/ 2 w 182"/>
                  <a:gd name="T69" fmla="*/ 1 h 92"/>
                  <a:gd name="T70" fmla="*/ 3 w 182"/>
                  <a:gd name="T71" fmla="*/ 1 h 92"/>
                  <a:gd name="T72" fmla="*/ 3 w 182"/>
                  <a:gd name="T73" fmla="*/ 1 h 92"/>
                  <a:gd name="T74" fmla="*/ 3 w 182"/>
                  <a:gd name="T75" fmla="*/ 1 h 92"/>
                  <a:gd name="T76" fmla="*/ 3 w 182"/>
                  <a:gd name="T77" fmla="*/ 1 h 92"/>
                  <a:gd name="T78" fmla="*/ 3 w 182"/>
                  <a:gd name="T79" fmla="*/ 1 h 92"/>
                  <a:gd name="T80" fmla="*/ 3 w 182"/>
                  <a:gd name="T81" fmla="*/ 1 h 92"/>
                  <a:gd name="T82" fmla="*/ 3 w 182"/>
                  <a:gd name="T83" fmla="*/ 1 h 92"/>
                  <a:gd name="T84" fmla="*/ 3 w 182"/>
                  <a:gd name="T85" fmla="*/ 0 h 92"/>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2"/>
                  <a:gd name="T130" fmla="*/ 0 h 92"/>
                  <a:gd name="T131" fmla="*/ 182 w 182"/>
                  <a:gd name="T132" fmla="*/ 92 h 92"/>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2" h="92">
                    <a:moveTo>
                      <a:pt x="171" y="0"/>
                    </a:moveTo>
                    <a:lnTo>
                      <a:pt x="170" y="0"/>
                    </a:lnTo>
                    <a:lnTo>
                      <a:pt x="166" y="1"/>
                    </a:lnTo>
                    <a:lnTo>
                      <a:pt x="161" y="3"/>
                    </a:lnTo>
                    <a:lnTo>
                      <a:pt x="156" y="6"/>
                    </a:lnTo>
                    <a:lnTo>
                      <a:pt x="149" y="9"/>
                    </a:lnTo>
                    <a:lnTo>
                      <a:pt x="141" y="14"/>
                    </a:lnTo>
                    <a:lnTo>
                      <a:pt x="133" y="18"/>
                    </a:lnTo>
                    <a:lnTo>
                      <a:pt x="124" y="24"/>
                    </a:lnTo>
                    <a:lnTo>
                      <a:pt x="117" y="29"/>
                    </a:lnTo>
                    <a:lnTo>
                      <a:pt x="113" y="31"/>
                    </a:lnTo>
                    <a:lnTo>
                      <a:pt x="111" y="32"/>
                    </a:lnTo>
                    <a:lnTo>
                      <a:pt x="110" y="33"/>
                    </a:lnTo>
                    <a:lnTo>
                      <a:pt x="107" y="34"/>
                    </a:lnTo>
                    <a:lnTo>
                      <a:pt x="103" y="37"/>
                    </a:lnTo>
                    <a:lnTo>
                      <a:pt x="96" y="41"/>
                    </a:lnTo>
                    <a:lnTo>
                      <a:pt x="83" y="48"/>
                    </a:lnTo>
                    <a:lnTo>
                      <a:pt x="68" y="56"/>
                    </a:lnTo>
                    <a:lnTo>
                      <a:pt x="53" y="64"/>
                    </a:lnTo>
                    <a:lnTo>
                      <a:pt x="39" y="72"/>
                    </a:lnTo>
                    <a:lnTo>
                      <a:pt x="27" y="78"/>
                    </a:lnTo>
                    <a:lnTo>
                      <a:pt x="16" y="84"/>
                    </a:lnTo>
                    <a:lnTo>
                      <a:pt x="7" y="89"/>
                    </a:lnTo>
                    <a:lnTo>
                      <a:pt x="3" y="91"/>
                    </a:lnTo>
                    <a:lnTo>
                      <a:pt x="0" y="92"/>
                    </a:lnTo>
                    <a:lnTo>
                      <a:pt x="44" y="92"/>
                    </a:lnTo>
                    <a:lnTo>
                      <a:pt x="43" y="91"/>
                    </a:lnTo>
                    <a:lnTo>
                      <a:pt x="42" y="89"/>
                    </a:lnTo>
                    <a:lnTo>
                      <a:pt x="44" y="86"/>
                    </a:lnTo>
                    <a:lnTo>
                      <a:pt x="49" y="82"/>
                    </a:lnTo>
                    <a:lnTo>
                      <a:pt x="57" y="76"/>
                    </a:lnTo>
                    <a:lnTo>
                      <a:pt x="71" y="69"/>
                    </a:lnTo>
                    <a:lnTo>
                      <a:pt x="91" y="60"/>
                    </a:lnTo>
                    <a:lnTo>
                      <a:pt x="113" y="49"/>
                    </a:lnTo>
                    <a:lnTo>
                      <a:pt x="133" y="39"/>
                    </a:lnTo>
                    <a:lnTo>
                      <a:pt x="148" y="30"/>
                    </a:lnTo>
                    <a:lnTo>
                      <a:pt x="160" y="22"/>
                    </a:lnTo>
                    <a:lnTo>
                      <a:pt x="171" y="15"/>
                    </a:lnTo>
                    <a:lnTo>
                      <a:pt x="176" y="9"/>
                    </a:lnTo>
                    <a:lnTo>
                      <a:pt x="181" y="6"/>
                    </a:lnTo>
                    <a:lnTo>
                      <a:pt x="182" y="4"/>
                    </a:lnTo>
                    <a:lnTo>
                      <a:pt x="171" y="0"/>
                    </a:lnTo>
                    <a:close/>
                  </a:path>
                </a:pathLst>
              </a:custGeom>
              <a:solidFill>
                <a:srgbClr val="000000"/>
              </a:solidFill>
              <a:ln w="9525">
                <a:noFill/>
                <a:round/>
                <a:headEnd/>
                <a:tailEnd/>
              </a:ln>
            </p:spPr>
            <p:txBody>
              <a:bodyPr/>
              <a:lstStyle/>
              <a:p>
                <a:endParaRPr lang="en-US"/>
              </a:p>
            </p:txBody>
          </p:sp>
          <p:sp>
            <p:nvSpPr>
              <p:cNvPr id="18630" name="Freeform 147"/>
              <p:cNvSpPr>
                <a:spLocks/>
              </p:cNvSpPr>
              <p:nvPr/>
            </p:nvSpPr>
            <p:spPr bwMode="auto">
              <a:xfrm>
                <a:off x="3023" y="2437"/>
                <a:ext cx="91" cy="45"/>
              </a:xfrm>
              <a:custGeom>
                <a:avLst/>
                <a:gdLst>
                  <a:gd name="T0" fmla="*/ 3 w 182"/>
                  <a:gd name="T1" fmla="*/ 0 h 91"/>
                  <a:gd name="T2" fmla="*/ 3 w 182"/>
                  <a:gd name="T3" fmla="*/ 0 h 91"/>
                  <a:gd name="T4" fmla="*/ 3 w 182"/>
                  <a:gd name="T5" fmla="*/ 0 h 91"/>
                  <a:gd name="T6" fmla="*/ 3 w 182"/>
                  <a:gd name="T7" fmla="*/ 0 h 91"/>
                  <a:gd name="T8" fmla="*/ 3 w 182"/>
                  <a:gd name="T9" fmla="*/ 0 h 91"/>
                  <a:gd name="T10" fmla="*/ 3 w 182"/>
                  <a:gd name="T11" fmla="*/ 0 h 91"/>
                  <a:gd name="T12" fmla="*/ 3 w 182"/>
                  <a:gd name="T13" fmla="*/ 0 h 91"/>
                  <a:gd name="T14" fmla="*/ 3 w 182"/>
                  <a:gd name="T15" fmla="*/ 0 h 91"/>
                  <a:gd name="T16" fmla="*/ 2 w 182"/>
                  <a:gd name="T17" fmla="*/ 0 h 91"/>
                  <a:gd name="T18" fmla="*/ 2 w 182"/>
                  <a:gd name="T19" fmla="*/ 0 h 91"/>
                  <a:gd name="T20" fmla="*/ 2 w 182"/>
                  <a:gd name="T21" fmla="*/ 0 h 91"/>
                  <a:gd name="T22" fmla="*/ 2 w 182"/>
                  <a:gd name="T23" fmla="*/ 0 h 91"/>
                  <a:gd name="T24" fmla="*/ 2 w 182"/>
                  <a:gd name="T25" fmla="*/ 0 h 91"/>
                  <a:gd name="T26" fmla="*/ 2 w 182"/>
                  <a:gd name="T27" fmla="*/ 0 h 91"/>
                  <a:gd name="T28" fmla="*/ 2 w 182"/>
                  <a:gd name="T29" fmla="*/ 0 h 91"/>
                  <a:gd name="T30" fmla="*/ 1 w 182"/>
                  <a:gd name="T31" fmla="*/ 0 h 91"/>
                  <a:gd name="T32" fmla="*/ 1 w 182"/>
                  <a:gd name="T33" fmla="*/ 0 h 91"/>
                  <a:gd name="T34" fmla="*/ 1 w 182"/>
                  <a:gd name="T35" fmla="*/ 0 h 91"/>
                  <a:gd name="T36" fmla="*/ 1 w 182"/>
                  <a:gd name="T37" fmla="*/ 1 h 91"/>
                  <a:gd name="T38" fmla="*/ 1 w 182"/>
                  <a:gd name="T39" fmla="*/ 1 h 91"/>
                  <a:gd name="T40" fmla="*/ 1 w 182"/>
                  <a:gd name="T41" fmla="*/ 1 h 91"/>
                  <a:gd name="T42" fmla="*/ 1 w 182"/>
                  <a:gd name="T43" fmla="*/ 1 h 91"/>
                  <a:gd name="T44" fmla="*/ 1 w 182"/>
                  <a:gd name="T45" fmla="*/ 1 h 91"/>
                  <a:gd name="T46" fmla="*/ 1 w 182"/>
                  <a:gd name="T47" fmla="*/ 1 h 91"/>
                  <a:gd name="T48" fmla="*/ 0 w 182"/>
                  <a:gd name="T49" fmla="*/ 1 h 91"/>
                  <a:gd name="T50" fmla="*/ 1 w 182"/>
                  <a:gd name="T51" fmla="*/ 1 h 91"/>
                  <a:gd name="T52" fmla="*/ 1 w 182"/>
                  <a:gd name="T53" fmla="*/ 1 h 91"/>
                  <a:gd name="T54" fmla="*/ 1 w 182"/>
                  <a:gd name="T55" fmla="*/ 1 h 91"/>
                  <a:gd name="T56" fmla="*/ 1 w 182"/>
                  <a:gd name="T57" fmla="*/ 1 h 91"/>
                  <a:gd name="T58" fmla="*/ 1 w 182"/>
                  <a:gd name="T59" fmla="*/ 1 h 91"/>
                  <a:gd name="T60" fmla="*/ 1 w 182"/>
                  <a:gd name="T61" fmla="*/ 1 h 91"/>
                  <a:gd name="T62" fmla="*/ 1 w 182"/>
                  <a:gd name="T63" fmla="*/ 1 h 91"/>
                  <a:gd name="T64" fmla="*/ 1 w 182"/>
                  <a:gd name="T65" fmla="*/ 1 h 91"/>
                  <a:gd name="T66" fmla="*/ 1 w 182"/>
                  <a:gd name="T67" fmla="*/ 0 h 91"/>
                  <a:gd name="T68" fmla="*/ 2 w 182"/>
                  <a:gd name="T69" fmla="*/ 0 h 91"/>
                  <a:gd name="T70" fmla="*/ 3 w 182"/>
                  <a:gd name="T71" fmla="*/ 0 h 91"/>
                  <a:gd name="T72" fmla="*/ 3 w 182"/>
                  <a:gd name="T73" fmla="*/ 0 h 91"/>
                  <a:gd name="T74" fmla="*/ 3 w 182"/>
                  <a:gd name="T75" fmla="*/ 0 h 91"/>
                  <a:gd name="T76" fmla="*/ 3 w 182"/>
                  <a:gd name="T77" fmla="*/ 0 h 91"/>
                  <a:gd name="T78" fmla="*/ 3 w 182"/>
                  <a:gd name="T79" fmla="*/ 0 h 91"/>
                  <a:gd name="T80" fmla="*/ 3 w 182"/>
                  <a:gd name="T81" fmla="*/ 0 h 91"/>
                  <a:gd name="T82" fmla="*/ 3 w 182"/>
                  <a:gd name="T83" fmla="*/ 0 h 91"/>
                  <a:gd name="T84" fmla="*/ 3 w 182"/>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2"/>
                  <a:gd name="T130" fmla="*/ 0 h 91"/>
                  <a:gd name="T131" fmla="*/ 182 w 182"/>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2" h="91">
                    <a:moveTo>
                      <a:pt x="169" y="0"/>
                    </a:moveTo>
                    <a:lnTo>
                      <a:pt x="168" y="0"/>
                    </a:lnTo>
                    <a:lnTo>
                      <a:pt x="166" y="1"/>
                    </a:lnTo>
                    <a:lnTo>
                      <a:pt x="161" y="4"/>
                    </a:lnTo>
                    <a:lnTo>
                      <a:pt x="154" y="6"/>
                    </a:lnTo>
                    <a:lnTo>
                      <a:pt x="147" y="10"/>
                    </a:lnTo>
                    <a:lnTo>
                      <a:pt x="139" y="13"/>
                    </a:lnTo>
                    <a:lnTo>
                      <a:pt x="131" y="18"/>
                    </a:lnTo>
                    <a:lnTo>
                      <a:pt x="122" y="23"/>
                    </a:lnTo>
                    <a:lnTo>
                      <a:pt x="115" y="28"/>
                    </a:lnTo>
                    <a:lnTo>
                      <a:pt x="112" y="30"/>
                    </a:lnTo>
                    <a:lnTo>
                      <a:pt x="109" y="31"/>
                    </a:lnTo>
                    <a:lnTo>
                      <a:pt x="108" y="33"/>
                    </a:lnTo>
                    <a:lnTo>
                      <a:pt x="106" y="34"/>
                    </a:lnTo>
                    <a:lnTo>
                      <a:pt x="103" y="36"/>
                    </a:lnTo>
                    <a:lnTo>
                      <a:pt x="94" y="41"/>
                    </a:lnTo>
                    <a:lnTo>
                      <a:pt x="83" y="48"/>
                    </a:lnTo>
                    <a:lnTo>
                      <a:pt x="68" y="56"/>
                    </a:lnTo>
                    <a:lnTo>
                      <a:pt x="53" y="64"/>
                    </a:lnTo>
                    <a:lnTo>
                      <a:pt x="39" y="72"/>
                    </a:lnTo>
                    <a:lnTo>
                      <a:pt x="27" y="78"/>
                    </a:lnTo>
                    <a:lnTo>
                      <a:pt x="16" y="83"/>
                    </a:lnTo>
                    <a:lnTo>
                      <a:pt x="7" y="88"/>
                    </a:lnTo>
                    <a:lnTo>
                      <a:pt x="2" y="90"/>
                    </a:lnTo>
                    <a:lnTo>
                      <a:pt x="0" y="91"/>
                    </a:lnTo>
                    <a:lnTo>
                      <a:pt x="43" y="91"/>
                    </a:lnTo>
                    <a:lnTo>
                      <a:pt x="41" y="90"/>
                    </a:lnTo>
                    <a:lnTo>
                      <a:pt x="41" y="88"/>
                    </a:lnTo>
                    <a:lnTo>
                      <a:pt x="43" y="86"/>
                    </a:lnTo>
                    <a:lnTo>
                      <a:pt x="48" y="81"/>
                    </a:lnTo>
                    <a:lnTo>
                      <a:pt x="56" y="75"/>
                    </a:lnTo>
                    <a:lnTo>
                      <a:pt x="70" y="68"/>
                    </a:lnTo>
                    <a:lnTo>
                      <a:pt x="91" y="59"/>
                    </a:lnTo>
                    <a:lnTo>
                      <a:pt x="113" y="49"/>
                    </a:lnTo>
                    <a:lnTo>
                      <a:pt x="132" y="38"/>
                    </a:lnTo>
                    <a:lnTo>
                      <a:pt x="147" y="29"/>
                    </a:lnTo>
                    <a:lnTo>
                      <a:pt x="160" y="21"/>
                    </a:lnTo>
                    <a:lnTo>
                      <a:pt x="170" y="14"/>
                    </a:lnTo>
                    <a:lnTo>
                      <a:pt x="176" y="8"/>
                    </a:lnTo>
                    <a:lnTo>
                      <a:pt x="181" y="5"/>
                    </a:lnTo>
                    <a:lnTo>
                      <a:pt x="182" y="4"/>
                    </a:lnTo>
                    <a:lnTo>
                      <a:pt x="169" y="0"/>
                    </a:lnTo>
                    <a:close/>
                  </a:path>
                </a:pathLst>
              </a:custGeom>
              <a:solidFill>
                <a:srgbClr val="000000"/>
              </a:solidFill>
              <a:ln w="9525">
                <a:noFill/>
                <a:round/>
                <a:headEnd/>
                <a:tailEnd/>
              </a:ln>
            </p:spPr>
            <p:txBody>
              <a:bodyPr/>
              <a:lstStyle/>
              <a:p>
                <a:endParaRPr lang="en-US"/>
              </a:p>
            </p:txBody>
          </p:sp>
          <p:sp>
            <p:nvSpPr>
              <p:cNvPr id="18631" name="Freeform 148"/>
              <p:cNvSpPr>
                <a:spLocks/>
              </p:cNvSpPr>
              <p:nvPr/>
            </p:nvSpPr>
            <p:spPr bwMode="auto">
              <a:xfrm>
                <a:off x="3033" y="2449"/>
                <a:ext cx="91" cy="46"/>
              </a:xfrm>
              <a:custGeom>
                <a:avLst/>
                <a:gdLst>
                  <a:gd name="T0" fmla="*/ 3 w 182"/>
                  <a:gd name="T1" fmla="*/ 0 h 91"/>
                  <a:gd name="T2" fmla="*/ 3 w 182"/>
                  <a:gd name="T3" fmla="*/ 0 h 91"/>
                  <a:gd name="T4" fmla="*/ 3 w 182"/>
                  <a:gd name="T5" fmla="*/ 1 h 91"/>
                  <a:gd name="T6" fmla="*/ 3 w 182"/>
                  <a:gd name="T7" fmla="*/ 1 h 91"/>
                  <a:gd name="T8" fmla="*/ 3 w 182"/>
                  <a:gd name="T9" fmla="*/ 1 h 91"/>
                  <a:gd name="T10" fmla="*/ 3 w 182"/>
                  <a:gd name="T11" fmla="*/ 1 h 91"/>
                  <a:gd name="T12" fmla="*/ 3 w 182"/>
                  <a:gd name="T13" fmla="*/ 1 h 91"/>
                  <a:gd name="T14" fmla="*/ 3 w 182"/>
                  <a:gd name="T15" fmla="*/ 1 h 91"/>
                  <a:gd name="T16" fmla="*/ 2 w 182"/>
                  <a:gd name="T17" fmla="*/ 1 h 91"/>
                  <a:gd name="T18" fmla="*/ 2 w 182"/>
                  <a:gd name="T19" fmla="*/ 1 h 91"/>
                  <a:gd name="T20" fmla="*/ 2 w 182"/>
                  <a:gd name="T21" fmla="*/ 1 h 91"/>
                  <a:gd name="T22" fmla="*/ 2 w 182"/>
                  <a:gd name="T23" fmla="*/ 1 h 91"/>
                  <a:gd name="T24" fmla="*/ 2 w 182"/>
                  <a:gd name="T25" fmla="*/ 1 h 91"/>
                  <a:gd name="T26" fmla="*/ 2 w 182"/>
                  <a:gd name="T27" fmla="*/ 1 h 91"/>
                  <a:gd name="T28" fmla="*/ 2 w 182"/>
                  <a:gd name="T29" fmla="*/ 1 h 91"/>
                  <a:gd name="T30" fmla="*/ 1 w 182"/>
                  <a:gd name="T31" fmla="*/ 1 h 91"/>
                  <a:gd name="T32" fmla="*/ 1 w 182"/>
                  <a:gd name="T33" fmla="*/ 1 h 91"/>
                  <a:gd name="T34" fmla="*/ 1 w 182"/>
                  <a:gd name="T35" fmla="*/ 1 h 91"/>
                  <a:gd name="T36" fmla="*/ 1 w 182"/>
                  <a:gd name="T37" fmla="*/ 1 h 91"/>
                  <a:gd name="T38" fmla="*/ 1 w 182"/>
                  <a:gd name="T39" fmla="*/ 2 h 91"/>
                  <a:gd name="T40" fmla="*/ 1 w 182"/>
                  <a:gd name="T41" fmla="*/ 2 h 91"/>
                  <a:gd name="T42" fmla="*/ 1 w 182"/>
                  <a:gd name="T43" fmla="*/ 2 h 91"/>
                  <a:gd name="T44" fmla="*/ 1 w 182"/>
                  <a:gd name="T45" fmla="*/ 2 h 91"/>
                  <a:gd name="T46" fmla="*/ 1 w 182"/>
                  <a:gd name="T47" fmla="*/ 2 h 91"/>
                  <a:gd name="T48" fmla="*/ 0 w 182"/>
                  <a:gd name="T49" fmla="*/ 2 h 91"/>
                  <a:gd name="T50" fmla="*/ 1 w 182"/>
                  <a:gd name="T51" fmla="*/ 2 h 91"/>
                  <a:gd name="T52" fmla="*/ 1 w 182"/>
                  <a:gd name="T53" fmla="*/ 2 h 91"/>
                  <a:gd name="T54" fmla="*/ 1 w 182"/>
                  <a:gd name="T55" fmla="*/ 2 h 91"/>
                  <a:gd name="T56" fmla="*/ 1 w 182"/>
                  <a:gd name="T57" fmla="*/ 2 h 91"/>
                  <a:gd name="T58" fmla="*/ 1 w 182"/>
                  <a:gd name="T59" fmla="*/ 2 h 91"/>
                  <a:gd name="T60" fmla="*/ 1 w 182"/>
                  <a:gd name="T61" fmla="*/ 2 h 91"/>
                  <a:gd name="T62" fmla="*/ 1 w 182"/>
                  <a:gd name="T63" fmla="*/ 2 h 91"/>
                  <a:gd name="T64" fmla="*/ 1 w 182"/>
                  <a:gd name="T65" fmla="*/ 2 h 91"/>
                  <a:gd name="T66" fmla="*/ 1 w 182"/>
                  <a:gd name="T67" fmla="*/ 1 h 91"/>
                  <a:gd name="T68" fmla="*/ 2 w 182"/>
                  <a:gd name="T69" fmla="*/ 1 h 91"/>
                  <a:gd name="T70" fmla="*/ 3 w 182"/>
                  <a:gd name="T71" fmla="*/ 1 h 91"/>
                  <a:gd name="T72" fmla="*/ 3 w 182"/>
                  <a:gd name="T73" fmla="*/ 1 h 91"/>
                  <a:gd name="T74" fmla="*/ 3 w 182"/>
                  <a:gd name="T75" fmla="*/ 1 h 91"/>
                  <a:gd name="T76" fmla="*/ 3 w 182"/>
                  <a:gd name="T77" fmla="*/ 1 h 91"/>
                  <a:gd name="T78" fmla="*/ 3 w 182"/>
                  <a:gd name="T79" fmla="*/ 1 h 91"/>
                  <a:gd name="T80" fmla="*/ 3 w 182"/>
                  <a:gd name="T81" fmla="*/ 1 h 91"/>
                  <a:gd name="T82" fmla="*/ 3 w 182"/>
                  <a:gd name="T83" fmla="*/ 1 h 91"/>
                  <a:gd name="T84" fmla="*/ 3 w 182"/>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2"/>
                  <a:gd name="T130" fmla="*/ 0 h 91"/>
                  <a:gd name="T131" fmla="*/ 182 w 182"/>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2" h="91">
                    <a:moveTo>
                      <a:pt x="170" y="0"/>
                    </a:moveTo>
                    <a:lnTo>
                      <a:pt x="169" y="0"/>
                    </a:lnTo>
                    <a:lnTo>
                      <a:pt x="165" y="1"/>
                    </a:lnTo>
                    <a:lnTo>
                      <a:pt x="161" y="3"/>
                    </a:lnTo>
                    <a:lnTo>
                      <a:pt x="155" y="5"/>
                    </a:lnTo>
                    <a:lnTo>
                      <a:pt x="148" y="9"/>
                    </a:lnTo>
                    <a:lnTo>
                      <a:pt x="140" y="12"/>
                    </a:lnTo>
                    <a:lnTo>
                      <a:pt x="132" y="17"/>
                    </a:lnTo>
                    <a:lnTo>
                      <a:pt x="123" y="23"/>
                    </a:lnTo>
                    <a:lnTo>
                      <a:pt x="116" y="27"/>
                    </a:lnTo>
                    <a:lnTo>
                      <a:pt x="112" y="30"/>
                    </a:lnTo>
                    <a:lnTo>
                      <a:pt x="110" y="31"/>
                    </a:lnTo>
                    <a:lnTo>
                      <a:pt x="109" y="32"/>
                    </a:lnTo>
                    <a:lnTo>
                      <a:pt x="107" y="33"/>
                    </a:lnTo>
                    <a:lnTo>
                      <a:pt x="102" y="35"/>
                    </a:lnTo>
                    <a:lnTo>
                      <a:pt x="95" y="40"/>
                    </a:lnTo>
                    <a:lnTo>
                      <a:pt x="83" y="47"/>
                    </a:lnTo>
                    <a:lnTo>
                      <a:pt x="68" y="56"/>
                    </a:lnTo>
                    <a:lnTo>
                      <a:pt x="53" y="64"/>
                    </a:lnTo>
                    <a:lnTo>
                      <a:pt x="39" y="71"/>
                    </a:lnTo>
                    <a:lnTo>
                      <a:pt x="26" y="78"/>
                    </a:lnTo>
                    <a:lnTo>
                      <a:pt x="16" y="84"/>
                    </a:lnTo>
                    <a:lnTo>
                      <a:pt x="7" y="87"/>
                    </a:lnTo>
                    <a:lnTo>
                      <a:pt x="2" y="90"/>
                    </a:lnTo>
                    <a:lnTo>
                      <a:pt x="0" y="91"/>
                    </a:lnTo>
                    <a:lnTo>
                      <a:pt x="43" y="91"/>
                    </a:lnTo>
                    <a:lnTo>
                      <a:pt x="42" y="90"/>
                    </a:lnTo>
                    <a:lnTo>
                      <a:pt x="41" y="87"/>
                    </a:lnTo>
                    <a:lnTo>
                      <a:pt x="43" y="85"/>
                    </a:lnTo>
                    <a:lnTo>
                      <a:pt x="48" y="80"/>
                    </a:lnTo>
                    <a:lnTo>
                      <a:pt x="56" y="75"/>
                    </a:lnTo>
                    <a:lnTo>
                      <a:pt x="70" y="68"/>
                    </a:lnTo>
                    <a:lnTo>
                      <a:pt x="91" y="58"/>
                    </a:lnTo>
                    <a:lnTo>
                      <a:pt x="112" y="48"/>
                    </a:lnTo>
                    <a:lnTo>
                      <a:pt x="132" y="38"/>
                    </a:lnTo>
                    <a:lnTo>
                      <a:pt x="147" y="28"/>
                    </a:lnTo>
                    <a:lnTo>
                      <a:pt x="160" y="20"/>
                    </a:lnTo>
                    <a:lnTo>
                      <a:pt x="170" y="14"/>
                    </a:lnTo>
                    <a:lnTo>
                      <a:pt x="176" y="8"/>
                    </a:lnTo>
                    <a:lnTo>
                      <a:pt x="180" y="4"/>
                    </a:lnTo>
                    <a:lnTo>
                      <a:pt x="182" y="3"/>
                    </a:lnTo>
                    <a:lnTo>
                      <a:pt x="170" y="0"/>
                    </a:lnTo>
                    <a:close/>
                  </a:path>
                </a:pathLst>
              </a:custGeom>
              <a:solidFill>
                <a:srgbClr val="000000"/>
              </a:solidFill>
              <a:ln w="9525">
                <a:noFill/>
                <a:round/>
                <a:headEnd/>
                <a:tailEnd/>
              </a:ln>
            </p:spPr>
            <p:txBody>
              <a:bodyPr/>
              <a:lstStyle/>
              <a:p>
                <a:endParaRPr lang="en-US"/>
              </a:p>
            </p:txBody>
          </p:sp>
          <p:sp>
            <p:nvSpPr>
              <p:cNvPr id="18632" name="Freeform 149"/>
              <p:cNvSpPr>
                <a:spLocks/>
              </p:cNvSpPr>
              <p:nvPr/>
            </p:nvSpPr>
            <p:spPr bwMode="auto">
              <a:xfrm>
                <a:off x="3043" y="2462"/>
                <a:ext cx="91" cy="46"/>
              </a:xfrm>
              <a:custGeom>
                <a:avLst/>
                <a:gdLst>
                  <a:gd name="T0" fmla="*/ 3 w 182"/>
                  <a:gd name="T1" fmla="*/ 0 h 91"/>
                  <a:gd name="T2" fmla="*/ 3 w 182"/>
                  <a:gd name="T3" fmla="*/ 0 h 91"/>
                  <a:gd name="T4" fmla="*/ 3 w 182"/>
                  <a:gd name="T5" fmla="*/ 1 h 91"/>
                  <a:gd name="T6" fmla="*/ 3 w 182"/>
                  <a:gd name="T7" fmla="*/ 1 h 91"/>
                  <a:gd name="T8" fmla="*/ 3 w 182"/>
                  <a:gd name="T9" fmla="*/ 1 h 91"/>
                  <a:gd name="T10" fmla="*/ 3 w 182"/>
                  <a:gd name="T11" fmla="*/ 1 h 91"/>
                  <a:gd name="T12" fmla="*/ 3 w 182"/>
                  <a:gd name="T13" fmla="*/ 1 h 91"/>
                  <a:gd name="T14" fmla="*/ 3 w 182"/>
                  <a:gd name="T15" fmla="*/ 1 h 91"/>
                  <a:gd name="T16" fmla="*/ 2 w 182"/>
                  <a:gd name="T17" fmla="*/ 1 h 91"/>
                  <a:gd name="T18" fmla="*/ 2 w 182"/>
                  <a:gd name="T19" fmla="*/ 1 h 91"/>
                  <a:gd name="T20" fmla="*/ 2 w 182"/>
                  <a:gd name="T21" fmla="*/ 1 h 91"/>
                  <a:gd name="T22" fmla="*/ 2 w 182"/>
                  <a:gd name="T23" fmla="*/ 1 h 91"/>
                  <a:gd name="T24" fmla="*/ 2 w 182"/>
                  <a:gd name="T25" fmla="*/ 1 h 91"/>
                  <a:gd name="T26" fmla="*/ 2 w 182"/>
                  <a:gd name="T27" fmla="*/ 1 h 91"/>
                  <a:gd name="T28" fmla="*/ 2 w 182"/>
                  <a:gd name="T29" fmla="*/ 1 h 91"/>
                  <a:gd name="T30" fmla="*/ 1 w 182"/>
                  <a:gd name="T31" fmla="*/ 1 h 91"/>
                  <a:gd name="T32" fmla="*/ 1 w 182"/>
                  <a:gd name="T33" fmla="*/ 1 h 91"/>
                  <a:gd name="T34" fmla="*/ 1 w 182"/>
                  <a:gd name="T35" fmla="*/ 1 h 91"/>
                  <a:gd name="T36" fmla="*/ 1 w 182"/>
                  <a:gd name="T37" fmla="*/ 2 h 91"/>
                  <a:gd name="T38" fmla="*/ 1 w 182"/>
                  <a:gd name="T39" fmla="*/ 2 h 91"/>
                  <a:gd name="T40" fmla="*/ 1 w 182"/>
                  <a:gd name="T41" fmla="*/ 2 h 91"/>
                  <a:gd name="T42" fmla="*/ 1 w 182"/>
                  <a:gd name="T43" fmla="*/ 2 h 91"/>
                  <a:gd name="T44" fmla="*/ 1 w 182"/>
                  <a:gd name="T45" fmla="*/ 2 h 91"/>
                  <a:gd name="T46" fmla="*/ 1 w 182"/>
                  <a:gd name="T47" fmla="*/ 2 h 91"/>
                  <a:gd name="T48" fmla="*/ 0 w 182"/>
                  <a:gd name="T49" fmla="*/ 2 h 91"/>
                  <a:gd name="T50" fmla="*/ 1 w 182"/>
                  <a:gd name="T51" fmla="*/ 2 h 91"/>
                  <a:gd name="T52" fmla="*/ 1 w 182"/>
                  <a:gd name="T53" fmla="*/ 2 h 91"/>
                  <a:gd name="T54" fmla="*/ 1 w 182"/>
                  <a:gd name="T55" fmla="*/ 2 h 91"/>
                  <a:gd name="T56" fmla="*/ 1 w 182"/>
                  <a:gd name="T57" fmla="*/ 2 h 91"/>
                  <a:gd name="T58" fmla="*/ 1 w 182"/>
                  <a:gd name="T59" fmla="*/ 2 h 91"/>
                  <a:gd name="T60" fmla="*/ 1 w 182"/>
                  <a:gd name="T61" fmla="*/ 2 h 91"/>
                  <a:gd name="T62" fmla="*/ 1 w 182"/>
                  <a:gd name="T63" fmla="*/ 2 h 91"/>
                  <a:gd name="T64" fmla="*/ 1 w 182"/>
                  <a:gd name="T65" fmla="*/ 2 h 91"/>
                  <a:gd name="T66" fmla="*/ 1 w 182"/>
                  <a:gd name="T67" fmla="*/ 1 h 91"/>
                  <a:gd name="T68" fmla="*/ 2 w 182"/>
                  <a:gd name="T69" fmla="*/ 1 h 91"/>
                  <a:gd name="T70" fmla="*/ 3 w 182"/>
                  <a:gd name="T71" fmla="*/ 1 h 91"/>
                  <a:gd name="T72" fmla="*/ 3 w 182"/>
                  <a:gd name="T73" fmla="*/ 1 h 91"/>
                  <a:gd name="T74" fmla="*/ 3 w 182"/>
                  <a:gd name="T75" fmla="*/ 1 h 91"/>
                  <a:gd name="T76" fmla="*/ 3 w 182"/>
                  <a:gd name="T77" fmla="*/ 1 h 91"/>
                  <a:gd name="T78" fmla="*/ 3 w 182"/>
                  <a:gd name="T79" fmla="*/ 1 h 91"/>
                  <a:gd name="T80" fmla="*/ 3 w 182"/>
                  <a:gd name="T81" fmla="*/ 1 h 91"/>
                  <a:gd name="T82" fmla="*/ 3 w 182"/>
                  <a:gd name="T83" fmla="*/ 1 h 91"/>
                  <a:gd name="T84" fmla="*/ 3 w 182"/>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2"/>
                  <a:gd name="T130" fmla="*/ 0 h 91"/>
                  <a:gd name="T131" fmla="*/ 182 w 182"/>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2" h="91">
                    <a:moveTo>
                      <a:pt x="171" y="0"/>
                    </a:moveTo>
                    <a:lnTo>
                      <a:pt x="169" y="0"/>
                    </a:lnTo>
                    <a:lnTo>
                      <a:pt x="167" y="1"/>
                    </a:lnTo>
                    <a:lnTo>
                      <a:pt x="163" y="3"/>
                    </a:lnTo>
                    <a:lnTo>
                      <a:pt x="156" y="6"/>
                    </a:lnTo>
                    <a:lnTo>
                      <a:pt x="149" y="9"/>
                    </a:lnTo>
                    <a:lnTo>
                      <a:pt x="141" y="13"/>
                    </a:lnTo>
                    <a:lnTo>
                      <a:pt x="133" y="17"/>
                    </a:lnTo>
                    <a:lnTo>
                      <a:pt x="123" y="23"/>
                    </a:lnTo>
                    <a:lnTo>
                      <a:pt x="116" y="28"/>
                    </a:lnTo>
                    <a:lnTo>
                      <a:pt x="113" y="30"/>
                    </a:lnTo>
                    <a:lnTo>
                      <a:pt x="111" y="31"/>
                    </a:lnTo>
                    <a:lnTo>
                      <a:pt x="110" y="32"/>
                    </a:lnTo>
                    <a:lnTo>
                      <a:pt x="107" y="33"/>
                    </a:lnTo>
                    <a:lnTo>
                      <a:pt x="104" y="36"/>
                    </a:lnTo>
                    <a:lnTo>
                      <a:pt x="96" y="40"/>
                    </a:lnTo>
                    <a:lnTo>
                      <a:pt x="84" y="47"/>
                    </a:lnTo>
                    <a:lnTo>
                      <a:pt x="69" y="57"/>
                    </a:lnTo>
                    <a:lnTo>
                      <a:pt x="54" y="65"/>
                    </a:lnTo>
                    <a:lnTo>
                      <a:pt x="40" y="72"/>
                    </a:lnTo>
                    <a:lnTo>
                      <a:pt x="27" y="78"/>
                    </a:lnTo>
                    <a:lnTo>
                      <a:pt x="16" y="84"/>
                    </a:lnTo>
                    <a:lnTo>
                      <a:pt x="7" y="88"/>
                    </a:lnTo>
                    <a:lnTo>
                      <a:pt x="2" y="90"/>
                    </a:lnTo>
                    <a:lnTo>
                      <a:pt x="0" y="91"/>
                    </a:lnTo>
                    <a:lnTo>
                      <a:pt x="44" y="91"/>
                    </a:lnTo>
                    <a:lnTo>
                      <a:pt x="43" y="90"/>
                    </a:lnTo>
                    <a:lnTo>
                      <a:pt x="42" y="88"/>
                    </a:lnTo>
                    <a:lnTo>
                      <a:pt x="44" y="85"/>
                    </a:lnTo>
                    <a:lnTo>
                      <a:pt x="49" y="81"/>
                    </a:lnTo>
                    <a:lnTo>
                      <a:pt x="57" y="75"/>
                    </a:lnTo>
                    <a:lnTo>
                      <a:pt x="70" y="68"/>
                    </a:lnTo>
                    <a:lnTo>
                      <a:pt x="91" y="59"/>
                    </a:lnTo>
                    <a:lnTo>
                      <a:pt x="113" y="48"/>
                    </a:lnTo>
                    <a:lnTo>
                      <a:pt x="133" y="38"/>
                    </a:lnTo>
                    <a:lnTo>
                      <a:pt x="148" y="29"/>
                    </a:lnTo>
                    <a:lnTo>
                      <a:pt x="160" y="21"/>
                    </a:lnTo>
                    <a:lnTo>
                      <a:pt x="171" y="14"/>
                    </a:lnTo>
                    <a:lnTo>
                      <a:pt x="176" y="8"/>
                    </a:lnTo>
                    <a:lnTo>
                      <a:pt x="181" y="5"/>
                    </a:lnTo>
                    <a:lnTo>
                      <a:pt x="182" y="3"/>
                    </a:lnTo>
                    <a:lnTo>
                      <a:pt x="171" y="0"/>
                    </a:lnTo>
                    <a:close/>
                  </a:path>
                </a:pathLst>
              </a:custGeom>
              <a:solidFill>
                <a:srgbClr val="000000"/>
              </a:solidFill>
              <a:ln w="9525">
                <a:noFill/>
                <a:round/>
                <a:headEnd/>
                <a:tailEnd/>
              </a:ln>
            </p:spPr>
            <p:txBody>
              <a:bodyPr/>
              <a:lstStyle/>
              <a:p>
                <a:endParaRPr lang="en-US"/>
              </a:p>
            </p:txBody>
          </p:sp>
          <p:sp>
            <p:nvSpPr>
              <p:cNvPr id="18633" name="Freeform 150"/>
              <p:cNvSpPr>
                <a:spLocks/>
              </p:cNvSpPr>
              <p:nvPr/>
            </p:nvSpPr>
            <p:spPr bwMode="auto">
              <a:xfrm>
                <a:off x="3053" y="2475"/>
                <a:ext cx="91" cy="45"/>
              </a:xfrm>
              <a:custGeom>
                <a:avLst/>
                <a:gdLst>
                  <a:gd name="T0" fmla="*/ 3 w 182"/>
                  <a:gd name="T1" fmla="*/ 0 h 91"/>
                  <a:gd name="T2" fmla="*/ 3 w 182"/>
                  <a:gd name="T3" fmla="*/ 0 h 91"/>
                  <a:gd name="T4" fmla="*/ 3 w 182"/>
                  <a:gd name="T5" fmla="*/ 0 h 91"/>
                  <a:gd name="T6" fmla="*/ 3 w 182"/>
                  <a:gd name="T7" fmla="*/ 0 h 91"/>
                  <a:gd name="T8" fmla="*/ 3 w 182"/>
                  <a:gd name="T9" fmla="*/ 0 h 91"/>
                  <a:gd name="T10" fmla="*/ 3 w 182"/>
                  <a:gd name="T11" fmla="*/ 0 h 91"/>
                  <a:gd name="T12" fmla="*/ 3 w 182"/>
                  <a:gd name="T13" fmla="*/ 0 h 91"/>
                  <a:gd name="T14" fmla="*/ 3 w 182"/>
                  <a:gd name="T15" fmla="*/ 0 h 91"/>
                  <a:gd name="T16" fmla="*/ 2 w 182"/>
                  <a:gd name="T17" fmla="*/ 0 h 91"/>
                  <a:gd name="T18" fmla="*/ 2 w 182"/>
                  <a:gd name="T19" fmla="*/ 0 h 91"/>
                  <a:gd name="T20" fmla="*/ 2 w 182"/>
                  <a:gd name="T21" fmla="*/ 0 h 91"/>
                  <a:gd name="T22" fmla="*/ 2 w 182"/>
                  <a:gd name="T23" fmla="*/ 0 h 91"/>
                  <a:gd name="T24" fmla="*/ 2 w 182"/>
                  <a:gd name="T25" fmla="*/ 0 h 91"/>
                  <a:gd name="T26" fmla="*/ 2 w 182"/>
                  <a:gd name="T27" fmla="*/ 0 h 91"/>
                  <a:gd name="T28" fmla="*/ 2 w 182"/>
                  <a:gd name="T29" fmla="*/ 0 h 91"/>
                  <a:gd name="T30" fmla="*/ 1 w 182"/>
                  <a:gd name="T31" fmla="*/ 0 h 91"/>
                  <a:gd name="T32" fmla="*/ 1 w 182"/>
                  <a:gd name="T33" fmla="*/ 0 h 91"/>
                  <a:gd name="T34" fmla="*/ 1 w 182"/>
                  <a:gd name="T35" fmla="*/ 0 h 91"/>
                  <a:gd name="T36" fmla="*/ 1 w 182"/>
                  <a:gd name="T37" fmla="*/ 1 h 91"/>
                  <a:gd name="T38" fmla="*/ 1 w 182"/>
                  <a:gd name="T39" fmla="*/ 1 h 91"/>
                  <a:gd name="T40" fmla="*/ 1 w 182"/>
                  <a:gd name="T41" fmla="*/ 1 h 91"/>
                  <a:gd name="T42" fmla="*/ 1 w 182"/>
                  <a:gd name="T43" fmla="*/ 1 h 91"/>
                  <a:gd name="T44" fmla="*/ 1 w 182"/>
                  <a:gd name="T45" fmla="*/ 1 h 91"/>
                  <a:gd name="T46" fmla="*/ 1 w 182"/>
                  <a:gd name="T47" fmla="*/ 1 h 91"/>
                  <a:gd name="T48" fmla="*/ 0 w 182"/>
                  <a:gd name="T49" fmla="*/ 1 h 91"/>
                  <a:gd name="T50" fmla="*/ 1 w 182"/>
                  <a:gd name="T51" fmla="*/ 1 h 91"/>
                  <a:gd name="T52" fmla="*/ 1 w 182"/>
                  <a:gd name="T53" fmla="*/ 1 h 91"/>
                  <a:gd name="T54" fmla="*/ 1 w 182"/>
                  <a:gd name="T55" fmla="*/ 1 h 91"/>
                  <a:gd name="T56" fmla="*/ 1 w 182"/>
                  <a:gd name="T57" fmla="*/ 1 h 91"/>
                  <a:gd name="T58" fmla="*/ 1 w 182"/>
                  <a:gd name="T59" fmla="*/ 1 h 91"/>
                  <a:gd name="T60" fmla="*/ 1 w 182"/>
                  <a:gd name="T61" fmla="*/ 1 h 91"/>
                  <a:gd name="T62" fmla="*/ 1 w 182"/>
                  <a:gd name="T63" fmla="*/ 1 h 91"/>
                  <a:gd name="T64" fmla="*/ 1 w 182"/>
                  <a:gd name="T65" fmla="*/ 1 h 91"/>
                  <a:gd name="T66" fmla="*/ 1 w 182"/>
                  <a:gd name="T67" fmla="*/ 0 h 91"/>
                  <a:gd name="T68" fmla="*/ 2 w 182"/>
                  <a:gd name="T69" fmla="*/ 0 h 91"/>
                  <a:gd name="T70" fmla="*/ 3 w 182"/>
                  <a:gd name="T71" fmla="*/ 0 h 91"/>
                  <a:gd name="T72" fmla="*/ 3 w 182"/>
                  <a:gd name="T73" fmla="*/ 0 h 91"/>
                  <a:gd name="T74" fmla="*/ 3 w 182"/>
                  <a:gd name="T75" fmla="*/ 0 h 91"/>
                  <a:gd name="T76" fmla="*/ 3 w 182"/>
                  <a:gd name="T77" fmla="*/ 0 h 91"/>
                  <a:gd name="T78" fmla="*/ 3 w 182"/>
                  <a:gd name="T79" fmla="*/ 0 h 91"/>
                  <a:gd name="T80" fmla="*/ 3 w 182"/>
                  <a:gd name="T81" fmla="*/ 0 h 91"/>
                  <a:gd name="T82" fmla="*/ 3 w 182"/>
                  <a:gd name="T83" fmla="*/ 0 h 91"/>
                  <a:gd name="T84" fmla="*/ 3 w 182"/>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2"/>
                  <a:gd name="T130" fmla="*/ 0 h 91"/>
                  <a:gd name="T131" fmla="*/ 182 w 182"/>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2" h="91">
                    <a:moveTo>
                      <a:pt x="170" y="0"/>
                    </a:moveTo>
                    <a:lnTo>
                      <a:pt x="169" y="0"/>
                    </a:lnTo>
                    <a:lnTo>
                      <a:pt x="166" y="2"/>
                    </a:lnTo>
                    <a:lnTo>
                      <a:pt x="161" y="4"/>
                    </a:lnTo>
                    <a:lnTo>
                      <a:pt x="155" y="6"/>
                    </a:lnTo>
                    <a:lnTo>
                      <a:pt x="148" y="10"/>
                    </a:lnTo>
                    <a:lnTo>
                      <a:pt x="139" y="14"/>
                    </a:lnTo>
                    <a:lnTo>
                      <a:pt x="131" y="19"/>
                    </a:lnTo>
                    <a:lnTo>
                      <a:pt x="122" y="25"/>
                    </a:lnTo>
                    <a:lnTo>
                      <a:pt x="115" y="29"/>
                    </a:lnTo>
                    <a:lnTo>
                      <a:pt x="112" y="32"/>
                    </a:lnTo>
                    <a:lnTo>
                      <a:pt x="109" y="33"/>
                    </a:lnTo>
                    <a:lnTo>
                      <a:pt x="108" y="33"/>
                    </a:lnTo>
                    <a:lnTo>
                      <a:pt x="106" y="34"/>
                    </a:lnTo>
                    <a:lnTo>
                      <a:pt x="102" y="36"/>
                    </a:lnTo>
                    <a:lnTo>
                      <a:pt x="94" y="41"/>
                    </a:lnTo>
                    <a:lnTo>
                      <a:pt x="83" y="48"/>
                    </a:lnTo>
                    <a:lnTo>
                      <a:pt x="68" y="57"/>
                    </a:lnTo>
                    <a:lnTo>
                      <a:pt x="53" y="65"/>
                    </a:lnTo>
                    <a:lnTo>
                      <a:pt x="39" y="72"/>
                    </a:lnTo>
                    <a:lnTo>
                      <a:pt x="26" y="79"/>
                    </a:lnTo>
                    <a:lnTo>
                      <a:pt x="16" y="85"/>
                    </a:lnTo>
                    <a:lnTo>
                      <a:pt x="7" y="88"/>
                    </a:lnTo>
                    <a:lnTo>
                      <a:pt x="2" y="90"/>
                    </a:lnTo>
                    <a:lnTo>
                      <a:pt x="0" y="91"/>
                    </a:lnTo>
                    <a:lnTo>
                      <a:pt x="44" y="91"/>
                    </a:lnTo>
                    <a:lnTo>
                      <a:pt x="43" y="90"/>
                    </a:lnTo>
                    <a:lnTo>
                      <a:pt x="41" y="89"/>
                    </a:lnTo>
                    <a:lnTo>
                      <a:pt x="44" y="86"/>
                    </a:lnTo>
                    <a:lnTo>
                      <a:pt x="48" y="82"/>
                    </a:lnTo>
                    <a:lnTo>
                      <a:pt x="56" y="76"/>
                    </a:lnTo>
                    <a:lnTo>
                      <a:pt x="70" y="68"/>
                    </a:lnTo>
                    <a:lnTo>
                      <a:pt x="91" y="59"/>
                    </a:lnTo>
                    <a:lnTo>
                      <a:pt x="113" y="49"/>
                    </a:lnTo>
                    <a:lnTo>
                      <a:pt x="132" y="38"/>
                    </a:lnTo>
                    <a:lnTo>
                      <a:pt x="147" y="29"/>
                    </a:lnTo>
                    <a:lnTo>
                      <a:pt x="160" y="21"/>
                    </a:lnTo>
                    <a:lnTo>
                      <a:pt x="170" y="14"/>
                    </a:lnTo>
                    <a:lnTo>
                      <a:pt x="176" y="8"/>
                    </a:lnTo>
                    <a:lnTo>
                      <a:pt x="181" y="5"/>
                    </a:lnTo>
                    <a:lnTo>
                      <a:pt x="182" y="4"/>
                    </a:lnTo>
                    <a:lnTo>
                      <a:pt x="170" y="0"/>
                    </a:lnTo>
                    <a:close/>
                  </a:path>
                </a:pathLst>
              </a:custGeom>
              <a:solidFill>
                <a:srgbClr val="000000"/>
              </a:solidFill>
              <a:ln w="9525">
                <a:noFill/>
                <a:round/>
                <a:headEnd/>
                <a:tailEnd/>
              </a:ln>
            </p:spPr>
            <p:txBody>
              <a:bodyPr/>
              <a:lstStyle/>
              <a:p>
                <a:endParaRPr lang="en-US"/>
              </a:p>
            </p:txBody>
          </p:sp>
          <p:sp>
            <p:nvSpPr>
              <p:cNvPr id="18634" name="Freeform 151"/>
              <p:cNvSpPr>
                <a:spLocks/>
              </p:cNvSpPr>
              <p:nvPr/>
            </p:nvSpPr>
            <p:spPr bwMode="auto">
              <a:xfrm>
                <a:off x="3063" y="2487"/>
                <a:ext cx="91" cy="46"/>
              </a:xfrm>
              <a:custGeom>
                <a:avLst/>
                <a:gdLst>
                  <a:gd name="T0" fmla="*/ 3 w 182"/>
                  <a:gd name="T1" fmla="*/ 0 h 91"/>
                  <a:gd name="T2" fmla="*/ 3 w 182"/>
                  <a:gd name="T3" fmla="*/ 0 h 91"/>
                  <a:gd name="T4" fmla="*/ 3 w 182"/>
                  <a:gd name="T5" fmla="*/ 1 h 91"/>
                  <a:gd name="T6" fmla="*/ 3 w 182"/>
                  <a:gd name="T7" fmla="*/ 1 h 91"/>
                  <a:gd name="T8" fmla="*/ 3 w 182"/>
                  <a:gd name="T9" fmla="*/ 1 h 91"/>
                  <a:gd name="T10" fmla="*/ 3 w 182"/>
                  <a:gd name="T11" fmla="*/ 1 h 91"/>
                  <a:gd name="T12" fmla="*/ 3 w 182"/>
                  <a:gd name="T13" fmla="*/ 1 h 91"/>
                  <a:gd name="T14" fmla="*/ 3 w 182"/>
                  <a:gd name="T15" fmla="*/ 1 h 91"/>
                  <a:gd name="T16" fmla="*/ 2 w 182"/>
                  <a:gd name="T17" fmla="*/ 1 h 91"/>
                  <a:gd name="T18" fmla="*/ 2 w 182"/>
                  <a:gd name="T19" fmla="*/ 1 h 91"/>
                  <a:gd name="T20" fmla="*/ 2 w 182"/>
                  <a:gd name="T21" fmla="*/ 1 h 91"/>
                  <a:gd name="T22" fmla="*/ 2 w 182"/>
                  <a:gd name="T23" fmla="*/ 1 h 91"/>
                  <a:gd name="T24" fmla="*/ 2 w 182"/>
                  <a:gd name="T25" fmla="*/ 1 h 91"/>
                  <a:gd name="T26" fmla="*/ 2 w 182"/>
                  <a:gd name="T27" fmla="*/ 1 h 91"/>
                  <a:gd name="T28" fmla="*/ 2 w 182"/>
                  <a:gd name="T29" fmla="*/ 1 h 91"/>
                  <a:gd name="T30" fmla="*/ 1 w 182"/>
                  <a:gd name="T31" fmla="*/ 1 h 91"/>
                  <a:gd name="T32" fmla="*/ 1 w 182"/>
                  <a:gd name="T33" fmla="*/ 1 h 91"/>
                  <a:gd name="T34" fmla="*/ 1 w 182"/>
                  <a:gd name="T35" fmla="*/ 1 h 91"/>
                  <a:gd name="T36" fmla="*/ 1 w 182"/>
                  <a:gd name="T37" fmla="*/ 1 h 91"/>
                  <a:gd name="T38" fmla="*/ 1 w 182"/>
                  <a:gd name="T39" fmla="*/ 2 h 91"/>
                  <a:gd name="T40" fmla="*/ 1 w 182"/>
                  <a:gd name="T41" fmla="*/ 2 h 91"/>
                  <a:gd name="T42" fmla="*/ 1 w 182"/>
                  <a:gd name="T43" fmla="*/ 2 h 91"/>
                  <a:gd name="T44" fmla="*/ 1 w 182"/>
                  <a:gd name="T45" fmla="*/ 2 h 91"/>
                  <a:gd name="T46" fmla="*/ 1 w 182"/>
                  <a:gd name="T47" fmla="*/ 2 h 91"/>
                  <a:gd name="T48" fmla="*/ 0 w 182"/>
                  <a:gd name="T49" fmla="*/ 2 h 91"/>
                  <a:gd name="T50" fmla="*/ 1 w 182"/>
                  <a:gd name="T51" fmla="*/ 2 h 91"/>
                  <a:gd name="T52" fmla="*/ 1 w 182"/>
                  <a:gd name="T53" fmla="*/ 2 h 91"/>
                  <a:gd name="T54" fmla="*/ 1 w 182"/>
                  <a:gd name="T55" fmla="*/ 2 h 91"/>
                  <a:gd name="T56" fmla="*/ 1 w 182"/>
                  <a:gd name="T57" fmla="*/ 2 h 91"/>
                  <a:gd name="T58" fmla="*/ 1 w 182"/>
                  <a:gd name="T59" fmla="*/ 2 h 91"/>
                  <a:gd name="T60" fmla="*/ 1 w 182"/>
                  <a:gd name="T61" fmla="*/ 2 h 91"/>
                  <a:gd name="T62" fmla="*/ 1 w 182"/>
                  <a:gd name="T63" fmla="*/ 2 h 91"/>
                  <a:gd name="T64" fmla="*/ 1 w 182"/>
                  <a:gd name="T65" fmla="*/ 2 h 91"/>
                  <a:gd name="T66" fmla="*/ 1 w 182"/>
                  <a:gd name="T67" fmla="*/ 1 h 91"/>
                  <a:gd name="T68" fmla="*/ 2 w 182"/>
                  <a:gd name="T69" fmla="*/ 1 h 91"/>
                  <a:gd name="T70" fmla="*/ 3 w 182"/>
                  <a:gd name="T71" fmla="*/ 1 h 91"/>
                  <a:gd name="T72" fmla="*/ 3 w 182"/>
                  <a:gd name="T73" fmla="*/ 1 h 91"/>
                  <a:gd name="T74" fmla="*/ 3 w 182"/>
                  <a:gd name="T75" fmla="*/ 1 h 91"/>
                  <a:gd name="T76" fmla="*/ 3 w 182"/>
                  <a:gd name="T77" fmla="*/ 1 h 91"/>
                  <a:gd name="T78" fmla="*/ 3 w 182"/>
                  <a:gd name="T79" fmla="*/ 1 h 91"/>
                  <a:gd name="T80" fmla="*/ 3 w 182"/>
                  <a:gd name="T81" fmla="*/ 1 h 91"/>
                  <a:gd name="T82" fmla="*/ 3 w 182"/>
                  <a:gd name="T83" fmla="*/ 1 h 91"/>
                  <a:gd name="T84" fmla="*/ 3 w 182"/>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2"/>
                  <a:gd name="T130" fmla="*/ 0 h 91"/>
                  <a:gd name="T131" fmla="*/ 182 w 182"/>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2" h="91">
                    <a:moveTo>
                      <a:pt x="171" y="0"/>
                    </a:moveTo>
                    <a:lnTo>
                      <a:pt x="170" y="0"/>
                    </a:lnTo>
                    <a:lnTo>
                      <a:pt x="166" y="1"/>
                    </a:lnTo>
                    <a:lnTo>
                      <a:pt x="162" y="3"/>
                    </a:lnTo>
                    <a:lnTo>
                      <a:pt x="156" y="6"/>
                    </a:lnTo>
                    <a:lnTo>
                      <a:pt x="149" y="9"/>
                    </a:lnTo>
                    <a:lnTo>
                      <a:pt x="141" y="14"/>
                    </a:lnTo>
                    <a:lnTo>
                      <a:pt x="133" y="18"/>
                    </a:lnTo>
                    <a:lnTo>
                      <a:pt x="124" y="24"/>
                    </a:lnTo>
                    <a:lnTo>
                      <a:pt x="117" y="29"/>
                    </a:lnTo>
                    <a:lnTo>
                      <a:pt x="113" y="31"/>
                    </a:lnTo>
                    <a:lnTo>
                      <a:pt x="111" y="32"/>
                    </a:lnTo>
                    <a:lnTo>
                      <a:pt x="110" y="32"/>
                    </a:lnTo>
                    <a:lnTo>
                      <a:pt x="108" y="33"/>
                    </a:lnTo>
                    <a:lnTo>
                      <a:pt x="103" y="35"/>
                    </a:lnTo>
                    <a:lnTo>
                      <a:pt x="96" y="40"/>
                    </a:lnTo>
                    <a:lnTo>
                      <a:pt x="83" y="47"/>
                    </a:lnTo>
                    <a:lnTo>
                      <a:pt x="68" y="56"/>
                    </a:lnTo>
                    <a:lnTo>
                      <a:pt x="53" y="64"/>
                    </a:lnTo>
                    <a:lnTo>
                      <a:pt x="40" y="71"/>
                    </a:lnTo>
                    <a:lnTo>
                      <a:pt x="27" y="78"/>
                    </a:lnTo>
                    <a:lnTo>
                      <a:pt x="17" y="84"/>
                    </a:lnTo>
                    <a:lnTo>
                      <a:pt x="7" y="87"/>
                    </a:lnTo>
                    <a:lnTo>
                      <a:pt x="3" y="90"/>
                    </a:lnTo>
                    <a:lnTo>
                      <a:pt x="0" y="91"/>
                    </a:lnTo>
                    <a:lnTo>
                      <a:pt x="44" y="91"/>
                    </a:lnTo>
                    <a:lnTo>
                      <a:pt x="43" y="90"/>
                    </a:lnTo>
                    <a:lnTo>
                      <a:pt x="42" y="89"/>
                    </a:lnTo>
                    <a:lnTo>
                      <a:pt x="44" y="85"/>
                    </a:lnTo>
                    <a:lnTo>
                      <a:pt x="49" y="82"/>
                    </a:lnTo>
                    <a:lnTo>
                      <a:pt x="57" y="76"/>
                    </a:lnTo>
                    <a:lnTo>
                      <a:pt x="71" y="69"/>
                    </a:lnTo>
                    <a:lnTo>
                      <a:pt x="91" y="60"/>
                    </a:lnTo>
                    <a:lnTo>
                      <a:pt x="113" y="49"/>
                    </a:lnTo>
                    <a:lnTo>
                      <a:pt x="133" y="39"/>
                    </a:lnTo>
                    <a:lnTo>
                      <a:pt x="148" y="30"/>
                    </a:lnTo>
                    <a:lnTo>
                      <a:pt x="160" y="21"/>
                    </a:lnTo>
                    <a:lnTo>
                      <a:pt x="171" y="14"/>
                    </a:lnTo>
                    <a:lnTo>
                      <a:pt x="177" y="8"/>
                    </a:lnTo>
                    <a:lnTo>
                      <a:pt x="181" y="4"/>
                    </a:lnTo>
                    <a:lnTo>
                      <a:pt x="182" y="3"/>
                    </a:lnTo>
                    <a:lnTo>
                      <a:pt x="171" y="0"/>
                    </a:lnTo>
                    <a:close/>
                  </a:path>
                </a:pathLst>
              </a:custGeom>
              <a:solidFill>
                <a:srgbClr val="000000"/>
              </a:solidFill>
              <a:ln w="9525">
                <a:noFill/>
                <a:round/>
                <a:headEnd/>
                <a:tailEnd/>
              </a:ln>
            </p:spPr>
            <p:txBody>
              <a:bodyPr/>
              <a:lstStyle/>
              <a:p>
                <a:endParaRPr lang="en-US"/>
              </a:p>
            </p:txBody>
          </p:sp>
          <p:sp>
            <p:nvSpPr>
              <p:cNvPr id="18635" name="Freeform 152"/>
              <p:cNvSpPr>
                <a:spLocks/>
              </p:cNvSpPr>
              <p:nvPr/>
            </p:nvSpPr>
            <p:spPr bwMode="auto">
              <a:xfrm>
                <a:off x="3073" y="2500"/>
                <a:ext cx="91" cy="46"/>
              </a:xfrm>
              <a:custGeom>
                <a:avLst/>
                <a:gdLst>
                  <a:gd name="T0" fmla="*/ 3 w 182"/>
                  <a:gd name="T1" fmla="*/ 0 h 91"/>
                  <a:gd name="T2" fmla="*/ 3 w 182"/>
                  <a:gd name="T3" fmla="*/ 0 h 91"/>
                  <a:gd name="T4" fmla="*/ 3 w 182"/>
                  <a:gd name="T5" fmla="*/ 1 h 91"/>
                  <a:gd name="T6" fmla="*/ 3 w 182"/>
                  <a:gd name="T7" fmla="*/ 1 h 91"/>
                  <a:gd name="T8" fmla="*/ 3 w 182"/>
                  <a:gd name="T9" fmla="*/ 1 h 91"/>
                  <a:gd name="T10" fmla="*/ 3 w 182"/>
                  <a:gd name="T11" fmla="*/ 1 h 91"/>
                  <a:gd name="T12" fmla="*/ 3 w 182"/>
                  <a:gd name="T13" fmla="*/ 1 h 91"/>
                  <a:gd name="T14" fmla="*/ 3 w 182"/>
                  <a:gd name="T15" fmla="*/ 1 h 91"/>
                  <a:gd name="T16" fmla="*/ 2 w 182"/>
                  <a:gd name="T17" fmla="*/ 1 h 91"/>
                  <a:gd name="T18" fmla="*/ 2 w 182"/>
                  <a:gd name="T19" fmla="*/ 1 h 91"/>
                  <a:gd name="T20" fmla="*/ 2 w 182"/>
                  <a:gd name="T21" fmla="*/ 1 h 91"/>
                  <a:gd name="T22" fmla="*/ 2 w 182"/>
                  <a:gd name="T23" fmla="*/ 1 h 91"/>
                  <a:gd name="T24" fmla="*/ 2 w 182"/>
                  <a:gd name="T25" fmla="*/ 1 h 91"/>
                  <a:gd name="T26" fmla="*/ 2 w 182"/>
                  <a:gd name="T27" fmla="*/ 1 h 91"/>
                  <a:gd name="T28" fmla="*/ 2 w 182"/>
                  <a:gd name="T29" fmla="*/ 1 h 91"/>
                  <a:gd name="T30" fmla="*/ 1 w 182"/>
                  <a:gd name="T31" fmla="*/ 1 h 91"/>
                  <a:gd name="T32" fmla="*/ 1 w 182"/>
                  <a:gd name="T33" fmla="*/ 1 h 91"/>
                  <a:gd name="T34" fmla="*/ 1 w 182"/>
                  <a:gd name="T35" fmla="*/ 1 h 91"/>
                  <a:gd name="T36" fmla="*/ 1 w 182"/>
                  <a:gd name="T37" fmla="*/ 2 h 91"/>
                  <a:gd name="T38" fmla="*/ 1 w 182"/>
                  <a:gd name="T39" fmla="*/ 2 h 91"/>
                  <a:gd name="T40" fmla="*/ 1 w 182"/>
                  <a:gd name="T41" fmla="*/ 2 h 91"/>
                  <a:gd name="T42" fmla="*/ 1 w 182"/>
                  <a:gd name="T43" fmla="*/ 2 h 91"/>
                  <a:gd name="T44" fmla="*/ 1 w 182"/>
                  <a:gd name="T45" fmla="*/ 2 h 91"/>
                  <a:gd name="T46" fmla="*/ 1 w 182"/>
                  <a:gd name="T47" fmla="*/ 2 h 91"/>
                  <a:gd name="T48" fmla="*/ 0 w 182"/>
                  <a:gd name="T49" fmla="*/ 2 h 91"/>
                  <a:gd name="T50" fmla="*/ 1 w 182"/>
                  <a:gd name="T51" fmla="*/ 2 h 91"/>
                  <a:gd name="T52" fmla="*/ 1 w 182"/>
                  <a:gd name="T53" fmla="*/ 2 h 91"/>
                  <a:gd name="T54" fmla="*/ 1 w 182"/>
                  <a:gd name="T55" fmla="*/ 2 h 91"/>
                  <a:gd name="T56" fmla="*/ 1 w 182"/>
                  <a:gd name="T57" fmla="*/ 2 h 91"/>
                  <a:gd name="T58" fmla="*/ 1 w 182"/>
                  <a:gd name="T59" fmla="*/ 2 h 91"/>
                  <a:gd name="T60" fmla="*/ 1 w 182"/>
                  <a:gd name="T61" fmla="*/ 2 h 91"/>
                  <a:gd name="T62" fmla="*/ 1 w 182"/>
                  <a:gd name="T63" fmla="*/ 2 h 91"/>
                  <a:gd name="T64" fmla="*/ 1 w 182"/>
                  <a:gd name="T65" fmla="*/ 2 h 91"/>
                  <a:gd name="T66" fmla="*/ 1 w 182"/>
                  <a:gd name="T67" fmla="*/ 1 h 91"/>
                  <a:gd name="T68" fmla="*/ 2 w 182"/>
                  <a:gd name="T69" fmla="*/ 1 h 91"/>
                  <a:gd name="T70" fmla="*/ 3 w 182"/>
                  <a:gd name="T71" fmla="*/ 1 h 91"/>
                  <a:gd name="T72" fmla="*/ 3 w 182"/>
                  <a:gd name="T73" fmla="*/ 1 h 91"/>
                  <a:gd name="T74" fmla="*/ 3 w 182"/>
                  <a:gd name="T75" fmla="*/ 1 h 91"/>
                  <a:gd name="T76" fmla="*/ 3 w 182"/>
                  <a:gd name="T77" fmla="*/ 1 h 91"/>
                  <a:gd name="T78" fmla="*/ 3 w 182"/>
                  <a:gd name="T79" fmla="*/ 1 h 91"/>
                  <a:gd name="T80" fmla="*/ 3 w 182"/>
                  <a:gd name="T81" fmla="*/ 1 h 91"/>
                  <a:gd name="T82" fmla="*/ 3 w 182"/>
                  <a:gd name="T83" fmla="*/ 1 h 91"/>
                  <a:gd name="T84" fmla="*/ 3 w 182"/>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2"/>
                  <a:gd name="T130" fmla="*/ 0 h 91"/>
                  <a:gd name="T131" fmla="*/ 182 w 182"/>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2" h="91">
                    <a:moveTo>
                      <a:pt x="169" y="0"/>
                    </a:moveTo>
                    <a:lnTo>
                      <a:pt x="168" y="0"/>
                    </a:lnTo>
                    <a:lnTo>
                      <a:pt x="166" y="1"/>
                    </a:lnTo>
                    <a:lnTo>
                      <a:pt x="161" y="4"/>
                    </a:lnTo>
                    <a:lnTo>
                      <a:pt x="154" y="6"/>
                    </a:lnTo>
                    <a:lnTo>
                      <a:pt x="148" y="9"/>
                    </a:lnTo>
                    <a:lnTo>
                      <a:pt x="139" y="14"/>
                    </a:lnTo>
                    <a:lnTo>
                      <a:pt x="131" y="19"/>
                    </a:lnTo>
                    <a:lnTo>
                      <a:pt x="122" y="24"/>
                    </a:lnTo>
                    <a:lnTo>
                      <a:pt x="115" y="29"/>
                    </a:lnTo>
                    <a:lnTo>
                      <a:pt x="112" y="31"/>
                    </a:lnTo>
                    <a:lnTo>
                      <a:pt x="110" y="32"/>
                    </a:lnTo>
                    <a:lnTo>
                      <a:pt x="108" y="32"/>
                    </a:lnTo>
                    <a:lnTo>
                      <a:pt x="106" y="34"/>
                    </a:lnTo>
                    <a:lnTo>
                      <a:pt x="103" y="36"/>
                    </a:lnTo>
                    <a:lnTo>
                      <a:pt x="95" y="40"/>
                    </a:lnTo>
                    <a:lnTo>
                      <a:pt x="83" y="47"/>
                    </a:lnTo>
                    <a:lnTo>
                      <a:pt x="68" y="57"/>
                    </a:lnTo>
                    <a:lnTo>
                      <a:pt x="53" y="65"/>
                    </a:lnTo>
                    <a:lnTo>
                      <a:pt x="39" y="72"/>
                    </a:lnTo>
                    <a:lnTo>
                      <a:pt x="27" y="79"/>
                    </a:lnTo>
                    <a:lnTo>
                      <a:pt x="16" y="84"/>
                    </a:lnTo>
                    <a:lnTo>
                      <a:pt x="7" y="88"/>
                    </a:lnTo>
                    <a:lnTo>
                      <a:pt x="3" y="90"/>
                    </a:lnTo>
                    <a:lnTo>
                      <a:pt x="0" y="91"/>
                    </a:lnTo>
                    <a:lnTo>
                      <a:pt x="43" y="91"/>
                    </a:lnTo>
                    <a:lnTo>
                      <a:pt x="42" y="90"/>
                    </a:lnTo>
                    <a:lnTo>
                      <a:pt x="42" y="89"/>
                    </a:lnTo>
                    <a:lnTo>
                      <a:pt x="43" y="85"/>
                    </a:lnTo>
                    <a:lnTo>
                      <a:pt x="49" y="82"/>
                    </a:lnTo>
                    <a:lnTo>
                      <a:pt x="57" y="76"/>
                    </a:lnTo>
                    <a:lnTo>
                      <a:pt x="70" y="69"/>
                    </a:lnTo>
                    <a:lnTo>
                      <a:pt x="91" y="60"/>
                    </a:lnTo>
                    <a:lnTo>
                      <a:pt x="113" y="50"/>
                    </a:lnTo>
                    <a:lnTo>
                      <a:pt x="133" y="39"/>
                    </a:lnTo>
                    <a:lnTo>
                      <a:pt x="148" y="30"/>
                    </a:lnTo>
                    <a:lnTo>
                      <a:pt x="160" y="22"/>
                    </a:lnTo>
                    <a:lnTo>
                      <a:pt x="171" y="15"/>
                    </a:lnTo>
                    <a:lnTo>
                      <a:pt x="176" y="9"/>
                    </a:lnTo>
                    <a:lnTo>
                      <a:pt x="181" y="6"/>
                    </a:lnTo>
                    <a:lnTo>
                      <a:pt x="182" y="5"/>
                    </a:lnTo>
                    <a:lnTo>
                      <a:pt x="169" y="0"/>
                    </a:lnTo>
                    <a:close/>
                  </a:path>
                </a:pathLst>
              </a:custGeom>
              <a:solidFill>
                <a:srgbClr val="000000"/>
              </a:solidFill>
              <a:ln w="9525">
                <a:noFill/>
                <a:round/>
                <a:headEnd/>
                <a:tailEnd/>
              </a:ln>
            </p:spPr>
            <p:txBody>
              <a:bodyPr/>
              <a:lstStyle/>
              <a:p>
                <a:endParaRPr lang="en-US"/>
              </a:p>
            </p:txBody>
          </p:sp>
          <p:sp>
            <p:nvSpPr>
              <p:cNvPr id="18636" name="Freeform 153"/>
              <p:cNvSpPr>
                <a:spLocks/>
              </p:cNvSpPr>
              <p:nvPr/>
            </p:nvSpPr>
            <p:spPr bwMode="auto">
              <a:xfrm>
                <a:off x="3083" y="2513"/>
                <a:ext cx="91" cy="45"/>
              </a:xfrm>
              <a:custGeom>
                <a:avLst/>
                <a:gdLst>
                  <a:gd name="T0" fmla="*/ 3 w 182"/>
                  <a:gd name="T1" fmla="*/ 0 h 92"/>
                  <a:gd name="T2" fmla="*/ 3 w 182"/>
                  <a:gd name="T3" fmla="*/ 0 h 92"/>
                  <a:gd name="T4" fmla="*/ 3 w 182"/>
                  <a:gd name="T5" fmla="*/ 0 h 92"/>
                  <a:gd name="T6" fmla="*/ 3 w 182"/>
                  <a:gd name="T7" fmla="*/ 0 h 92"/>
                  <a:gd name="T8" fmla="*/ 3 w 182"/>
                  <a:gd name="T9" fmla="*/ 0 h 92"/>
                  <a:gd name="T10" fmla="*/ 3 w 182"/>
                  <a:gd name="T11" fmla="*/ 0 h 92"/>
                  <a:gd name="T12" fmla="*/ 3 w 182"/>
                  <a:gd name="T13" fmla="*/ 0 h 92"/>
                  <a:gd name="T14" fmla="*/ 3 w 182"/>
                  <a:gd name="T15" fmla="*/ 0 h 92"/>
                  <a:gd name="T16" fmla="*/ 2 w 182"/>
                  <a:gd name="T17" fmla="*/ 0 h 92"/>
                  <a:gd name="T18" fmla="*/ 2 w 182"/>
                  <a:gd name="T19" fmla="*/ 0 h 92"/>
                  <a:gd name="T20" fmla="*/ 2 w 182"/>
                  <a:gd name="T21" fmla="*/ 0 h 92"/>
                  <a:gd name="T22" fmla="*/ 2 w 182"/>
                  <a:gd name="T23" fmla="*/ 0 h 92"/>
                  <a:gd name="T24" fmla="*/ 2 w 182"/>
                  <a:gd name="T25" fmla="*/ 0 h 92"/>
                  <a:gd name="T26" fmla="*/ 2 w 182"/>
                  <a:gd name="T27" fmla="*/ 0 h 92"/>
                  <a:gd name="T28" fmla="*/ 2 w 182"/>
                  <a:gd name="T29" fmla="*/ 0 h 92"/>
                  <a:gd name="T30" fmla="*/ 1 w 182"/>
                  <a:gd name="T31" fmla="*/ 0 h 92"/>
                  <a:gd name="T32" fmla="*/ 1 w 182"/>
                  <a:gd name="T33" fmla="*/ 0 h 92"/>
                  <a:gd name="T34" fmla="*/ 1 w 182"/>
                  <a:gd name="T35" fmla="*/ 0 h 92"/>
                  <a:gd name="T36" fmla="*/ 1 w 182"/>
                  <a:gd name="T37" fmla="*/ 1 h 92"/>
                  <a:gd name="T38" fmla="*/ 1 w 182"/>
                  <a:gd name="T39" fmla="*/ 1 h 92"/>
                  <a:gd name="T40" fmla="*/ 1 w 182"/>
                  <a:gd name="T41" fmla="*/ 1 h 92"/>
                  <a:gd name="T42" fmla="*/ 1 w 182"/>
                  <a:gd name="T43" fmla="*/ 1 h 92"/>
                  <a:gd name="T44" fmla="*/ 1 w 182"/>
                  <a:gd name="T45" fmla="*/ 1 h 92"/>
                  <a:gd name="T46" fmla="*/ 1 w 182"/>
                  <a:gd name="T47" fmla="*/ 1 h 92"/>
                  <a:gd name="T48" fmla="*/ 0 w 182"/>
                  <a:gd name="T49" fmla="*/ 1 h 92"/>
                  <a:gd name="T50" fmla="*/ 1 w 182"/>
                  <a:gd name="T51" fmla="*/ 1 h 92"/>
                  <a:gd name="T52" fmla="*/ 1 w 182"/>
                  <a:gd name="T53" fmla="*/ 1 h 92"/>
                  <a:gd name="T54" fmla="*/ 1 w 182"/>
                  <a:gd name="T55" fmla="*/ 1 h 92"/>
                  <a:gd name="T56" fmla="*/ 1 w 182"/>
                  <a:gd name="T57" fmla="*/ 1 h 92"/>
                  <a:gd name="T58" fmla="*/ 1 w 182"/>
                  <a:gd name="T59" fmla="*/ 1 h 92"/>
                  <a:gd name="T60" fmla="*/ 1 w 182"/>
                  <a:gd name="T61" fmla="*/ 1 h 92"/>
                  <a:gd name="T62" fmla="*/ 1 w 182"/>
                  <a:gd name="T63" fmla="*/ 1 h 92"/>
                  <a:gd name="T64" fmla="*/ 1 w 182"/>
                  <a:gd name="T65" fmla="*/ 1 h 92"/>
                  <a:gd name="T66" fmla="*/ 1 w 182"/>
                  <a:gd name="T67" fmla="*/ 0 h 92"/>
                  <a:gd name="T68" fmla="*/ 2 w 182"/>
                  <a:gd name="T69" fmla="*/ 0 h 92"/>
                  <a:gd name="T70" fmla="*/ 3 w 182"/>
                  <a:gd name="T71" fmla="*/ 0 h 92"/>
                  <a:gd name="T72" fmla="*/ 3 w 182"/>
                  <a:gd name="T73" fmla="*/ 0 h 92"/>
                  <a:gd name="T74" fmla="*/ 3 w 182"/>
                  <a:gd name="T75" fmla="*/ 0 h 92"/>
                  <a:gd name="T76" fmla="*/ 3 w 182"/>
                  <a:gd name="T77" fmla="*/ 0 h 92"/>
                  <a:gd name="T78" fmla="*/ 3 w 182"/>
                  <a:gd name="T79" fmla="*/ 0 h 92"/>
                  <a:gd name="T80" fmla="*/ 3 w 182"/>
                  <a:gd name="T81" fmla="*/ 0 h 92"/>
                  <a:gd name="T82" fmla="*/ 3 w 182"/>
                  <a:gd name="T83" fmla="*/ 0 h 92"/>
                  <a:gd name="T84" fmla="*/ 3 w 182"/>
                  <a:gd name="T85" fmla="*/ 0 h 92"/>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2"/>
                  <a:gd name="T130" fmla="*/ 0 h 92"/>
                  <a:gd name="T131" fmla="*/ 182 w 182"/>
                  <a:gd name="T132" fmla="*/ 92 h 92"/>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2" h="92">
                    <a:moveTo>
                      <a:pt x="170" y="0"/>
                    </a:moveTo>
                    <a:lnTo>
                      <a:pt x="169" y="0"/>
                    </a:lnTo>
                    <a:lnTo>
                      <a:pt x="166" y="2"/>
                    </a:lnTo>
                    <a:lnTo>
                      <a:pt x="161" y="4"/>
                    </a:lnTo>
                    <a:lnTo>
                      <a:pt x="155" y="6"/>
                    </a:lnTo>
                    <a:lnTo>
                      <a:pt x="148" y="10"/>
                    </a:lnTo>
                    <a:lnTo>
                      <a:pt x="140" y="14"/>
                    </a:lnTo>
                    <a:lnTo>
                      <a:pt x="132" y="19"/>
                    </a:lnTo>
                    <a:lnTo>
                      <a:pt x="123" y="25"/>
                    </a:lnTo>
                    <a:lnTo>
                      <a:pt x="116" y="29"/>
                    </a:lnTo>
                    <a:lnTo>
                      <a:pt x="113" y="32"/>
                    </a:lnTo>
                    <a:lnTo>
                      <a:pt x="110" y="33"/>
                    </a:lnTo>
                    <a:lnTo>
                      <a:pt x="109" y="34"/>
                    </a:lnTo>
                    <a:lnTo>
                      <a:pt x="107" y="35"/>
                    </a:lnTo>
                    <a:lnTo>
                      <a:pt x="102" y="36"/>
                    </a:lnTo>
                    <a:lnTo>
                      <a:pt x="95" y="41"/>
                    </a:lnTo>
                    <a:lnTo>
                      <a:pt x="83" y="48"/>
                    </a:lnTo>
                    <a:lnTo>
                      <a:pt x="68" y="57"/>
                    </a:lnTo>
                    <a:lnTo>
                      <a:pt x="53" y="65"/>
                    </a:lnTo>
                    <a:lnTo>
                      <a:pt x="39" y="72"/>
                    </a:lnTo>
                    <a:lnTo>
                      <a:pt x="26" y="79"/>
                    </a:lnTo>
                    <a:lnTo>
                      <a:pt x="16" y="85"/>
                    </a:lnTo>
                    <a:lnTo>
                      <a:pt x="7" y="88"/>
                    </a:lnTo>
                    <a:lnTo>
                      <a:pt x="2" y="90"/>
                    </a:lnTo>
                    <a:lnTo>
                      <a:pt x="0" y="92"/>
                    </a:lnTo>
                    <a:lnTo>
                      <a:pt x="44" y="92"/>
                    </a:lnTo>
                    <a:lnTo>
                      <a:pt x="42" y="90"/>
                    </a:lnTo>
                    <a:lnTo>
                      <a:pt x="41" y="89"/>
                    </a:lnTo>
                    <a:lnTo>
                      <a:pt x="44" y="86"/>
                    </a:lnTo>
                    <a:lnTo>
                      <a:pt x="48" y="82"/>
                    </a:lnTo>
                    <a:lnTo>
                      <a:pt x="56" y="77"/>
                    </a:lnTo>
                    <a:lnTo>
                      <a:pt x="70" y="70"/>
                    </a:lnTo>
                    <a:lnTo>
                      <a:pt x="91" y="60"/>
                    </a:lnTo>
                    <a:lnTo>
                      <a:pt x="113" y="50"/>
                    </a:lnTo>
                    <a:lnTo>
                      <a:pt x="132" y="40"/>
                    </a:lnTo>
                    <a:lnTo>
                      <a:pt x="147" y="30"/>
                    </a:lnTo>
                    <a:lnTo>
                      <a:pt x="160" y="22"/>
                    </a:lnTo>
                    <a:lnTo>
                      <a:pt x="170" y="15"/>
                    </a:lnTo>
                    <a:lnTo>
                      <a:pt x="176" y="10"/>
                    </a:lnTo>
                    <a:lnTo>
                      <a:pt x="181" y="6"/>
                    </a:lnTo>
                    <a:lnTo>
                      <a:pt x="182" y="5"/>
                    </a:lnTo>
                    <a:lnTo>
                      <a:pt x="170" y="0"/>
                    </a:lnTo>
                    <a:close/>
                  </a:path>
                </a:pathLst>
              </a:custGeom>
              <a:solidFill>
                <a:srgbClr val="000000"/>
              </a:solidFill>
              <a:ln w="9525">
                <a:noFill/>
                <a:round/>
                <a:headEnd/>
                <a:tailEnd/>
              </a:ln>
            </p:spPr>
            <p:txBody>
              <a:bodyPr/>
              <a:lstStyle/>
              <a:p>
                <a:endParaRPr lang="en-US"/>
              </a:p>
            </p:txBody>
          </p:sp>
          <p:sp>
            <p:nvSpPr>
              <p:cNvPr id="18637" name="Freeform 154"/>
              <p:cNvSpPr>
                <a:spLocks/>
              </p:cNvSpPr>
              <p:nvPr/>
            </p:nvSpPr>
            <p:spPr bwMode="auto">
              <a:xfrm>
                <a:off x="2518" y="1975"/>
                <a:ext cx="91" cy="46"/>
              </a:xfrm>
              <a:custGeom>
                <a:avLst/>
                <a:gdLst>
                  <a:gd name="T0" fmla="*/ 3 w 182"/>
                  <a:gd name="T1" fmla="*/ 0 h 91"/>
                  <a:gd name="T2" fmla="*/ 3 w 182"/>
                  <a:gd name="T3" fmla="*/ 0 h 91"/>
                  <a:gd name="T4" fmla="*/ 3 w 182"/>
                  <a:gd name="T5" fmla="*/ 1 h 91"/>
                  <a:gd name="T6" fmla="*/ 3 w 182"/>
                  <a:gd name="T7" fmla="*/ 1 h 91"/>
                  <a:gd name="T8" fmla="*/ 3 w 182"/>
                  <a:gd name="T9" fmla="*/ 1 h 91"/>
                  <a:gd name="T10" fmla="*/ 3 w 182"/>
                  <a:gd name="T11" fmla="*/ 1 h 91"/>
                  <a:gd name="T12" fmla="*/ 3 w 182"/>
                  <a:gd name="T13" fmla="*/ 1 h 91"/>
                  <a:gd name="T14" fmla="*/ 3 w 182"/>
                  <a:gd name="T15" fmla="*/ 1 h 91"/>
                  <a:gd name="T16" fmla="*/ 2 w 182"/>
                  <a:gd name="T17" fmla="*/ 1 h 91"/>
                  <a:gd name="T18" fmla="*/ 2 w 182"/>
                  <a:gd name="T19" fmla="*/ 1 h 91"/>
                  <a:gd name="T20" fmla="*/ 2 w 182"/>
                  <a:gd name="T21" fmla="*/ 1 h 91"/>
                  <a:gd name="T22" fmla="*/ 2 w 182"/>
                  <a:gd name="T23" fmla="*/ 1 h 91"/>
                  <a:gd name="T24" fmla="*/ 2 w 182"/>
                  <a:gd name="T25" fmla="*/ 1 h 91"/>
                  <a:gd name="T26" fmla="*/ 2 w 182"/>
                  <a:gd name="T27" fmla="*/ 1 h 91"/>
                  <a:gd name="T28" fmla="*/ 2 w 182"/>
                  <a:gd name="T29" fmla="*/ 1 h 91"/>
                  <a:gd name="T30" fmla="*/ 1 w 182"/>
                  <a:gd name="T31" fmla="*/ 1 h 91"/>
                  <a:gd name="T32" fmla="*/ 1 w 182"/>
                  <a:gd name="T33" fmla="*/ 1 h 91"/>
                  <a:gd name="T34" fmla="*/ 1 w 182"/>
                  <a:gd name="T35" fmla="*/ 1 h 91"/>
                  <a:gd name="T36" fmla="*/ 1 w 182"/>
                  <a:gd name="T37" fmla="*/ 2 h 91"/>
                  <a:gd name="T38" fmla="*/ 1 w 182"/>
                  <a:gd name="T39" fmla="*/ 2 h 91"/>
                  <a:gd name="T40" fmla="*/ 1 w 182"/>
                  <a:gd name="T41" fmla="*/ 2 h 91"/>
                  <a:gd name="T42" fmla="*/ 1 w 182"/>
                  <a:gd name="T43" fmla="*/ 2 h 91"/>
                  <a:gd name="T44" fmla="*/ 1 w 182"/>
                  <a:gd name="T45" fmla="*/ 2 h 91"/>
                  <a:gd name="T46" fmla="*/ 1 w 182"/>
                  <a:gd name="T47" fmla="*/ 2 h 91"/>
                  <a:gd name="T48" fmla="*/ 0 w 182"/>
                  <a:gd name="T49" fmla="*/ 2 h 91"/>
                  <a:gd name="T50" fmla="*/ 1 w 182"/>
                  <a:gd name="T51" fmla="*/ 2 h 91"/>
                  <a:gd name="T52" fmla="*/ 1 w 182"/>
                  <a:gd name="T53" fmla="*/ 2 h 91"/>
                  <a:gd name="T54" fmla="*/ 1 w 182"/>
                  <a:gd name="T55" fmla="*/ 2 h 91"/>
                  <a:gd name="T56" fmla="*/ 1 w 182"/>
                  <a:gd name="T57" fmla="*/ 2 h 91"/>
                  <a:gd name="T58" fmla="*/ 1 w 182"/>
                  <a:gd name="T59" fmla="*/ 2 h 91"/>
                  <a:gd name="T60" fmla="*/ 1 w 182"/>
                  <a:gd name="T61" fmla="*/ 2 h 91"/>
                  <a:gd name="T62" fmla="*/ 1 w 182"/>
                  <a:gd name="T63" fmla="*/ 2 h 91"/>
                  <a:gd name="T64" fmla="*/ 1 w 182"/>
                  <a:gd name="T65" fmla="*/ 2 h 91"/>
                  <a:gd name="T66" fmla="*/ 1 w 182"/>
                  <a:gd name="T67" fmla="*/ 1 h 91"/>
                  <a:gd name="T68" fmla="*/ 2 w 182"/>
                  <a:gd name="T69" fmla="*/ 1 h 91"/>
                  <a:gd name="T70" fmla="*/ 3 w 182"/>
                  <a:gd name="T71" fmla="*/ 1 h 91"/>
                  <a:gd name="T72" fmla="*/ 3 w 182"/>
                  <a:gd name="T73" fmla="*/ 1 h 91"/>
                  <a:gd name="T74" fmla="*/ 3 w 182"/>
                  <a:gd name="T75" fmla="*/ 1 h 91"/>
                  <a:gd name="T76" fmla="*/ 3 w 182"/>
                  <a:gd name="T77" fmla="*/ 1 h 91"/>
                  <a:gd name="T78" fmla="*/ 3 w 182"/>
                  <a:gd name="T79" fmla="*/ 1 h 91"/>
                  <a:gd name="T80" fmla="*/ 3 w 182"/>
                  <a:gd name="T81" fmla="*/ 1 h 91"/>
                  <a:gd name="T82" fmla="*/ 3 w 182"/>
                  <a:gd name="T83" fmla="*/ 1 h 91"/>
                  <a:gd name="T84" fmla="*/ 3 w 182"/>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2"/>
                  <a:gd name="T130" fmla="*/ 0 h 91"/>
                  <a:gd name="T131" fmla="*/ 182 w 182"/>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2" h="91">
                    <a:moveTo>
                      <a:pt x="171" y="0"/>
                    </a:moveTo>
                    <a:lnTo>
                      <a:pt x="170" y="0"/>
                    </a:lnTo>
                    <a:lnTo>
                      <a:pt x="166" y="1"/>
                    </a:lnTo>
                    <a:lnTo>
                      <a:pt x="162" y="3"/>
                    </a:lnTo>
                    <a:lnTo>
                      <a:pt x="156" y="6"/>
                    </a:lnTo>
                    <a:lnTo>
                      <a:pt x="149" y="9"/>
                    </a:lnTo>
                    <a:lnTo>
                      <a:pt x="141" y="14"/>
                    </a:lnTo>
                    <a:lnTo>
                      <a:pt x="133" y="18"/>
                    </a:lnTo>
                    <a:lnTo>
                      <a:pt x="124" y="24"/>
                    </a:lnTo>
                    <a:lnTo>
                      <a:pt x="117" y="29"/>
                    </a:lnTo>
                    <a:lnTo>
                      <a:pt x="113" y="31"/>
                    </a:lnTo>
                    <a:lnTo>
                      <a:pt x="111" y="32"/>
                    </a:lnTo>
                    <a:lnTo>
                      <a:pt x="110" y="33"/>
                    </a:lnTo>
                    <a:lnTo>
                      <a:pt x="107" y="35"/>
                    </a:lnTo>
                    <a:lnTo>
                      <a:pt x="103" y="37"/>
                    </a:lnTo>
                    <a:lnTo>
                      <a:pt x="96" y="41"/>
                    </a:lnTo>
                    <a:lnTo>
                      <a:pt x="83" y="48"/>
                    </a:lnTo>
                    <a:lnTo>
                      <a:pt x="68" y="56"/>
                    </a:lnTo>
                    <a:lnTo>
                      <a:pt x="53" y="65"/>
                    </a:lnTo>
                    <a:lnTo>
                      <a:pt x="39" y="71"/>
                    </a:lnTo>
                    <a:lnTo>
                      <a:pt x="27" y="78"/>
                    </a:lnTo>
                    <a:lnTo>
                      <a:pt x="16" y="84"/>
                    </a:lnTo>
                    <a:lnTo>
                      <a:pt x="7" y="88"/>
                    </a:lnTo>
                    <a:lnTo>
                      <a:pt x="3" y="90"/>
                    </a:lnTo>
                    <a:lnTo>
                      <a:pt x="0" y="91"/>
                    </a:lnTo>
                    <a:lnTo>
                      <a:pt x="44" y="91"/>
                    </a:lnTo>
                    <a:lnTo>
                      <a:pt x="43" y="90"/>
                    </a:lnTo>
                    <a:lnTo>
                      <a:pt x="42" y="89"/>
                    </a:lnTo>
                    <a:lnTo>
                      <a:pt x="44" y="85"/>
                    </a:lnTo>
                    <a:lnTo>
                      <a:pt x="49" y="82"/>
                    </a:lnTo>
                    <a:lnTo>
                      <a:pt x="57" y="76"/>
                    </a:lnTo>
                    <a:lnTo>
                      <a:pt x="71" y="69"/>
                    </a:lnTo>
                    <a:lnTo>
                      <a:pt x="91" y="60"/>
                    </a:lnTo>
                    <a:lnTo>
                      <a:pt x="113" y="50"/>
                    </a:lnTo>
                    <a:lnTo>
                      <a:pt x="133" y="39"/>
                    </a:lnTo>
                    <a:lnTo>
                      <a:pt x="148" y="30"/>
                    </a:lnTo>
                    <a:lnTo>
                      <a:pt x="160" y="22"/>
                    </a:lnTo>
                    <a:lnTo>
                      <a:pt x="171" y="15"/>
                    </a:lnTo>
                    <a:lnTo>
                      <a:pt x="176" y="9"/>
                    </a:lnTo>
                    <a:lnTo>
                      <a:pt x="181" y="6"/>
                    </a:lnTo>
                    <a:lnTo>
                      <a:pt x="182" y="5"/>
                    </a:lnTo>
                    <a:lnTo>
                      <a:pt x="171" y="0"/>
                    </a:lnTo>
                    <a:close/>
                  </a:path>
                </a:pathLst>
              </a:custGeom>
              <a:solidFill>
                <a:srgbClr val="000000"/>
              </a:solidFill>
              <a:ln w="9525">
                <a:noFill/>
                <a:round/>
                <a:headEnd/>
                <a:tailEnd/>
              </a:ln>
            </p:spPr>
            <p:txBody>
              <a:bodyPr/>
              <a:lstStyle/>
              <a:p>
                <a:endParaRPr lang="en-US"/>
              </a:p>
            </p:txBody>
          </p:sp>
          <p:sp>
            <p:nvSpPr>
              <p:cNvPr id="18638" name="Freeform 155"/>
              <p:cNvSpPr>
                <a:spLocks/>
              </p:cNvSpPr>
              <p:nvPr/>
            </p:nvSpPr>
            <p:spPr bwMode="auto">
              <a:xfrm>
                <a:off x="2528" y="1988"/>
                <a:ext cx="91" cy="45"/>
              </a:xfrm>
              <a:custGeom>
                <a:avLst/>
                <a:gdLst>
                  <a:gd name="T0" fmla="*/ 3 w 182"/>
                  <a:gd name="T1" fmla="*/ 0 h 91"/>
                  <a:gd name="T2" fmla="*/ 3 w 182"/>
                  <a:gd name="T3" fmla="*/ 0 h 91"/>
                  <a:gd name="T4" fmla="*/ 3 w 182"/>
                  <a:gd name="T5" fmla="*/ 0 h 91"/>
                  <a:gd name="T6" fmla="*/ 3 w 182"/>
                  <a:gd name="T7" fmla="*/ 0 h 91"/>
                  <a:gd name="T8" fmla="*/ 3 w 182"/>
                  <a:gd name="T9" fmla="*/ 0 h 91"/>
                  <a:gd name="T10" fmla="*/ 3 w 182"/>
                  <a:gd name="T11" fmla="*/ 0 h 91"/>
                  <a:gd name="T12" fmla="*/ 3 w 182"/>
                  <a:gd name="T13" fmla="*/ 0 h 91"/>
                  <a:gd name="T14" fmla="*/ 3 w 182"/>
                  <a:gd name="T15" fmla="*/ 0 h 91"/>
                  <a:gd name="T16" fmla="*/ 2 w 182"/>
                  <a:gd name="T17" fmla="*/ 0 h 91"/>
                  <a:gd name="T18" fmla="*/ 2 w 182"/>
                  <a:gd name="T19" fmla="*/ 0 h 91"/>
                  <a:gd name="T20" fmla="*/ 2 w 182"/>
                  <a:gd name="T21" fmla="*/ 0 h 91"/>
                  <a:gd name="T22" fmla="*/ 2 w 182"/>
                  <a:gd name="T23" fmla="*/ 0 h 91"/>
                  <a:gd name="T24" fmla="*/ 2 w 182"/>
                  <a:gd name="T25" fmla="*/ 0 h 91"/>
                  <a:gd name="T26" fmla="*/ 2 w 182"/>
                  <a:gd name="T27" fmla="*/ 0 h 91"/>
                  <a:gd name="T28" fmla="*/ 2 w 182"/>
                  <a:gd name="T29" fmla="*/ 0 h 91"/>
                  <a:gd name="T30" fmla="*/ 1 w 182"/>
                  <a:gd name="T31" fmla="*/ 0 h 91"/>
                  <a:gd name="T32" fmla="*/ 1 w 182"/>
                  <a:gd name="T33" fmla="*/ 0 h 91"/>
                  <a:gd name="T34" fmla="*/ 1 w 182"/>
                  <a:gd name="T35" fmla="*/ 0 h 91"/>
                  <a:gd name="T36" fmla="*/ 1 w 182"/>
                  <a:gd name="T37" fmla="*/ 1 h 91"/>
                  <a:gd name="T38" fmla="*/ 1 w 182"/>
                  <a:gd name="T39" fmla="*/ 1 h 91"/>
                  <a:gd name="T40" fmla="*/ 1 w 182"/>
                  <a:gd name="T41" fmla="*/ 1 h 91"/>
                  <a:gd name="T42" fmla="*/ 1 w 182"/>
                  <a:gd name="T43" fmla="*/ 1 h 91"/>
                  <a:gd name="T44" fmla="*/ 1 w 182"/>
                  <a:gd name="T45" fmla="*/ 1 h 91"/>
                  <a:gd name="T46" fmla="*/ 1 w 182"/>
                  <a:gd name="T47" fmla="*/ 1 h 91"/>
                  <a:gd name="T48" fmla="*/ 0 w 182"/>
                  <a:gd name="T49" fmla="*/ 1 h 91"/>
                  <a:gd name="T50" fmla="*/ 1 w 182"/>
                  <a:gd name="T51" fmla="*/ 1 h 91"/>
                  <a:gd name="T52" fmla="*/ 1 w 182"/>
                  <a:gd name="T53" fmla="*/ 1 h 91"/>
                  <a:gd name="T54" fmla="*/ 1 w 182"/>
                  <a:gd name="T55" fmla="*/ 1 h 91"/>
                  <a:gd name="T56" fmla="*/ 1 w 182"/>
                  <a:gd name="T57" fmla="*/ 1 h 91"/>
                  <a:gd name="T58" fmla="*/ 1 w 182"/>
                  <a:gd name="T59" fmla="*/ 1 h 91"/>
                  <a:gd name="T60" fmla="*/ 1 w 182"/>
                  <a:gd name="T61" fmla="*/ 1 h 91"/>
                  <a:gd name="T62" fmla="*/ 1 w 182"/>
                  <a:gd name="T63" fmla="*/ 1 h 91"/>
                  <a:gd name="T64" fmla="*/ 1 w 182"/>
                  <a:gd name="T65" fmla="*/ 1 h 91"/>
                  <a:gd name="T66" fmla="*/ 1 w 182"/>
                  <a:gd name="T67" fmla="*/ 0 h 91"/>
                  <a:gd name="T68" fmla="*/ 2 w 182"/>
                  <a:gd name="T69" fmla="*/ 0 h 91"/>
                  <a:gd name="T70" fmla="*/ 3 w 182"/>
                  <a:gd name="T71" fmla="*/ 0 h 91"/>
                  <a:gd name="T72" fmla="*/ 3 w 182"/>
                  <a:gd name="T73" fmla="*/ 0 h 91"/>
                  <a:gd name="T74" fmla="*/ 3 w 182"/>
                  <a:gd name="T75" fmla="*/ 0 h 91"/>
                  <a:gd name="T76" fmla="*/ 3 w 182"/>
                  <a:gd name="T77" fmla="*/ 0 h 91"/>
                  <a:gd name="T78" fmla="*/ 3 w 182"/>
                  <a:gd name="T79" fmla="*/ 0 h 91"/>
                  <a:gd name="T80" fmla="*/ 3 w 182"/>
                  <a:gd name="T81" fmla="*/ 0 h 91"/>
                  <a:gd name="T82" fmla="*/ 3 w 182"/>
                  <a:gd name="T83" fmla="*/ 0 h 91"/>
                  <a:gd name="T84" fmla="*/ 3 w 182"/>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2"/>
                  <a:gd name="T130" fmla="*/ 0 h 91"/>
                  <a:gd name="T131" fmla="*/ 182 w 182"/>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2" h="91">
                    <a:moveTo>
                      <a:pt x="169" y="0"/>
                    </a:moveTo>
                    <a:lnTo>
                      <a:pt x="168" y="0"/>
                    </a:lnTo>
                    <a:lnTo>
                      <a:pt x="166" y="1"/>
                    </a:lnTo>
                    <a:lnTo>
                      <a:pt x="161" y="4"/>
                    </a:lnTo>
                    <a:lnTo>
                      <a:pt x="154" y="6"/>
                    </a:lnTo>
                    <a:lnTo>
                      <a:pt x="147" y="10"/>
                    </a:lnTo>
                    <a:lnTo>
                      <a:pt x="139" y="14"/>
                    </a:lnTo>
                    <a:lnTo>
                      <a:pt x="131" y="19"/>
                    </a:lnTo>
                    <a:lnTo>
                      <a:pt x="122" y="25"/>
                    </a:lnTo>
                    <a:lnTo>
                      <a:pt x="115" y="29"/>
                    </a:lnTo>
                    <a:lnTo>
                      <a:pt x="112" y="31"/>
                    </a:lnTo>
                    <a:lnTo>
                      <a:pt x="109" y="33"/>
                    </a:lnTo>
                    <a:lnTo>
                      <a:pt x="108" y="34"/>
                    </a:lnTo>
                    <a:lnTo>
                      <a:pt x="106" y="35"/>
                    </a:lnTo>
                    <a:lnTo>
                      <a:pt x="103" y="37"/>
                    </a:lnTo>
                    <a:lnTo>
                      <a:pt x="94" y="42"/>
                    </a:lnTo>
                    <a:lnTo>
                      <a:pt x="83" y="49"/>
                    </a:lnTo>
                    <a:lnTo>
                      <a:pt x="68" y="57"/>
                    </a:lnTo>
                    <a:lnTo>
                      <a:pt x="53" y="65"/>
                    </a:lnTo>
                    <a:lnTo>
                      <a:pt x="39" y="72"/>
                    </a:lnTo>
                    <a:lnTo>
                      <a:pt x="27" y="79"/>
                    </a:lnTo>
                    <a:lnTo>
                      <a:pt x="16" y="84"/>
                    </a:lnTo>
                    <a:lnTo>
                      <a:pt x="7" y="88"/>
                    </a:lnTo>
                    <a:lnTo>
                      <a:pt x="2" y="90"/>
                    </a:lnTo>
                    <a:lnTo>
                      <a:pt x="0" y="91"/>
                    </a:lnTo>
                    <a:lnTo>
                      <a:pt x="43" y="91"/>
                    </a:lnTo>
                    <a:lnTo>
                      <a:pt x="42" y="90"/>
                    </a:lnTo>
                    <a:lnTo>
                      <a:pt x="42" y="89"/>
                    </a:lnTo>
                    <a:lnTo>
                      <a:pt x="43" y="86"/>
                    </a:lnTo>
                    <a:lnTo>
                      <a:pt x="48" y="82"/>
                    </a:lnTo>
                    <a:lnTo>
                      <a:pt x="56" y="76"/>
                    </a:lnTo>
                    <a:lnTo>
                      <a:pt x="70" y="69"/>
                    </a:lnTo>
                    <a:lnTo>
                      <a:pt x="91" y="60"/>
                    </a:lnTo>
                    <a:lnTo>
                      <a:pt x="113" y="50"/>
                    </a:lnTo>
                    <a:lnTo>
                      <a:pt x="132" y="40"/>
                    </a:lnTo>
                    <a:lnTo>
                      <a:pt x="147" y="30"/>
                    </a:lnTo>
                    <a:lnTo>
                      <a:pt x="160" y="22"/>
                    </a:lnTo>
                    <a:lnTo>
                      <a:pt x="170" y="15"/>
                    </a:lnTo>
                    <a:lnTo>
                      <a:pt x="176" y="10"/>
                    </a:lnTo>
                    <a:lnTo>
                      <a:pt x="181" y="6"/>
                    </a:lnTo>
                    <a:lnTo>
                      <a:pt x="182" y="5"/>
                    </a:lnTo>
                    <a:lnTo>
                      <a:pt x="169" y="0"/>
                    </a:lnTo>
                    <a:close/>
                  </a:path>
                </a:pathLst>
              </a:custGeom>
              <a:solidFill>
                <a:srgbClr val="000000"/>
              </a:solidFill>
              <a:ln w="9525">
                <a:noFill/>
                <a:round/>
                <a:headEnd/>
                <a:tailEnd/>
              </a:ln>
            </p:spPr>
            <p:txBody>
              <a:bodyPr/>
              <a:lstStyle/>
              <a:p>
                <a:endParaRPr lang="en-US"/>
              </a:p>
            </p:txBody>
          </p:sp>
          <p:sp>
            <p:nvSpPr>
              <p:cNvPr id="18639" name="Freeform 156"/>
              <p:cNvSpPr>
                <a:spLocks/>
              </p:cNvSpPr>
              <p:nvPr/>
            </p:nvSpPr>
            <p:spPr bwMode="auto">
              <a:xfrm>
                <a:off x="2538" y="2001"/>
                <a:ext cx="91" cy="45"/>
              </a:xfrm>
              <a:custGeom>
                <a:avLst/>
                <a:gdLst>
                  <a:gd name="T0" fmla="*/ 3 w 182"/>
                  <a:gd name="T1" fmla="*/ 0 h 91"/>
                  <a:gd name="T2" fmla="*/ 3 w 182"/>
                  <a:gd name="T3" fmla="*/ 0 h 91"/>
                  <a:gd name="T4" fmla="*/ 3 w 182"/>
                  <a:gd name="T5" fmla="*/ 0 h 91"/>
                  <a:gd name="T6" fmla="*/ 3 w 182"/>
                  <a:gd name="T7" fmla="*/ 0 h 91"/>
                  <a:gd name="T8" fmla="*/ 3 w 182"/>
                  <a:gd name="T9" fmla="*/ 0 h 91"/>
                  <a:gd name="T10" fmla="*/ 3 w 182"/>
                  <a:gd name="T11" fmla="*/ 0 h 91"/>
                  <a:gd name="T12" fmla="*/ 3 w 182"/>
                  <a:gd name="T13" fmla="*/ 0 h 91"/>
                  <a:gd name="T14" fmla="*/ 3 w 182"/>
                  <a:gd name="T15" fmla="*/ 0 h 91"/>
                  <a:gd name="T16" fmla="*/ 2 w 182"/>
                  <a:gd name="T17" fmla="*/ 0 h 91"/>
                  <a:gd name="T18" fmla="*/ 2 w 182"/>
                  <a:gd name="T19" fmla="*/ 0 h 91"/>
                  <a:gd name="T20" fmla="*/ 2 w 182"/>
                  <a:gd name="T21" fmla="*/ 0 h 91"/>
                  <a:gd name="T22" fmla="*/ 2 w 182"/>
                  <a:gd name="T23" fmla="*/ 0 h 91"/>
                  <a:gd name="T24" fmla="*/ 2 w 182"/>
                  <a:gd name="T25" fmla="*/ 0 h 91"/>
                  <a:gd name="T26" fmla="*/ 2 w 182"/>
                  <a:gd name="T27" fmla="*/ 0 h 91"/>
                  <a:gd name="T28" fmla="*/ 2 w 182"/>
                  <a:gd name="T29" fmla="*/ 0 h 91"/>
                  <a:gd name="T30" fmla="*/ 1 w 182"/>
                  <a:gd name="T31" fmla="*/ 0 h 91"/>
                  <a:gd name="T32" fmla="*/ 1 w 182"/>
                  <a:gd name="T33" fmla="*/ 0 h 91"/>
                  <a:gd name="T34" fmla="*/ 1 w 182"/>
                  <a:gd name="T35" fmla="*/ 0 h 91"/>
                  <a:gd name="T36" fmla="*/ 1 w 182"/>
                  <a:gd name="T37" fmla="*/ 0 h 91"/>
                  <a:gd name="T38" fmla="*/ 1 w 182"/>
                  <a:gd name="T39" fmla="*/ 1 h 91"/>
                  <a:gd name="T40" fmla="*/ 1 w 182"/>
                  <a:gd name="T41" fmla="*/ 1 h 91"/>
                  <a:gd name="T42" fmla="*/ 1 w 182"/>
                  <a:gd name="T43" fmla="*/ 1 h 91"/>
                  <a:gd name="T44" fmla="*/ 1 w 182"/>
                  <a:gd name="T45" fmla="*/ 1 h 91"/>
                  <a:gd name="T46" fmla="*/ 1 w 182"/>
                  <a:gd name="T47" fmla="*/ 1 h 91"/>
                  <a:gd name="T48" fmla="*/ 0 w 182"/>
                  <a:gd name="T49" fmla="*/ 1 h 91"/>
                  <a:gd name="T50" fmla="*/ 1 w 182"/>
                  <a:gd name="T51" fmla="*/ 1 h 91"/>
                  <a:gd name="T52" fmla="*/ 1 w 182"/>
                  <a:gd name="T53" fmla="*/ 1 h 91"/>
                  <a:gd name="T54" fmla="*/ 1 w 182"/>
                  <a:gd name="T55" fmla="*/ 1 h 91"/>
                  <a:gd name="T56" fmla="*/ 1 w 182"/>
                  <a:gd name="T57" fmla="*/ 1 h 91"/>
                  <a:gd name="T58" fmla="*/ 1 w 182"/>
                  <a:gd name="T59" fmla="*/ 1 h 91"/>
                  <a:gd name="T60" fmla="*/ 1 w 182"/>
                  <a:gd name="T61" fmla="*/ 1 h 91"/>
                  <a:gd name="T62" fmla="*/ 1 w 182"/>
                  <a:gd name="T63" fmla="*/ 1 h 91"/>
                  <a:gd name="T64" fmla="*/ 1 w 182"/>
                  <a:gd name="T65" fmla="*/ 1 h 91"/>
                  <a:gd name="T66" fmla="*/ 1 w 182"/>
                  <a:gd name="T67" fmla="*/ 0 h 91"/>
                  <a:gd name="T68" fmla="*/ 2 w 182"/>
                  <a:gd name="T69" fmla="*/ 0 h 91"/>
                  <a:gd name="T70" fmla="*/ 3 w 182"/>
                  <a:gd name="T71" fmla="*/ 0 h 91"/>
                  <a:gd name="T72" fmla="*/ 3 w 182"/>
                  <a:gd name="T73" fmla="*/ 0 h 91"/>
                  <a:gd name="T74" fmla="*/ 3 w 182"/>
                  <a:gd name="T75" fmla="*/ 0 h 91"/>
                  <a:gd name="T76" fmla="*/ 3 w 182"/>
                  <a:gd name="T77" fmla="*/ 0 h 91"/>
                  <a:gd name="T78" fmla="*/ 3 w 182"/>
                  <a:gd name="T79" fmla="*/ 0 h 91"/>
                  <a:gd name="T80" fmla="*/ 3 w 182"/>
                  <a:gd name="T81" fmla="*/ 0 h 91"/>
                  <a:gd name="T82" fmla="*/ 3 w 182"/>
                  <a:gd name="T83" fmla="*/ 0 h 91"/>
                  <a:gd name="T84" fmla="*/ 3 w 182"/>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2"/>
                  <a:gd name="T130" fmla="*/ 0 h 91"/>
                  <a:gd name="T131" fmla="*/ 182 w 182"/>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2" h="91">
                    <a:moveTo>
                      <a:pt x="170" y="0"/>
                    </a:moveTo>
                    <a:lnTo>
                      <a:pt x="169" y="0"/>
                    </a:lnTo>
                    <a:lnTo>
                      <a:pt x="165" y="1"/>
                    </a:lnTo>
                    <a:lnTo>
                      <a:pt x="161" y="3"/>
                    </a:lnTo>
                    <a:lnTo>
                      <a:pt x="155" y="6"/>
                    </a:lnTo>
                    <a:lnTo>
                      <a:pt x="148" y="9"/>
                    </a:lnTo>
                    <a:lnTo>
                      <a:pt x="139" y="13"/>
                    </a:lnTo>
                    <a:lnTo>
                      <a:pt x="131" y="17"/>
                    </a:lnTo>
                    <a:lnTo>
                      <a:pt x="122" y="23"/>
                    </a:lnTo>
                    <a:lnTo>
                      <a:pt x="115" y="28"/>
                    </a:lnTo>
                    <a:lnTo>
                      <a:pt x="111" y="30"/>
                    </a:lnTo>
                    <a:lnTo>
                      <a:pt x="109" y="31"/>
                    </a:lnTo>
                    <a:lnTo>
                      <a:pt x="108" y="32"/>
                    </a:lnTo>
                    <a:lnTo>
                      <a:pt x="106" y="33"/>
                    </a:lnTo>
                    <a:lnTo>
                      <a:pt x="102" y="36"/>
                    </a:lnTo>
                    <a:lnTo>
                      <a:pt x="94" y="40"/>
                    </a:lnTo>
                    <a:lnTo>
                      <a:pt x="83" y="47"/>
                    </a:lnTo>
                    <a:lnTo>
                      <a:pt x="68" y="55"/>
                    </a:lnTo>
                    <a:lnTo>
                      <a:pt x="53" y="63"/>
                    </a:lnTo>
                    <a:lnTo>
                      <a:pt x="39" y="71"/>
                    </a:lnTo>
                    <a:lnTo>
                      <a:pt x="26" y="77"/>
                    </a:lnTo>
                    <a:lnTo>
                      <a:pt x="16" y="83"/>
                    </a:lnTo>
                    <a:lnTo>
                      <a:pt x="7" y="87"/>
                    </a:lnTo>
                    <a:lnTo>
                      <a:pt x="2" y="90"/>
                    </a:lnTo>
                    <a:lnTo>
                      <a:pt x="0" y="91"/>
                    </a:lnTo>
                    <a:lnTo>
                      <a:pt x="43" y="91"/>
                    </a:lnTo>
                    <a:lnTo>
                      <a:pt x="42" y="90"/>
                    </a:lnTo>
                    <a:lnTo>
                      <a:pt x="41" y="87"/>
                    </a:lnTo>
                    <a:lnTo>
                      <a:pt x="43" y="85"/>
                    </a:lnTo>
                    <a:lnTo>
                      <a:pt x="48" y="81"/>
                    </a:lnTo>
                    <a:lnTo>
                      <a:pt x="56" y="75"/>
                    </a:lnTo>
                    <a:lnTo>
                      <a:pt x="70" y="68"/>
                    </a:lnTo>
                    <a:lnTo>
                      <a:pt x="91" y="59"/>
                    </a:lnTo>
                    <a:lnTo>
                      <a:pt x="112" y="48"/>
                    </a:lnTo>
                    <a:lnTo>
                      <a:pt x="132" y="38"/>
                    </a:lnTo>
                    <a:lnTo>
                      <a:pt x="147" y="29"/>
                    </a:lnTo>
                    <a:lnTo>
                      <a:pt x="160" y="21"/>
                    </a:lnTo>
                    <a:lnTo>
                      <a:pt x="170" y="14"/>
                    </a:lnTo>
                    <a:lnTo>
                      <a:pt x="176" y="8"/>
                    </a:lnTo>
                    <a:lnTo>
                      <a:pt x="180" y="4"/>
                    </a:lnTo>
                    <a:lnTo>
                      <a:pt x="182" y="3"/>
                    </a:lnTo>
                    <a:lnTo>
                      <a:pt x="170" y="0"/>
                    </a:lnTo>
                    <a:close/>
                  </a:path>
                </a:pathLst>
              </a:custGeom>
              <a:solidFill>
                <a:srgbClr val="000000"/>
              </a:solidFill>
              <a:ln w="9525">
                <a:noFill/>
                <a:round/>
                <a:headEnd/>
                <a:tailEnd/>
              </a:ln>
            </p:spPr>
            <p:txBody>
              <a:bodyPr/>
              <a:lstStyle/>
              <a:p>
                <a:endParaRPr lang="en-US"/>
              </a:p>
            </p:txBody>
          </p:sp>
          <p:sp>
            <p:nvSpPr>
              <p:cNvPr id="18640" name="Freeform 157"/>
              <p:cNvSpPr>
                <a:spLocks/>
              </p:cNvSpPr>
              <p:nvPr/>
            </p:nvSpPr>
            <p:spPr bwMode="auto">
              <a:xfrm>
                <a:off x="2548" y="2014"/>
                <a:ext cx="91" cy="45"/>
              </a:xfrm>
              <a:custGeom>
                <a:avLst/>
                <a:gdLst>
                  <a:gd name="T0" fmla="*/ 3 w 182"/>
                  <a:gd name="T1" fmla="*/ 0 h 91"/>
                  <a:gd name="T2" fmla="*/ 3 w 182"/>
                  <a:gd name="T3" fmla="*/ 0 h 91"/>
                  <a:gd name="T4" fmla="*/ 3 w 182"/>
                  <a:gd name="T5" fmla="*/ 0 h 91"/>
                  <a:gd name="T6" fmla="*/ 3 w 182"/>
                  <a:gd name="T7" fmla="*/ 0 h 91"/>
                  <a:gd name="T8" fmla="*/ 3 w 182"/>
                  <a:gd name="T9" fmla="*/ 0 h 91"/>
                  <a:gd name="T10" fmla="*/ 3 w 182"/>
                  <a:gd name="T11" fmla="*/ 0 h 91"/>
                  <a:gd name="T12" fmla="*/ 3 w 182"/>
                  <a:gd name="T13" fmla="*/ 0 h 91"/>
                  <a:gd name="T14" fmla="*/ 3 w 182"/>
                  <a:gd name="T15" fmla="*/ 0 h 91"/>
                  <a:gd name="T16" fmla="*/ 2 w 182"/>
                  <a:gd name="T17" fmla="*/ 0 h 91"/>
                  <a:gd name="T18" fmla="*/ 2 w 182"/>
                  <a:gd name="T19" fmla="*/ 0 h 91"/>
                  <a:gd name="T20" fmla="*/ 2 w 182"/>
                  <a:gd name="T21" fmla="*/ 0 h 91"/>
                  <a:gd name="T22" fmla="*/ 2 w 182"/>
                  <a:gd name="T23" fmla="*/ 0 h 91"/>
                  <a:gd name="T24" fmla="*/ 2 w 182"/>
                  <a:gd name="T25" fmla="*/ 0 h 91"/>
                  <a:gd name="T26" fmla="*/ 2 w 182"/>
                  <a:gd name="T27" fmla="*/ 0 h 91"/>
                  <a:gd name="T28" fmla="*/ 2 w 182"/>
                  <a:gd name="T29" fmla="*/ 0 h 91"/>
                  <a:gd name="T30" fmla="*/ 1 w 182"/>
                  <a:gd name="T31" fmla="*/ 0 h 91"/>
                  <a:gd name="T32" fmla="*/ 1 w 182"/>
                  <a:gd name="T33" fmla="*/ 0 h 91"/>
                  <a:gd name="T34" fmla="*/ 1 w 182"/>
                  <a:gd name="T35" fmla="*/ 0 h 91"/>
                  <a:gd name="T36" fmla="*/ 1 w 182"/>
                  <a:gd name="T37" fmla="*/ 1 h 91"/>
                  <a:gd name="T38" fmla="*/ 1 w 182"/>
                  <a:gd name="T39" fmla="*/ 1 h 91"/>
                  <a:gd name="T40" fmla="*/ 1 w 182"/>
                  <a:gd name="T41" fmla="*/ 1 h 91"/>
                  <a:gd name="T42" fmla="*/ 1 w 182"/>
                  <a:gd name="T43" fmla="*/ 1 h 91"/>
                  <a:gd name="T44" fmla="*/ 1 w 182"/>
                  <a:gd name="T45" fmla="*/ 1 h 91"/>
                  <a:gd name="T46" fmla="*/ 1 w 182"/>
                  <a:gd name="T47" fmla="*/ 1 h 91"/>
                  <a:gd name="T48" fmla="*/ 0 w 182"/>
                  <a:gd name="T49" fmla="*/ 1 h 91"/>
                  <a:gd name="T50" fmla="*/ 1 w 182"/>
                  <a:gd name="T51" fmla="*/ 1 h 91"/>
                  <a:gd name="T52" fmla="*/ 1 w 182"/>
                  <a:gd name="T53" fmla="*/ 1 h 91"/>
                  <a:gd name="T54" fmla="*/ 1 w 182"/>
                  <a:gd name="T55" fmla="*/ 1 h 91"/>
                  <a:gd name="T56" fmla="*/ 1 w 182"/>
                  <a:gd name="T57" fmla="*/ 1 h 91"/>
                  <a:gd name="T58" fmla="*/ 1 w 182"/>
                  <a:gd name="T59" fmla="*/ 1 h 91"/>
                  <a:gd name="T60" fmla="*/ 1 w 182"/>
                  <a:gd name="T61" fmla="*/ 1 h 91"/>
                  <a:gd name="T62" fmla="*/ 1 w 182"/>
                  <a:gd name="T63" fmla="*/ 1 h 91"/>
                  <a:gd name="T64" fmla="*/ 1 w 182"/>
                  <a:gd name="T65" fmla="*/ 1 h 91"/>
                  <a:gd name="T66" fmla="*/ 1 w 182"/>
                  <a:gd name="T67" fmla="*/ 0 h 91"/>
                  <a:gd name="T68" fmla="*/ 2 w 182"/>
                  <a:gd name="T69" fmla="*/ 0 h 91"/>
                  <a:gd name="T70" fmla="*/ 3 w 182"/>
                  <a:gd name="T71" fmla="*/ 0 h 91"/>
                  <a:gd name="T72" fmla="*/ 3 w 182"/>
                  <a:gd name="T73" fmla="*/ 0 h 91"/>
                  <a:gd name="T74" fmla="*/ 3 w 182"/>
                  <a:gd name="T75" fmla="*/ 0 h 91"/>
                  <a:gd name="T76" fmla="*/ 3 w 182"/>
                  <a:gd name="T77" fmla="*/ 0 h 91"/>
                  <a:gd name="T78" fmla="*/ 3 w 182"/>
                  <a:gd name="T79" fmla="*/ 0 h 91"/>
                  <a:gd name="T80" fmla="*/ 3 w 182"/>
                  <a:gd name="T81" fmla="*/ 0 h 91"/>
                  <a:gd name="T82" fmla="*/ 3 w 182"/>
                  <a:gd name="T83" fmla="*/ 0 h 91"/>
                  <a:gd name="T84" fmla="*/ 3 w 182"/>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2"/>
                  <a:gd name="T130" fmla="*/ 0 h 91"/>
                  <a:gd name="T131" fmla="*/ 182 w 182"/>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2" h="91">
                    <a:moveTo>
                      <a:pt x="171" y="0"/>
                    </a:moveTo>
                    <a:lnTo>
                      <a:pt x="169" y="0"/>
                    </a:lnTo>
                    <a:lnTo>
                      <a:pt x="166" y="1"/>
                    </a:lnTo>
                    <a:lnTo>
                      <a:pt x="161" y="4"/>
                    </a:lnTo>
                    <a:lnTo>
                      <a:pt x="156" y="6"/>
                    </a:lnTo>
                    <a:lnTo>
                      <a:pt x="149" y="9"/>
                    </a:lnTo>
                    <a:lnTo>
                      <a:pt x="141" y="13"/>
                    </a:lnTo>
                    <a:lnTo>
                      <a:pt x="133" y="17"/>
                    </a:lnTo>
                    <a:lnTo>
                      <a:pt x="123" y="23"/>
                    </a:lnTo>
                    <a:lnTo>
                      <a:pt x="116" y="28"/>
                    </a:lnTo>
                    <a:lnTo>
                      <a:pt x="113" y="30"/>
                    </a:lnTo>
                    <a:lnTo>
                      <a:pt x="111" y="31"/>
                    </a:lnTo>
                    <a:lnTo>
                      <a:pt x="110" y="32"/>
                    </a:lnTo>
                    <a:lnTo>
                      <a:pt x="107" y="34"/>
                    </a:lnTo>
                    <a:lnTo>
                      <a:pt x="103" y="36"/>
                    </a:lnTo>
                    <a:lnTo>
                      <a:pt x="96" y="41"/>
                    </a:lnTo>
                    <a:lnTo>
                      <a:pt x="83" y="47"/>
                    </a:lnTo>
                    <a:lnTo>
                      <a:pt x="68" y="56"/>
                    </a:lnTo>
                    <a:lnTo>
                      <a:pt x="53" y="64"/>
                    </a:lnTo>
                    <a:lnTo>
                      <a:pt x="39" y="72"/>
                    </a:lnTo>
                    <a:lnTo>
                      <a:pt x="27" y="77"/>
                    </a:lnTo>
                    <a:lnTo>
                      <a:pt x="16" y="83"/>
                    </a:lnTo>
                    <a:lnTo>
                      <a:pt x="7" y="88"/>
                    </a:lnTo>
                    <a:lnTo>
                      <a:pt x="3" y="90"/>
                    </a:lnTo>
                    <a:lnTo>
                      <a:pt x="0" y="91"/>
                    </a:lnTo>
                    <a:lnTo>
                      <a:pt x="44" y="91"/>
                    </a:lnTo>
                    <a:lnTo>
                      <a:pt x="43" y="90"/>
                    </a:lnTo>
                    <a:lnTo>
                      <a:pt x="42" y="88"/>
                    </a:lnTo>
                    <a:lnTo>
                      <a:pt x="44" y="86"/>
                    </a:lnTo>
                    <a:lnTo>
                      <a:pt x="49" y="81"/>
                    </a:lnTo>
                    <a:lnTo>
                      <a:pt x="57" y="75"/>
                    </a:lnTo>
                    <a:lnTo>
                      <a:pt x="70" y="68"/>
                    </a:lnTo>
                    <a:lnTo>
                      <a:pt x="91" y="59"/>
                    </a:lnTo>
                    <a:lnTo>
                      <a:pt x="113" y="49"/>
                    </a:lnTo>
                    <a:lnTo>
                      <a:pt x="133" y="38"/>
                    </a:lnTo>
                    <a:lnTo>
                      <a:pt x="148" y="29"/>
                    </a:lnTo>
                    <a:lnTo>
                      <a:pt x="160" y="21"/>
                    </a:lnTo>
                    <a:lnTo>
                      <a:pt x="171" y="14"/>
                    </a:lnTo>
                    <a:lnTo>
                      <a:pt x="176" y="8"/>
                    </a:lnTo>
                    <a:lnTo>
                      <a:pt x="181" y="5"/>
                    </a:lnTo>
                    <a:lnTo>
                      <a:pt x="182" y="4"/>
                    </a:lnTo>
                    <a:lnTo>
                      <a:pt x="171" y="0"/>
                    </a:lnTo>
                    <a:close/>
                  </a:path>
                </a:pathLst>
              </a:custGeom>
              <a:solidFill>
                <a:srgbClr val="000000"/>
              </a:solidFill>
              <a:ln w="9525">
                <a:noFill/>
                <a:round/>
                <a:headEnd/>
                <a:tailEnd/>
              </a:ln>
            </p:spPr>
            <p:txBody>
              <a:bodyPr/>
              <a:lstStyle/>
              <a:p>
                <a:endParaRPr lang="en-US"/>
              </a:p>
            </p:txBody>
          </p:sp>
          <p:sp>
            <p:nvSpPr>
              <p:cNvPr id="18641" name="Freeform 158"/>
              <p:cNvSpPr>
                <a:spLocks/>
              </p:cNvSpPr>
              <p:nvPr/>
            </p:nvSpPr>
            <p:spPr bwMode="auto">
              <a:xfrm>
                <a:off x="2558" y="2026"/>
                <a:ext cx="91" cy="46"/>
              </a:xfrm>
              <a:custGeom>
                <a:avLst/>
                <a:gdLst>
                  <a:gd name="T0" fmla="*/ 3 w 182"/>
                  <a:gd name="T1" fmla="*/ 0 h 91"/>
                  <a:gd name="T2" fmla="*/ 3 w 182"/>
                  <a:gd name="T3" fmla="*/ 0 h 91"/>
                  <a:gd name="T4" fmla="*/ 3 w 182"/>
                  <a:gd name="T5" fmla="*/ 1 h 91"/>
                  <a:gd name="T6" fmla="*/ 3 w 182"/>
                  <a:gd name="T7" fmla="*/ 1 h 91"/>
                  <a:gd name="T8" fmla="*/ 3 w 182"/>
                  <a:gd name="T9" fmla="*/ 1 h 91"/>
                  <a:gd name="T10" fmla="*/ 3 w 182"/>
                  <a:gd name="T11" fmla="*/ 1 h 91"/>
                  <a:gd name="T12" fmla="*/ 3 w 182"/>
                  <a:gd name="T13" fmla="*/ 1 h 91"/>
                  <a:gd name="T14" fmla="*/ 3 w 182"/>
                  <a:gd name="T15" fmla="*/ 1 h 91"/>
                  <a:gd name="T16" fmla="*/ 2 w 182"/>
                  <a:gd name="T17" fmla="*/ 1 h 91"/>
                  <a:gd name="T18" fmla="*/ 2 w 182"/>
                  <a:gd name="T19" fmla="*/ 1 h 91"/>
                  <a:gd name="T20" fmla="*/ 2 w 182"/>
                  <a:gd name="T21" fmla="*/ 1 h 91"/>
                  <a:gd name="T22" fmla="*/ 2 w 182"/>
                  <a:gd name="T23" fmla="*/ 1 h 91"/>
                  <a:gd name="T24" fmla="*/ 2 w 182"/>
                  <a:gd name="T25" fmla="*/ 1 h 91"/>
                  <a:gd name="T26" fmla="*/ 2 w 182"/>
                  <a:gd name="T27" fmla="*/ 1 h 91"/>
                  <a:gd name="T28" fmla="*/ 2 w 182"/>
                  <a:gd name="T29" fmla="*/ 1 h 91"/>
                  <a:gd name="T30" fmla="*/ 1 w 182"/>
                  <a:gd name="T31" fmla="*/ 1 h 91"/>
                  <a:gd name="T32" fmla="*/ 1 w 182"/>
                  <a:gd name="T33" fmla="*/ 1 h 91"/>
                  <a:gd name="T34" fmla="*/ 1 w 182"/>
                  <a:gd name="T35" fmla="*/ 1 h 91"/>
                  <a:gd name="T36" fmla="*/ 1 w 182"/>
                  <a:gd name="T37" fmla="*/ 1 h 91"/>
                  <a:gd name="T38" fmla="*/ 1 w 182"/>
                  <a:gd name="T39" fmla="*/ 2 h 91"/>
                  <a:gd name="T40" fmla="*/ 1 w 182"/>
                  <a:gd name="T41" fmla="*/ 2 h 91"/>
                  <a:gd name="T42" fmla="*/ 1 w 182"/>
                  <a:gd name="T43" fmla="*/ 2 h 91"/>
                  <a:gd name="T44" fmla="*/ 1 w 182"/>
                  <a:gd name="T45" fmla="*/ 2 h 91"/>
                  <a:gd name="T46" fmla="*/ 1 w 182"/>
                  <a:gd name="T47" fmla="*/ 2 h 91"/>
                  <a:gd name="T48" fmla="*/ 0 w 182"/>
                  <a:gd name="T49" fmla="*/ 2 h 91"/>
                  <a:gd name="T50" fmla="*/ 1 w 182"/>
                  <a:gd name="T51" fmla="*/ 2 h 91"/>
                  <a:gd name="T52" fmla="*/ 1 w 182"/>
                  <a:gd name="T53" fmla="*/ 2 h 91"/>
                  <a:gd name="T54" fmla="*/ 1 w 182"/>
                  <a:gd name="T55" fmla="*/ 2 h 91"/>
                  <a:gd name="T56" fmla="*/ 1 w 182"/>
                  <a:gd name="T57" fmla="*/ 2 h 91"/>
                  <a:gd name="T58" fmla="*/ 1 w 182"/>
                  <a:gd name="T59" fmla="*/ 2 h 91"/>
                  <a:gd name="T60" fmla="*/ 1 w 182"/>
                  <a:gd name="T61" fmla="*/ 2 h 91"/>
                  <a:gd name="T62" fmla="*/ 1 w 182"/>
                  <a:gd name="T63" fmla="*/ 2 h 91"/>
                  <a:gd name="T64" fmla="*/ 1 w 182"/>
                  <a:gd name="T65" fmla="*/ 2 h 91"/>
                  <a:gd name="T66" fmla="*/ 1 w 182"/>
                  <a:gd name="T67" fmla="*/ 1 h 91"/>
                  <a:gd name="T68" fmla="*/ 2 w 182"/>
                  <a:gd name="T69" fmla="*/ 1 h 91"/>
                  <a:gd name="T70" fmla="*/ 3 w 182"/>
                  <a:gd name="T71" fmla="*/ 1 h 91"/>
                  <a:gd name="T72" fmla="*/ 3 w 182"/>
                  <a:gd name="T73" fmla="*/ 1 h 91"/>
                  <a:gd name="T74" fmla="*/ 3 w 182"/>
                  <a:gd name="T75" fmla="*/ 1 h 91"/>
                  <a:gd name="T76" fmla="*/ 3 w 182"/>
                  <a:gd name="T77" fmla="*/ 1 h 91"/>
                  <a:gd name="T78" fmla="*/ 3 w 182"/>
                  <a:gd name="T79" fmla="*/ 1 h 91"/>
                  <a:gd name="T80" fmla="*/ 3 w 182"/>
                  <a:gd name="T81" fmla="*/ 1 h 91"/>
                  <a:gd name="T82" fmla="*/ 3 w 182"/>
                  <a:gd name="T83" fmla="*/ 1 h 91"/>
                  <a:gd name="T84" fmla="*/ 3 w 182"/>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2"/>
                  <a:gd name="T130" fmla="*/ 0 h 91"/>
                  <a:gd name="T131" fmla="*/ 182 w 182"/>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2" h="91">
                    <a:moveTo>
                      <a:pt x="170" y="0"/>
                    </a:moveTo>
                    <a:lnTo>
                      <a:pt x="169" y="0"/>
                    </a:lnTo>
                    <a:lnTo>
                      <a:pt x="166" y="1"/>
                    </a:lnTo>
                    <a:lnTo>
                      <a:pt x="161" y="3"/>
                    </a:lnTo>
                    <a:lnTo>
                      <a:pt x="155" y="5"/>
                    </a:lnTo>
                    <a:lnTo>
                      <a:pt x="148" y="9"/>
                    </a:lnTo>
                    <a:lnTo>
                      <a:pt x="139" y="12"/>
                    </a:lnTo>
                    <a:lnTo>
                      <a:pt x="131" y="17"/>
                    </a:lnTo>
                    <a:lnTo>
                      <a:pt x="122" y="23"/>
                    </a:lnTo>
                    <a:lnTo>
                      <a:pt x="115" y="27"/>
                    </a:lnTo>
                    <a:lnTo>
                      <a:pt x="112" y="30"/>
                    </a:lnTo>
                    <a:lnTo>
                      <a:pt x="109" y="31"/>
                    </a:lnTo>
                    <a:lnTo>
                      <a:pt x="108" y="32"/>
                    </a:lnTo>
                    <a:lnTo>
                      <a:pt x="106" y="33"/>
                    </a:lnTo>
                    <a:lnTo>
                      <a:pt x="102" y="35"/>
                    </a:lnTo>
                    <a:lnTo>
                      <a:pt x="94" y="40"/>
                    </a:lnTo>
                    <a:lnTo>
                      <a:pt x="83" y="47"/>
                    </a:lnTo>
                    <a:lnTo>
                      <a:pt x="68" y="56"/>
                    </a:lnTo>
                    <a:lnTo>
                      <a:pt x="53" y="64"/>
                    </a:lnTo>
                    <a:lnTo>
                      <a:pt x="39" y="71"/>
                    </a:lnTo>
                    <a:lnTo>
                      <a:pt x="26" y="78"/>
                    </a:lnTo>
                    <a:lnTo>
                      <a:pt x="16" y="84"/>
                    </a:lnTo>
                    <a:lnTo>
                      <a:pt x="7" y="87"/>
                    </a:lnTo>
                    <a:lnTo>
                      <a:pt x="2" y="89"/>
                    </a:lnTo>
                    <a:lnTo>
                      <a:pt x="0" y="91"/>
                    </a:lnTo>
                    <a:lnTo>
                      <a:pt x="44" y="91"/>
                    </a:lnTo>
                    <a:lnTo>
                      <a:pt x="43" y="89"/>
                    </a:lnTo>
                    <a:lnTo>
                      <a:pt x="41" y="87"/>
                    </a:lnTo>
                    <a:lnTo>
                      <a:pt x="44" y="85"/>
                    </a:lnTo>
                    <a:lnTo>
                      <a:pt x="48" y="80"/>
                    </a:lnTo>
                    <a:lnTo>
                      <a:pt x="56" y="74"/>
                    </a:lnTo>
                    <a:lnTo>
                      <a:pt x="70" y="68"/>
                    </a:lnTo>
                    <a:lnTo>
                      <a:pt x="91" y="58"/>
                    </a:lnTo>
                    <a:lnTo>
                      <a:pt x="113" y="48"/>
                    </a:lnTo>
                    <a:lnTo>
                      <a:pt x="132" y="38"/>
                    </a:lnTo>
                    <a:lnTo>
                      <a:pt x="147" y="28"/>
                    </a:lnTo>
                    <a:lnTo>
                      <a:pt x="160" y="20"/>
                    </a:lnTo>
                    <a:lnTo>
                      <a:pt x="170" y="13"/>
                    </a:lnTo>
                    <a:lnTo>
                      <a:pt x="176" y="8"/>
                    </a:lnTo>
                    <a:lnTo>
                      <a:pt x="181" y="4"/>
                    </a:lnTo>
                    <a:lnTo>
                      <a:pt x="182" y="3"/>
                    </a:lnTo>
                    <a:lnTo>
                      <a:pt x="170" y="0"/>
                    </a:lnTo>
                    <a:close/>
                  </a:path>
                </a:pathLst>
              </a:custGeom>
              <a:solidFill>
                <a:srgbClr val="000000"/>
              </a:solidFill>
              <a:ln w="9525">
                <a:noFill/>
                <a:round/>
                <a:headEnd/>
                <a:tailEnd/>
              </a:ln>
            </p:spPr>
            <p:txBody>
              <a:bodyPr/>
              <a:lstStyle/>
              <a:p>
                <a:endParaRPr lang="en-US"/>
              </a:p>
            </p:txBody>
          </p:sp>
          <p:sp>
            <p:nvSpPr>
              <p:cNvPr id="18642" name="Freeform 159"/>
              <p:cNvSpPr>
                <a:spLocks/>
              </p:cNvSpPr>
              <p:nvPr/>
            </p:nvSpPr>
            <p:spPr bwMode="auto">
              <a:xfrm>
                <a:off x="2568" y="2039"/>
                <a:ext cx="91" cy="45"/>
              </a:xfrm>
              <a:custGeom>
                <a:avLst/>
                <a:gdLst>
                  <a:gd name="T0" fmla="*/ 3 w 181"/>
                  <a:gd name="T1" fmla="*/ 0 h 91"/>
                  <a:gd name="T2" fmla="*/ 3 w 181"/>
                  <a:gd name="T3" fmla="*/ 0 h 91"/>
                  <a:gd name="T4" fmla="*/ 3 w 181"/>
                  <a:gd name="T5" fmla="*/ 0 h 91"/>
                  <a:gd name="T6" fmla="*/ 3 w 181"/>
                  <a:gd name="T7" fmla="*/ 0 h 91"/>
                  <a:gd name="T8" fmla="*/ 3 w 181"/>
                  <a:gd name="T9" fmla="*/ 0 h 91"/>
                  <a:gd name="T10" fmla="*/ 3 w 181"/>
                  <a:gd name="T11" fmla="*/ 0 h 91"/>
                  <a:gd name="T12" fmla="*/ 3 w 181"/>
                  <a:gd name="T13" fmla="*/ 0 h 91"/>
                  <a:gd name="T14" fmla="*/ 3 w 181"/>
                  <a:gd name="T15" fmla="*/ 0 h 91"/>
                  <a:gd name="T16" fmla="*/ 2 w 181"/>
                  <a:gd name="T17" fmla="*/ 0 h 91"/>
                  <a:gd name="T18" fmla="*/ 2 w 181"/>
                  <a:gd name="T19" fmla="*/ 0 h 91"/>
                  <a:gd name="T20" fmla="*/ 2 w 181"/>
                  <a:gd name="T21" fmla="*/ 0 h 91"/>
                  <a:gd name="T22" fmla="*/ 2 w 181"/>
                  <a:gd name="T23" fmla="*/ 0 h 91"/>
                  <a:gd name="T24" fmla="*/ 2 w 181"/>
                  <a:gd name="T25" fmla="*/ 0 h 91"/>
                  <a:gd name="T26" fmla="*/ 2 w 181"/>
                  <a:gd name="T27" fmla="*/ 0 h 91"/>
                  <a:gd name="T28" fmla="*/ 2 w 181"/>
                  <a:gd name="T29" fmla="*/ 0 h 91"/>
                  <a:gd name="T30" fmla="*/ 2 w 181"/>
                  <a:gd name="T31" fmla="*/ 0 h 91"/>
                  <a:gd name="T32" fmla="*/ 2 w 181"/>
                  <a:gd name="T33" fmla="*/ 0 h 91"/>
                  <a:gd name="T34" fmla="*/ 2 w 181"/>
                  <a:gd name="T35" fmla="*/ 0 h 91"/>
                  <a:gd name="T36" fmla="*/ 1 w 181"/>
                  <a:gd name="T37" fmla="*/ 1 h 91"/>
                  <a:gd name="T38" fmla="*/ 1 w 181"/>
                  <a:gd name="T39" fmla="*/ 1 h 91"/>
                  <a:gd name="T40" fmla="*/ 1 w 181"/>
                  <a:gd name="T41" fmla="*/ 1 h 91"/>
                  <a:gd name="T42" fmla="*/ 1 w 181"/>
                  <a:gd name="T43" fmla="*/ 1 h 91"/>
                  <a:gd name="T44" fmla="*/ 1 w 181"/>
                  <a:gd name="T45" fmla="*/ 1 h 91"/>
                  <a:gd name="T46" fmla="*/ 1 w 181"/>
                  <a:gd name="T47" fmla="*/ 1 h 91"/>
                  <a:gd name="T48" fmla="*/ 0 w 181"/>
                  <a:gd name="T49" fmla="*/ 1 h 91"/>
                  <a:gd name="T50" fmla="*/ 1 w 181"/>
                  <a:gd name="T51" fmla="*/ 1 h 91"/>
                  <a:gd name="T52" fmla="*/ 1 w 181"/>
                  <a:gd name="T53" fmla="*/ 1 h 91"/>
                  <a:gd name="T54" fmla="*/ 1 w 181"/>
                  <a:gd name="T55" fmla="*/ 1 h 91"/>
                  <a:gd name="T56" fmla="*/ 1 w 181"/>
                  <a:gd name="T57" fmla="*/ 1 h 91"/>
                  <a:gd name="T58" fmla="*/ 1 w 181"/>
                  <a:gd name="T59" fmla="*/ 1 h 91"/>
                  <a:gd name="T60" fmla="*/ 1 w 181"/>
                  <a:gd name="T61" fmla="*/ 1 h 91"/>
                  <a:gd name="T62" fmla="*/ 1 w 181"/>
                  <a:gd name="T63" fmla="*/ 1 h 91"/>
                  <a:gd name="T64" fmla="*/ 2 w 181"/>
                  <a:gd name="T65" fmla="*/ 1 h 91"/>
                  <a:gd name="T66" fmla="*/ 2 w 181"/>
                  <a:gd name="T67" fmla="*/ 0 h 91"/>
                  <a:gd name="T68" fmla="*/ 2 w 181"/>
                  <a:gd name="T69" fmla="*/ 0 h 91"/>
                  <a:gd name="T70" fmla="*/ 3 w 181"/>
                  <a:gd name="T71" fmla="*/ 0 h 91"/>
                  <a:gd name="T72" fmla="*/ 3 w 181"/>
                  <a:gd name="T73" fmla="*/ 0 h 91"/>
                  <a:gd name="T74" fmla="*/ 3 w 181"/>
                  <a:gd name="T75" fmla="*/ 0 h 91"/>
                  <a:gd name="T76" fmla="*/ 3 w 181"/>
                  <a:gd name="T77" fmla="*/ 0 h 91"/>
                  <a:gd name="T78" fmla="*/ 3 w 181"/>
                  <a:gd name="T79" fmla="*/ 0 h 91"/>
                  <a:gd name="T80" fmla="*/ 3 w 181"/>
                  <a:gd name="T81" fmla="*/ 0 h 91"/>
                  <a:gd name="T82" fmla="*/ 3 w 181"/>
                  <a:gd name="T83" fmla="*/ 0 h 91"/>
                  <a:gd name="T84" fmla="*/ 3 w 181"/>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1"/>
                  <a:gd name="T130" fmla="*/ 0 h 91"/>
                  <a:gd name="T131" fmla="*/ 181 w 181"/>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1" h="91">
                    <a:moveTo>
                      <a:pt x="170" y="0"/>
                    </a:moveTo>
                    <a:lnTo>
                      <a:pt x="169" y="0"/>
                    </a:lnTo>
                    <a:lnTo>
                      <a:pt x="165" y="1"/>
                    </a:lnTo>
                    <a:lnTo>
                      <a:pt x="161" y="3"/>
                    </a:lnTo>
                    <a:lnTo>
                      <a:pt x="155" y="6"/>
                    </a:lnTo>
                    <a:lnTo>
                      <a:pt x="148" y="9"/>
                    </a:lnTo>
                    <a:lnTo>
                      <a:pt x="140" y="13"/>
                    </a:lnTo>
                    <a:lnTo>
                      <a:pt x="132" y="17"/>
                    </a:lnTo>
                    <a:lnTo>
                      <a:pt x="123" y="23"/>
                    </a:lnTo>
                    <a:lnTo>
                      <a:pt x="116" y="28"/>
                    </a:lnTo>
                    <a:lnTo>
                      <a:pt x="112" y="30"/>
                    </a:lnTo>
                    <a:lnTo>
                      <a:pt x="110" y="31"/>
                    </a:lnTo>
                    <a:lnTo>
                      <a:pt x="109" y="32"/>
                    </a:lnTo>
                    <a:lnTo>
                      <a:pt x="107" y="33"/>
                    </a:lnTo>
                    <a:lnTo>
                      <a:pt x="102" y="36"/>
                    </a:lnTo>
                    <a:lnTo>
                      <a:pt x="95" y="40"/>
                    </a:lnTo>
                    <a:lnTo>
                      <a:pt x="82" y="47"/>
                    </a:lnTo>
                    <a:lnTo>
                      <a:pt x="67" y="56"/>
                    </a:lnTo>
                    <a:lnTo>
                      <a:pt x="52" y="64"/>
                    </a:lnTo>
                    <a:lnTo>
                      <a:pt x="39" y="71"/>
                    </a:lnTo>
                    <a:lnTo>
                      <a:pt x="26" y="78"/>
                    </a:lnTo>
                    <a:lnTo>
                      <a:pt x="16" y="84"/>
                    </a:lnTo>
                    <a:lnTo>
                      <a:pt x="6" y="88"/>
                    </a:lnTo>
                    <a:lnTo>
                      <a:pt x="2" y="90"/>
                    </a:lnTo>
                    <a:lnTo>
                      <a:pt x="0" y="91"/>
                    </a:lnTo>
                    <a:lnTo>
                      <a:pt x="43" y="91"/>
                    </a:lnTo>
                    <a:lnTo>
                      <a:pt x="42" y="90"/>
                    </a:lnTo>
                    <a:lnTo>
                      <a:pt x="41" y="88"/>
                    </a:lnTo>
                    <a:lnTo>
                      <a:pt x="43" y="85"/>
                    </a:lnTo>
                    <a:lnTo>
                      <a:pt x="48" y="81"/>
                    </a:lnTo>
                    <a:lnTo>
                      <a:pt x="56" y="75"/>
                    </a:lnTo>
                    <a:lnTo>
                      <a:pt x="70" y="68"/>
                    </a:lnTo>
                    <a:lnTo>
                      <a:pt x="90" y="59"/>
                    </a:lnTo>
                    <a:lnTo>
                      <a:pt x="112" y="48"/>
                    </a:lnTo>
                    <a:lnTo>
                      <a:pt x="132" y="38"/>
                    </a:lnTo>
                    <a:lnTo>
                      <a:pt x="147" y="29"/>
                    </a:lnTo>
                    <a:lnTo>
                      <a:pt x="160" y="21"/>
                    </a:lnTo>
                    <a:lnTo>
                      <a:pt x="170" y="14"/>
                    </a:lnTo>
                    <a:lnTo>
                      <a:pt x="176" y="8"/>
                    </a:lnTo>
                    <a:lnTo>
                      <a:pt x="180" y="5"/>
                    </a:lnTo>
                    <a:lnTo>
                      <a:pt x="181" y="3"/>
                    </a:lnTo>
                    <a:lnTo>
                      <a:pt x="170" y="0"/>
                    </a:lnTo>
                    <a:close/>
                  </a:path>
                </a:pathLst>
              </a:custGeom>
              <a:solidFill>
                <a:srgbClr val="000000"/>
              </a:solidFill>
              <a:ln w="9525">
                <a:noFill/>
                <a:round/>
                <a:headEnd/>
                <a:tailEnd/>
              </a:ln>
            </p:spPr>
            <p:txBody>
              <a:bodyPr/>
              <a:lstStyle/>
              <a:p>
                <a:endParaRPr lang="en-US"/>
              </a:p>
            </p:txBody>
          </p:sp>
          <p:sp>
            <p:nvSpPr>
              <p:cNvPr id="18643" name="Freeform 160"/>
              <p:cNvSpPr>
                <a:spLocks/>
              </p:cNvSpPr>
              <p:nvPr/>
            </p:nvSpPr>
            <p:spPr bwMode="auto">
              <a:xfrm>
                <a:off x="2578" y="2052"/>
                <a:ext cx="91" cy="45"/>
              </a:xfrm>
              <a:custGeom>
                <a:avLst/>
                <a:gdLst>
                  <a:gd name="T0" fmla="*/ 3 w 182"/>
                  <a:gd name="T1" fmla="*/ 0 h 91"/>
                  <a:gd name="T2" fmla="*/ 3 w 182"/>
                  <a:gd name="T3" fmla="*/ 0 h 91"/>
                  <a:gd name="T4" fmla="*/ 3 w 182"/>
                  <a:gd name="T5" fmla="*/ 0 h 91"/>
                  <a:gd name="T6" fmla="*/ 3 w 182"/>
                  <a:gd name="T7" fmla="*/ 0 h 91"/>
                  <a:gd name="T8" fmla="*/ 3 w 182"/>
                  <a:gd name="T9" fmla="*/ 0 h 91"/>
                  <a:gd name="T10" fmla="*/ 3 w 182"/>
                  <a:gd name="T11" fmla="*/ 0 h 91"/>
                  <a:gd name="T12" fmla="*/ 3 w 182"/>
                  <a:gd name="T13" fmla="*/ 0 h 91"/>
                  <a:gd name="T14" fmla="*/ 3 w 182"/>
                  <a:gd name="T15" fmla="*/ 0 h 91"/>
                  <a:gd name="T16" fmla="*/ 2 w 182"/>
                  <a:gd name="T17" fmla="*/ 0 h 91"/>
                  <a:gd name="T18" fmla="*/ 2 w 182"/>
                  <a:gd name="T19" fmla="*/ 0 h 91"/>
                  <a:gd name="T20" fmla="*/ 2 w 182"/>
                  <a:gd name="T21" fmla="*/ 0 h 91"/>
                  <a:gd name="T22" fmla="*/ 2 w 182"/>
                  <a:gd name="T23" fmla="*/ 0 h 91"/>
                  <a:gd name="T24" fmla="*/ 2 w 182"/>
                  <a:gd name="T25" fmla="*/ 0 h 91"/>
                  <a:gd name="T26" fmla="*/ 2 w 182"/>
                  <a:gd name="T27" fmla="*/ 0 h 91"/>
                  <a:gd name="T28" fmla="*/ 2 w 182"/>
                  <a:gd name="T29" fmla="*/ 0 h 91"/>
                  <a:gd name="T30" fmla="*/ 1 w 182"/>
                  <a:gd name="T31" fmla="*/ 0 h 91"/>
                  <a:gd name="T32" fmla="*/ 1 w 182"/>
                  <a:gd name="T33" fmla="*/ 0 h 91"/>
                  <a:gd name="T34" fmla="*/ 1 w 182"/>
                  <a:gd name="T35" fmla="*/ 0 h 91"/>
                  <a:gd name="T36" fmla="*/ 1 w 182"/>
                  <a:gd name="T37" fmla="*/ 1 h 91"/>
                  <a:gd name="T38" fmla="*/ 1 w 182"/>
                  <a:gd name="T39" fmla="*/ 1 h 91"/>
                  <a:gd name="T40" fmla="*/ 1 w 182"/>
                  <a:gd name="T41" fmla="*/ 1 h 91"/>
                  <a:gd name="T42" fmla="*/ 1 w 182"/>
                  <a:gd name="T43" fmla="*/ 1 h 91"/>
                  <a:gd name="T44" fmla="*/ 1 w 182"/>
                  <a:gd name="T45" fmla="*/ 1 h 91"/>
                  <a:gd name="T46" fmla="*/ 1 w 182"/>
                  <a:gd name="T47" fmla="*/ 1 h 91"/>
                  <a:gd name="T48" fmla="*/ 0 w 182"/>
                  <a:gd name="T49" fmla="*/ 1 h 91"/>
                  <a:gd name="T50" fmla="*/ 1 w 182"/>
                  <a:gd name="T51" fmla="*/ 1 h 91"/>
                  <a:gd name="T52" fmla="*/ 1 w 182"/>
                  <a:gd name="T53" fmla="*/ 1 h 91"/>
                  <a:gd name="T54" fmla="*/ 1 w 182"/>
                  <a:gd name="T55" fmla="*/ 1 h 91"/>
                  <a:gd name="T56" fmla="*/ 1 w 182"/>
                  <a:gd name="T57" fmla="*/ 1 h 91"/>
                  <a:gd name="T58" fmla="*/ 1 w 182"/>
                  <a:gd name="T59" fmla="*/ 1 h 91"/>
                  <a:gd name="T60" fmla="*/ 1 w 182"/>
                  <a:gd name="T61" fmla="*/ 1 h 91"/>
                  <a:gd name="T62" fmla="*/ 1 w 182"/>
                  <a:gd name="T63" fmla="*/ 1 h 91"/>
                  <a:gd name="T64" fmla="*/ 1 w 182"/>
                  <a:gd name="T65" fmla="*/ 1 h 91"/>
                  <a:gd name="T66" fmla="*/ 1 w 182"/>
                  <a:gd name="T67" fmla="*/ 0 h 91"/>
                  <a:gd name="T68" fmla="*/ 2 w 182"/>
                  <a:gd name="T69" fmla="*/ 0 h 91"/>
                  <a:gd name="T70" fmla="*/ 3 w 182"/>
                  <a:gd name="T71" fmla="*/ 0 h 91"/>
                  <a:gd name="T72" fmla="*/ 3 w 182"/>
                  <a:gd name="T73" fmla="*/ 0 h 91"/>
                  <a:gd name="T74" fmla="*/ 3 w 182"/>
                  <a:gd name="T75" fmla="*/ 0 h 91"/>
                  <a:gd name="T76" fmla="*/ 3 w 182"/>
                  <a:gd name="T77" fmla="*/ 0 h 91"/>
                  <a:gd name="T78" fmla="*/ 3 w 182"/>
                  <a:gd name="T79" fmla="*/ 0 h 91"/>
                  <a:gd name="T80" fmla="*/ 3 w 182"/>
                  <a:gd name="T81" fmla="*/ 0 h 91"/>
                  <a:gd name="T82" fmla="*/ 3 w 182"/>
                  <a:gd name="T83" fmla="*/ 0 h 91"/>
                  <a:gd name="T84" fmla="*/ 3 w 182"/>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2"/>
                  <a:gd name="T130" fmla="*/ 0 h 91"/>
                  <a:gd name="T131" fmla="*/ 182 w 182"/>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2" h="91">
                    <a:moveTo>
                      <a:pt x="169" y="0"/>
                    </a:moveTo>
                    <a:lnTo>
                      <a:pt x="168" y="0"/>
                    </a:lnTo>
                    <a:lnTo>
                      <a:pt x="166" y="1"/>
                    </a:lnTo>
                    <a:lnTo>
                      <a:pt x="161" y="4"/>
                    </a:lnTo>
                    <a:lnTo>
                      <a:pt x="154" y="6"/>
                    </a:lnTo>
                    <a:lnTo>
                      <a:pt x="148" y="10"/>
                    </a:lnTo>
                    <a:lnTo>
                      <a:pt x="140" y="14"/>
                    </a:lnTo>
                    <a:lnTo>
                      <a:pt x="131" y="19"/>
                    </a:lnTo>
                    <a:lnTo>
                      <a:pt x="122" y="24"/>
                    </a:lnTo>
                    <a:lnTo>
                      <a:pt x="115" y="29"/>
                    </a:lnTo>
                    <a:lnTo>
                      <a:pt x="112" y="31"/>
                    </a:lnTo>
                    <a:lnTo>
                      <a:pt x="110" y="33"/>
                    </a:lnTo>
                    <a:lnTo>
                      <a:pt x="108" y="33"/>
                    </a:lnTo>
                    <a:lnTo>
                      <a:pt x="106" y="34"/>
                    </a:lnTo>
                    <a:lnTo>
                      <a:pt x="103" y="36"/>
                    </a:lnTo>
                    <a:lnTo>
                      <a:pt x="95" y="41"/>
                    </a:lnTo>
                    <a:lnTo>
                      <a:pt x="83" y="48"/>
                    </a:lnTo>
                    <a:lnTo>
                      <a:pt x="68" y="57"/>
                    </a:lnTo>
                    <a:lnTo>
                      <a:pt x="53" y="65"/>
                    </a:lnTo>
                    <a:lnTo>
                      <a:pt x="39" y="72"/>
                    </a:lnTo>
                    <a:lnTo>
                      <a:pt x="27" y="79"/>
                    </a:lnTo>
                    <a:lnTo>
                      <a:pt x="16" y="84"/>
                    </a:lnTo>
                    <a:lnTo>
                      <a:pt x="7" y="88"/>
                    </a:lnTo>
                    <a:lnTo>
                      <a:pt x="3" y="90"/>
                    </a:lnTo>
                    <a:lnTo>
                      <a:pt x="0" y="91"/>
                    </a:lnTo>
                    <a:lnTo>
                      <a:pt x="43" y="91"/>
                    </a:lnTo>
                    <a:lnTo>
                      <a:pt x="42" y="90"/>
                    </a:lnTo>
                    <a:lnTo>
                      <a:pt x="42" y="89"/>
                    </a:lnTo>
                    <a:lnTo>
                      <a:pt x="43" y="86"/>
                    </a:lnTo>
                    <a:lnTo>
                      <a:pt x="49" y="82"/>
                    </a:lnTo>
                    <a:lnTo>
                      <a:pt x="57" y="76"/>
                    </a:lnTo>
                    <a:lnTo>
                      <a:pt x="70" y="68"/>
                    </a:lnTo>
                    <a:lnTo>
                      <a:pt x="91" y="59"/>
                    </a:lnTo>
                    <a:lnTo>
                      <a:pt x="113" y="49"/>
                    </a:lnTo>
                    <a:lnTo>
                      <a:pt x="133" y="38"/>
                    </a:lnTo>
                    <a:lnTo>
                      <a:pt x="148" y="29"/>
                    </a:lnTo>
                    <a:lnTo>
                      <a:pt x="160" y="21"/>
                    </a:lnTo>
                    <a:lnTo>
                      <a:pt x="171" y="14"/>
                    </a:lnTo>
                    <a:lnTo>
                      <a:pt x="176" y="8"/>
                    </a:lnTo>
                    <a:lnTo>
                      <a:pt x="181" y="5"/>
                    </a:lnTo>
                    <a:lnTo>
                      <a:pt x="182" y="4"/>
                    </a:lnTo>
                    <a:lnTo>
                      <a:pt x="169" y="0"/>
                    </a:lnTo>
                    <a:close/>
                  </a:path>
                </a:pathLst>
              </a:custGeom>
              <a:solidFill>
                <a:srgbClr val="000000"/>
              </a:solidFill>
              <a:ln w="9525">
                <a:noFill/>
                <a:round/>
                <a:headEnd/>
                <a:tailEnd/>
              </a:ln>
            </p:spPr>
            <p:txBody>
              <a:bodyPr/>
              <a:lstStyle/>
              <a:p>
                <a:endParaRPr lang="en-US"/>
              </a:p>
            </p:txBody>
          </p:sp>
          <p:sp>
            <p:nvSpPr>
              <p:cNvPr id="18644" name="Freeform 161"/>
              <p:cNvSpPr>
                <a:spLocks/>
              </p:cNvSpPr>
              <p:nvPr/>
            </p:nvSpPr>
            <p:spPr bwMode="auto">
              <a:xfrm>
                <a:off x="2588" y="2064"/>
                <a:ext cx="91" cy="46"/>
              </a:xfrm>
              <a:custGeom>
                <a:avLst/>
                <a:gdLst>
                  <a:gd name="T0" fmla="*/ 3 w 182"/>
                  <a:gd name="T1" fmla="*/ 0 h 91"/>
                  <a:gd name="T2" fmla="*/ 3 w 182"/>
                  <a:gd name="T3" fmla="*/ 0 h 91"/>
                  <a:gd name="T4" fmla="*/ 3 w 182"/>
                  <a:gd name="T5" fmla="*/ 1 h 91"/>
                  <a:gd name="T6" fmla="*/ 3 w 182"/>
                  <a:gd name="T7" fmla="*/ 1 h 91"/>
                  <a:gd name="T8" fmla="*/ 3 w 182"/>
                  <a:gd name="T9" fmla="*/ 1 h 91"/>
                  <a:gd name="T10" fmla="*/ 3 w 182"/>
                  <a:gd name="T11" fmla="*/ 1 h 91"/>
                  <a:gd name="T12" fmla="*/ 3 w 182"/>
                  <a:gd name="T13" fmla="*/ 1 h 91"/>
                  <a:gd name="T14" fmla="*/ 3 w 182"/>
                  <a:gd name="T15" fmla="*/ 1 h 91"/>
                  <a:gd name="T16" fmla="*/ 2 w 182"/>
                  <a:gd name="T17" fmla="*/ 1 h 91"/>
                  <a:gd name="T18" fmla="*/ 2 w 182"/>
                  <a:gd name="T19" fmla="*/ 1 h 91"/>
                  <a:gd name="T20" fmla="*/ 2 w 182"/>
                  <a:gd name="T21" fmla="*/ 1 h 91"/>
                  <a:gd name="T22" fmla="*/ 2 w 182"/>
                  <a:gd name="T23" fmla="*/ 1 h 91"/>
                  <a:gd name="T24" fmla="*/ 2 w 182"/>
                  <a:gd name="T25" fmla="*/ 1 h 91"/>
                  <a:gd name="T26" fmla="*/ 2 w 182"/>
                  <a:gd name="T27" fmla="*/ 1 h 91"/>
                  <a:gd name="T28" fmla="*/ 2 w 182"/>
                  <a:gd name="T29" fmla="*/ 1 h 91"/>
                  <a:gd name="T30" fmla="*/ 1 w 182"/>
                  <a:gd name="T31" fmla="*/ 1 h 91"/>
                  <a:gd name="T32" fmla="*/ 1 w 182"/>
                  <a:gd name="T33" fmla="*/ 1 h 91"/>
                  <a:gd name="T34" fmla="*/ 1 w 182"/>
                  <a:gd name="T35" fmla="*/ 1 h 91"/>
                  <a:gd name="T36" fmla="*/ 1 w 182"/>
                  <a:gd name="T37" fmla="*/ 1 h 91"/>
                  <a:gd name="T38" fmla="*/ 1 w 182"/>
                  <a:gd name="T39" fmla="*/ 2 h 91"/>
                  <a:gd name="T40" fmla="*/ 1 w 182"/>
                  <a:gd name="T41" fmla="*/ 2 h 91"/>
                  <a:gd name="T42" fmla="*/ 1 w 182"/>
                  <a:gd name="T43" fmla="*/ 2 h 91"/>
                  <a:gd name="T44" fmla="*/ 1 w 182"/>
                  <a:gd name="T45" fmla="*/ 2 h 91"/>
                  <a:gd name="T46" fmla="*/ 1 w 182"/>
                  <a:gd name="T47" fmla="*/ 2 h 91"/>
                  <a:gd name="T48" fmla="*/ 0 w 182"/>
                  <a:gd name="T49" fmla="*/ 2 h 91"/>
                  <a:gd name="T50" fmla="*/ 1 w 182"/>
                  <a:gd name="T51" fmla="*/ 2 h 91"/>
                  <a:gd name="T52" fmla="*/ 1 w 182"/>
                  <a:gd name="T53" fmla="*/ 2 h 91"/>
                  <a:gd name="T54" fmla="*/ 1 w 182"/>
                  <a:gd name="T55" fmla="*/ 2 h 91"/>
                  <a:gd name="T56" fmla="*/ 1 w 182"/>
                  <a:gd name="T57" fmla="*/ 2 h 91"/>
                  <a:gd name="T58" fmla="*/ 1 w 182"/>
                  <a:gd name="T59" fmla="*/ 2 h 91"/>
                  <a:gd name="T60" fmla="*/ 1 w 182"/>
                  <a:gd name="T61" fmla="*/ 2 h 91"/>
                  <a:gd name="T62" fmla="*/ 1 w 182"/>
                  <a:gd name="T63" fmla="*/ 2 h 91"/>
                  <a:gd name="T64" fmla="*/ 1 w 182"/>
                  <a:gd name="T65" fmla="*/ 2 h 91"/>
                  <a:gd name="T66" fmla="*/ 1 w 182"/>
                  <a:gd name="T67" fmla="*/ 1 h 91"/>
                  <a:gd name="T68" fmla="*/ 2 w 182"/>
                  <a:gd name="T69" fmla="*/ 1 h 91"/>
                  <a:gd name="T70" fmla="*/ 3 w 182"/>
                  <a:gd name="T71" fmla="*/ 1 h 91"/>
                  <a:gd name="T72" fmla="*/ 3 w 182"/>
                  <a:gd name="T73" fmla="*/ 1 h 91"/>
                  <a:gd name="T74" fmla="*/ 3 w 182"/>
                  <a:gd name="T75" fmla="*/ 1 h 91"/>
                  <a:gd name="T76" fmla="*/ 3 w 182"/>
                  <a:gd name="T77" fmla="*/ 1 h 91"/>
                  <a:gd name="T78" fmla="*/ 3 w 182"/>
                  <a:gd name="T79" fmla="*/ 1 h 91"/>
                  <a:gd name="T80" fmla="*/ 3 w 182"/>
                  <a:gd name="T81" fmla="*/ 1 h 91"/>
                  <a:gd name="T82" fmla="*/ 3 w 182"/>
                  <a:gd name="T83" fmla="*/ 1 h 91"/>
                  <a:gd name="T84" fmla="*/ 3 w 182"/>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2"/>
                  <a:gd name="T130" fmla="*/ 0 h 91"/>
                  <a:gd name="T131" fmla="*/ 182 w 182"/>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2" h="91">
                    <a:moveTo>
                      <a:pt x="170" y="0"/>
                    </a:moveTo>
                    <a:lnTo>
                      <a:pt x="169" y="0"/>
                    </a:lnTo>
                    <a:lnTo>
                      <a:pt x="166" y="1"/>
                    </a:lnTo>
                    <a:lnTo>
                      <a:pt x="161" y="3"/>
                    </a:lnTo>
                    <a:lnTo>
                      <a:pt x="155" y="5"/>
                    </a:lnTo>
                    <a:lnTo>
                      <a:pt x="148" y="9"/>
                    </a:lnTo>
                    <a:lnTo>
                      <a:pt x="139" y="13"/>
                    </a:lnTo>
                    <a:lnTo>
                      <a:pt x="131" y="18"/>
                    </a:lnTo>
                    <a:lnTo>
                      <a:pt x="122" y="24"/>
                    </a:lnTo>
                    <a:lnTo>
                      <a:pt x="115" y="28"/>
                    </a:lnTo>
                    <a:lnTo>
                      <a:pt x="111" y="31"/>
                    </a:lnTo>
                    <a:lnTo>
                      <a:pt x="109" y="32"/>
                    </a:lnTo>
                    <a:lnTo>
                      <a:pt x="108" y="32"/>
                    </a:lnTo>
                    <a:lnTo>
                      <a:pt x="106" y="33"/>
                    </a:lnTo>
                    <a:lnTo>
                      <a:pt x="102" y="35"/>
                    </a:lnTo>
                    <a:lnTo>
                      <a:pt x="94" y="40"/>
                    </a:lnTo>
                    <a:lnTo>
                      <a:pt x="83" y="47"/>
                    </a:lnTo>
                    <a:lnTo>
                      <a:pt x="68" y="56"/>
                    </a:lnTo>
                    <a:lnTo>
                      <a:pt x="53" y="64"/>
                    </a:lnTo>
                    <a:lnTo>
                      <a:pt x="39" y="71"/>
                    </a:lnTo>
                    <a:lnTo>
                      <a:pt x="26" y="78"/>
                    </a:lnTo>
                    <a:lnTo>
                      <a:pt x="16" y="84"/>
                    </a:lnTo>
                    <a:lnTo>
                      <a:pt x="7" y="87"/>
                    </a:lnTo>
                    <a:lnTo>
                      <a:pt x="2" y="90"/>
                    </a:lnTo>
                    <a:lnTo>
                      <a:pt x="0" y="91"/>
                    </a:lnTo>
                    <a:lnTo>
                      <a:pt x="44" y="91"/>
                    </a:lnTo>
                    <a:lnTo>
                      <a:pt x="42" y="90"/>
                    </a:lnTo>
                    <a:lnTo>
                      <a:pt x="41" y="88"/>
                    </a:lnTo>
                    <a:lnTo>
                      <a:pt x="44" y="85"/>
                    </a:lnTo>
                    <a:lnTo>
                      <a:pt x="48" y="81"/>
                    </a:lnTo>
                    <a:lnTo>
                      <a:pt x="56" y="76"/>
                    </a:lnTo>
                    <a:lnTo>
                      <a:pt x="70" y="69"/>
                    </a:lnTo>
                    <a:lnTo>
                      <a:pt x="91" y="60"/>
                    </a:lnTo>
                    <a:lnTo>
                      <a:pt x="113" y="49"/>
                    </a:lnTo>
                    <a:lnTo>
                      <a:pt x="132" y="39"/>
                    </a:lnTo>
                    <a:lnTo>
                      <a:pt x="147" y="30"/>
                    </a:lnTo>
                    <a:lnTo>
                      <a:pt x="160" y="20"/>
                    </a:lnTo>
                    <a:lnTo>
                      <a:pt x="170" y="13"/>
                    </a:lnTo>
                    <a:lnTo>
                      <a:pt x="176" y="8"/>
                    </a:lnTo>
                    <a:lnTo>
                      <a:pt x="181" y="4"/>
                    </a:lnTo>
                    <a:lnTo>
                      <a:pt x="182" y="3"/>
                    </a:lnTo>
                    <a:lnTo>
                      <a:pt x="170" y="0"/>
                    </a:lnTo>
                    <a:close/>
                  </a:path>
                </a:pathLst>
              </a:custGeom>
              <a:solidFill>
                <a:srgbClr val="000000"/>
              </a:solidFill>
              <a:ln w="9525">
                <a:noFill/>
                <a:round/>
                <a:headEnd/>
                <a:tailEnd/>
              </a:ln>
            </p:spPr>
            <p:txBody>
              <a:bodyPr/>
              <a:lstStyle/>
              <a:p>
                <a:endParaRPr lang="en-US"/>
              </a:p>
            </p:txBody>
          </p:sp>
          <p:sp>
            <p:nvSpPr>
              <p:cNvPr id="18645" name="Freeform 162"/>
              <p:cNvSpPr>
                <a:spLocks/>
              </p:cNvSpPr>
              <p:nvPr/>
            </p:nvSpPr>
            <p:spPr bwMode="auto">
              <a:xfrm>
                <a:off x="2598" y="2077"/>
                <a:ext cx="91" cy="46"/>
              </a:xfrm>
              <a:custGeom>
                <a:avLst/>
                <a:gdLst>
                  <a:gd name="T0" fmla="*/ 3 w 182"/>
                  <a:gd name="T1" fmla="*/ 0 h 91"/>
                  <a:gd name="T2" fmla="*/ 3 w 182"/>
                  <a:gd name="T3" fmla="*/ 0 h 91"/>
                  <a:gd name="T4" fmla="*/ 3 w 182"/>
                  <a:gd name="T5" fmla="*/ 1 h 91"/>
                  <a:gd name="T6" fmla="*/ 3 w 182"/>
                  <a:gd name="T7" fmla="*/ 1 h 91"/>
                  <a:gd name="T8" fmla="*/ 3 w 182"/>
                  <a:gd name="T9" fmla="*/ 1 h 91"/>
                  <a:gd name="T10" fmla="*/ 3 w 182"/>
                  <a:gd name="T11" fmla="*/ 1 h 91"/>
                  <a:gd name="T12" fmla="*/ 3 w 182"/>
                  <a:gd name="T13" fmla="*/ 1 h 91"/>
                  <a:gd name="T14" fmla="*/ 3 w 182"/>
                  <a:gd name="T15" fmla="*/ 1 h 91"/>
                  <a:gd name="T16" fmla="*/ 2 w 182"/>
                  <a:gd name="T17" fmla="*/ 1 h 91"/>
                  <a:gd name="T18" fmla="*/ 2 w 182"/>
                  <a:gd name="T19" fmla="*/ 1 h 91"/>
                  <a:gd name="T20" fmla="*/ 2 w 182"/>
                  <a:gd name="T21" fmla="*/ 1 h 91"/>
                  <a:gd name="T22" fmla="*/ 2 w 182"/>
                  <a:gd name="T23" fmla="*/ 1 h 91"/>
                  <a:gd name="T24" fmla="*/ 2 w 182"/>
                  <a:gd name="T25" fmla="*/ 1 h 91"/>
                  <a:gd name="T26" fmla="*/ 2 w 182"/>
                  <a:gd name="T27" fmla="*/ 1 h 91"/>
                  <a:gd name="T28" fmla="*/ 2 w 182"/>
                  <a:gd name="T29" fmla="*/ 1 h 91"/>
                  <a:gd name="T30" fmla="*/ 1 w 182"/>
                  <a:gd name="T31" fmla="*/ 1 h 91"/>
                  <a:gd name="T32" fmla="*/ 1 w 182"/>
                  <a:gd name="T33" fmla="*/ 1 h 91"/>
                  <a:gd name="T34" fmla="*/ 1 w 182"/>
                  <a:gd name="T35" fmla="*/ 1 h 91"/>
                  <a:gd name="T36" fmla="*/ 1 w 182"/>
                  <a:gd name="T37" fmla="*/ 2 h 91"/>
                  <a:gd name="T38" fmla="*/ 1 w 182"/>
                  <a:gd name="T39" fmla="*/ 2 h 91"/>
                  <a:gd name="T40" fmla="*/ 1 w 182"/>
                  <a:gd name="T41" fmla="*/ 2 h 91"/>
                  <a:gd name="T42" fmla="*/ 1 w 182"/>
                  <a:gd name="T43" fmla="*/ 2 h 91"/>
                  <a:gd name="T44" fmla="*/ 1 w 182"/>
                  <a:gd name="T45" fmla="*/ 2 h 91"/>
                  <a:gd name="T46" fmla="*/ 1 w 182"/>
                  <a:gd name="T47" fmla="*/ 2 h 91"/>
                  <a:gd name="T48" fmla="*/ 0 w 182"/>
                  <a:gd name="T49" fmla="*/ 2 h 91"/>
                  <a:gd name="T50" fmla="*/ 1 w 182"/>
                  <a:gd name="T51" fmla="*/ 2 h 91"/>
                  <a:gd name="T52" fmla="*/ 1 w 182"/>
                  <a:gd name="T53" fmla="*/ 2 h 91"/>
                  <a:gd name="T54" fmla="*/ 1 w 182"/>
                  <a:gd name="T55" fmla="*/ 2 h 91"/>
                  <a:gd name="T56" fmla="*/ 1 w 182"/>
                  <a:gd name="T57" fmla="*/ 2 h 91"/>
                  <a:gd name="T58" fmla="*/ 1 w 182"/>
                  <a:gd name="T59" fmla="*/ 2 h 91"/>
                  <a:gd name="T60" fmla="*/ 1 w 182"/>
                  <a:gd name="T61" fmla="*/ 2 h 91"/>
                  <a:gd name="T62" fmla="*/ 1 w 182"/>
                  <a:gd name="T63" fmla="*/ 2 h 91"/>
                  <a:gd name="T64" fmla="*/ 1 w 182"/>
                  <a:gd name="T65" fmla="*/ 2 h 91"/>
                  <a:gd name="T66" fmla="*/ 1 w 182"/>
                  <a:gd name="T67" fmla="*/ 1 h 91"/>
                  <a:gd name="T68" fmla="*/ 2 w 182"/>
                  <a:gd name="T69" fmla="*/ 1 h 91"/>
                  <a:gd name="T70" fmla="*/ 3 w 182"/>
                  <a:gd name="T71" fmla="*/ 1 h 91"/>
                  <a:gd name="T72" fmla="*/ 3 w 182"/>
                  <a:gd name="T73" fmla="*/ 1 h 91"/>
                  <a:gd name="T74" fmla="*/ 3 w 182"/>
                  <a:gd name="T75" fmla="*/ 1 h 91"/>
                  <a:gd name="T76" fmla="*/ 3 w 182"/>
                  <a:gd name="T77" fmla="*/ 1 h 91"/>
                  <a:gd name="T78" fmla="*/ 3 w 182"/>
                  <a:gd name="T79" fmla="*/ 1 h 91"/>
                  <a:gd name="T80" fmla="*/ 3 w 182"/>
                  <a:gd name="T81" fmla="*/ 1 h 91"/>
                  <a:gd name="T82" fmla="*/ 3 w 182"/>
                  <a:gd name="T83" fmla="*/ 1 h 91"/>
                  <a:gd name="T84" fmla="*/ 3 w 182"/>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2"/>
                  <a:gd name="T130" fmla="*/ 0 h 91"/>
                  <a:gd name="T131" fmla="*/ 182 w 182"/>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2" h="91">
                    <a:moveTo>
                      <a:pt x="171" y="0"/>
                    </a:moveTo>
                    <a:lnTo>
                      <a:pt x="170" y="0"/>
                    </a:lnTo>
                    <a:lnTo>
                      <a:pt x="166" y="1"/>
                    </a:lnTo>
                    <a:lnTo>
                      <a:pt x="162" y="3"/>
                    </a:lnTo>
                    <a:lnTo>
                      <a:pt x="156" y="6"/>
                    </a:lnTo>
                    <a:lnTo>
                      <a:pt x="149" y="9"/>
                    </a:lnTo>
                    <a:lnTo>
                      <a:pt x="141" y="14"/>
                    </a:lnTo>
                    <a:lnTo>
                      <a:pt x="133" y="18"/>
                    </a:lnTo>
                    <a:lnTo>
                      <a:pt x="124" y="24"/>
                    </a:lnTo>
                    <a:lnTo>
                      <a:pt x="117" y="29"/>
                    </a:lnTo>
                    <a:lnTo>
                      <a:pt x="113" y="31"/>
                    </a:lnTo>
                    <a:lnTo>
                      <a:pt x="111" y="32"/>
                    </a:lnTo>
                    <a:lnTo>
                      <a:pt x="110" y="32"/>
                    </a:lnTo>
                    <a:lnTo>
                      <a:pt x="107" y="33"/>
                    </a:lnTo>
                    <a:lnTo>
                      <a:pt x="103" y="36"/>
                    </a:lnTo>
                    <a:lnTo>
                      <a:pt x="96" y="40"/>
                    </a:lnTo>
                    <a:lnTo>
                      <a:pt x="83" y="47"/>
                    </a:lnTo>
                    <a:lnTo>
                      <a:pt x="68" y="56"/>
                    </a:lnTo>
                    <a:lnTo>
                      <a:pt x="53" y="65"/>
                    </a:lnTo>
                    <a:lnTo>
                      <a:pt x="40" y="71"/>
                    </a:lnTo>
                    <a:lnTo>
                      <a:pt x="27" y="78"/>
                    </a:lnTo>
                    <a:lnTo>
                      <a:pt x="16" y="84"/>
                    </a:lnTo>
                    <a:lnTo>
                      <a:pt x="7" y="88"/>
                    </a:lnTo>
                    <a:lnTo>
                      <a:pt x="3" y="90"/>
                    </a:lnTo>
                    <a:lnTo>
                      <a:pt x="0" y="91"/>
                    </a:lnTo>
                    <a:lnTo>
                      <a:pt x="44" y="91"/>
                    </a:lnTo>
                    <a:lnTo>
                      <a:pt x="43" y="90"/>
                    </a:lnTo>
                    <a:lnTo>
                      <a:pt x="42" y="89"/>
                    </a:lnTo>
                    <a:lnTo>
                      <a:pt x="44" y="85"/>
                    </a:lnTo>
                    <a:lnTo>
                      <a:pt x="49" y="82"/>
                    </a:lnTo>
                    <a:lnTo>
                      <a:pt x="57" y="76"/>
                    </a:lnTo>
                    <a:lnTo>
                      <a:pt x="71" y="69"/>
                    </a:lnTo>
                    <a:lnTo>
                      <a:pt x="91" y="60"/>
                    </a:lnTo>
                    <a:lnTo>
                      <a:pt x="113" y="50"/>
                    </a:lnTo>
                    <a:lnTo>
                      <a:pt x="133" y="39"/>
                    </a:lnTo>
                    <a:lnTo>
                      <a:pt x="148" y="30"/>
                    </a:lnTo>
                    <a:lnTo>
                      <a:pt x="160" y="22"/>
                    </a:lnTo>
                    <a:lnTo>
                      <a:pt x="171" y="15"/>
                    </a:lnTo>
                    <a:lnTo>
                      <a:pt x="176" y="9"/>
                    </a:lnTo>
                    <a:lnTo>
                      <a:pt x="181" y="6"/>
                    </a:lnTo>
                    <a:lnTo>
                      <a:pt x="182" y="5"/>
                    </a:lnTo>
                    <a:lnTo>
                      <a:pt x="171" y="0"/>
                    </a:lnTo>
                    <a:close/>
                  </a:path>
                </a:pathLst>
              </a:custGeom>
              <a:solidFill>
                <a:srgbClr val="000000"/>
              </a:solidFill>
              <a:ln w="9525">
                <a:noFill/>
                <a:round/>
                <a:headEnd/>
                <a:tailEnd/>
              </a:ln>
            </p:spPr>
            <p:txBody>
              <a:bodyPr/>
              <a:lstStyle/>
              <a:p>
                <a:endParaRPr lang="en-US"/>
              </a:p>
            </p:txBody>
          </p:sp>
          <p:sp>
            <p:nvSpPr>
              <p:cNvPr id="18646" name="Freeform 163"/>
              <p:cNvSpPr>
                <a:spLocks/>
              </p:cNvSpPr>
              <p:nvPr/>
            </p:nvSpPr>
            <p:spPr bwMode="auto">
              <a:xfrm>
                <a:off x="2608" y="2090"/>
                <a:ext cx="91" cy="45"/>
              </a:xfrm>
              <a:custGeom>
                <a:avLst/>
                <a:gdLst>
                  <a:gd name="T0" fmla="*/ 3 w 182"/>
                  <a:gd name="T1" fmla="*/ 0 h 91"/>
                  <a:gd name="T2" fmla="*/ 3 w 182"/>
                  <a:gd name="T3" fmla="*/ 0 h 91"/>
                  <a:gd name="T4" fmla="*/ 3 w 182"/>
                  <a:gd name="T5" fmla="*/ 0 h 91"/>
                  <a:gd name="T6" fmla="*/ 3 w 182"/>
                  <a:gd name="T7" fmla="*/ 0 h 91"/>
                  <a:gd name="T8" fmla="*/ 3 w 182"/>
                  <a:gd name="T9" fmla="*/ 0 h 91"/>
                  <a:gd name="T10" fmla="*/ 3 w 182"/>
                  <a:gd name="T11" fmla="*/ 0 h 91"/>
                  <a:gd name="T12" fmla="*/ 3 w 182"/>
                  <a:gd name="T13" fmla="*/ 0 h 91"/>
                  <a:gd name="T14" fmla="*/ 3 w 182"/>
                  <a:gd name="T15" fmla="*/ 0 h 91"/>
                  <a:gd name="T16" fmla="*/ 2 w 182"/>
                  <a:gd name="T17" fmla="*/ 0 h 91"/>
                  <a:gd name="T18" fmla="*/ 2 w 182"/>
                  <a:gd name="T19" fmla="*/ 0 h 91"/>
                  <a:gd name="T20" fmla="*/ 2 w 182"/>
                  <a:gd name="T21" fmla="*/ 0 h 91"/>
                  <a:gd name="T22" fmla="*/ 2 w 182"/>
                  <a:gd name="T23" fmla="*/ 0 h 91"/>
                  <a:gd name="T24" fmla="*/ 2 w 182"/>
                  <a:gd name="T25" fmla="*/ 0 h 91"/>
                  <a:gd name="T26" fmla="*/ 2 w 182"/>
                  <a:gd name="T27" fmla="*/ 0 h 91"/>
                  <a:gd name="T28" fmla="*/ 2 w 182"/>
                  <a:gd name="T29" fmla="*/ 0 h 91"/>
                  <a:gd name="T30" fmla="*/ 1 w 182"/>
                  <a:gd name="T31" fmla="*/ 0 h 91"/>
                  <a:gd name="T32" fmla="*/ 1 w 182"/>
                  <a:gd name="T33" fmla="*/ 0 h 91"/>
                  <a:gd name="T34" fmla="*/ 1 w 182"/>
                  <a:gd name="T35" fmla="*/ 0 h 91"/>
                  <a:gd name="T36" fmla="*/ 1 w 182"/>
                  <a:gd name="T37" fmla="*/ 1 h 91"/>
                  <a:gd name="T38" fmla="*/ 1 w 182"/>
                  <a:gd name="T39" fmla="*/ 1 h 91"/>
                  <a:gd name="T40" fmla="*/ 1 w 182"/>
                  <a:gd name="T41" fmla="*/ 1 h 91"/>
                  <a:gd name="T42" fmla="*/ 1 w 182"/>
                  <a:gd name="T43" fmla="*/ 1 h 91"/>
                  <a:gd name="T44" fmla="*/ 1 w 182"/>
                  <a:gd name="T45" fmla="*/ 1 h 91"/>
                  <a:gd name="T46" fmla="*/ 1 w 182"/>
                  <a:gd name="T47" fmla="*/ 1 h 91"/>
                  <a:gd name="T48" fmla="*/ 0 w 182"/>
                  <a:gd name="T49" fmla="*/ 1 h 91"/>
                  <a:gd name="T50" fmla="*/ 1 w 182"/>
                  <a:gd name="T51" fmla="*/ 1 h 91"/>
                  <a:gd name="T52" fmla="*/ 1 w 182"/>
                  <a:gd name="T53" fmla="*/ 1 h 91"/>
                  <a:gd name="T54" fmla="*/ 1 w 182"/>
                  <a:gd name="T55" fmla="*/ 1 h 91"/>
                  <a:gd name="T56" fmla="*/ 1 w 182"/>
                  <a:gd name="T57" fmla="*/ 1 h 91"/>
                  <a:gd name="T58" fmla="*/ 1 w 182"/>
                  <a:gd name="T59" fmla="*/ 1 h 91"/>
                  <a:gd name="T60" fmla="*/ 1 w 182"/>
                  <a:gd name="T61" fmla="*/ 1 h 91"/>
                  <a:gd name="T62" fmla="*/ 1 w 182"/>
                  <a:gd name="T63" fmla="*/ 1 h 91"/>
                  <a:gd name="T64" fmla="*/ 1 w 182"/>
                  <a:gd name="T65" fmla="*/ 1 h 91"/>
                  <a:gd name="T66" fmla="*/ 1 w 182"/>
                  <a:gd name="T67" fmla="*/ 0 h 91"/>
                  <a:gd name="T68" fmla="*/ 2 w 182"/>
                  <a:gd name="T69" fmla="*/ 0 h 91"/>
                  <a:gd name="T70" fmla="*/ 3 w 182"/>
                  <a:gd name="T71" fmla="*/ 0 h 91"/>
                  <a:gd name="T72" fmla="*/ 3 w 182"/>
                  <a:gd name="T73" fmla="*/ 0 h 91"/>
                  <a:gd name="T74" fmla="*/ 3 w 182"/>
                  <a:gd name="T75" fmla="*/ 0 h 91"/>
                  <a:gd name="T76" fmla="*/ 3 w 182"/>
                  <a:gd name="T77" fmla="*/ 0 h 91"/>
                  <a:gd name="T78" fmla="*/ 3 w 182"/>
                  <a:gd name="T79" fmla="*/ 0 h 91"/>
                  <a:gd name="T80" fmla="*/ 3 w 182"/>
                  <a:gd name="T81" fmla="*/ 0 h 91"/>
                  <a:gd name="T82" fmla="*/ 3 w 182"/>
                  <a:gd name="T83" fmla="*/ 0 h 91"/>
                  <a:gd name="T84" fmla="*/ 3 w 182"/>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2"/>
                  <a:gd name="T130" fmla="*/ 0 h 91"/>
                  <a:gd name="T131" fmla="*/ 182 w 182"/>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2" h="91">
                    <a:moveTo>
                      <a:pt x="170" y="0"/>
                    </a:moveTo>
                    <a:lnTo>
                      <a:pt x="169" y="0"/>
                    </a:lnTo>
                    <a:lnTo>
                      <a:pt x="166" y="2"/>
                    </a:lnTo>
                    <a:lnTo>
                      <a:pt x="161" y="4"/>
                    </a:lnTo>
                    <a:lnTo>
                      <a:pt x="155" y="6"/>
                    </a:lnTo>
                    <a:lnTo>
                      <a:pt x="149" y="10"/>
                    </a:lnTo>
                    <a:lnTo>
                      <a:pt x="139" y="14"/>
                    </a:lnTo>
                    <a:lnTo>
                      <a:pt x="131" y="19"/>
                    </a:lnTo>
                    <a:lnTo>
                      <a:pt x="122" y="25"/>
                    </a:lnTo>
                    <a:lnTo>
                      <a:pt x="115" y="29"/>
                    </a:lnTo>
                    <a:lnTo>
                      <a:pt x="112" y="31"/>
                    </a:lnTo>
                    <a:lnTo>
                      <a:pt x="109" y="33"/>
                    </a:lnTo>
                    <a:lnTo>
                      <a:pt x="108" y="34"/>
                    </a:lnTo>
                    <a:lnTo>
                      <a:pt x="106" y="35"/>
                    </a:lnTo>
                    <a:lnTo>
                      <a:pt x="103" y="36"/>
                    </a:lnTo>
                    <a:lnTo>
                      <a:pt x="94" y="41"/>
                    </a:lnTo>
                    <a:lnTo>
                      <a:pt x="83" y="48"/>
                    </a:lnTo>
                    <a:lnTo>
                      <a:pt x="68" y="57"/>
                    </a:lnTo>
                    <a:lnTo>
                      <a:pt x="53" y="65"/>
                    </a:lnTo>
                    <a:lnTo>
                      <a:pt x="39" y="72"/>
                    </a:lnTo>
                    <a:lnTo>
                      <a:pt x="27" y="79"/>
                    </a:lnTo>
                    <a:lnTo>
                      <a:pt x="16" y="85"/>
                    </a:lnTo>
                    <a:lnTo>
                      <a:pt x="7" y="88"/>
                    </a:lnTo>
                    <a:lnTo>
                      <a:pt x="2" y="90"/>
                    </a:lnTo>
                    <a:lnTo>
                      <a:pt x="0" y="91"/>
                    </a:lnTo>
                    <a:lnTo>
                      <a:pt x="44" y="91"/>
                    </a:lnTo>
                    <a:lnTo>
                      <a:pt x="43" y="90"/>
                    </a:lnTo>
                    <a:lnTo>
                      <a:pt x="42" y="89"/>
                    </a:lnTo>
                    <a:lnTo>
                      <a:pt x="44" y="86"/>
                    </a:lnTo>
                    <a:lnTo>
                      <a:pt x="48" y="82"/>
                    </a:lnTo>
                    <a:lnTo>
                      <a:pt x="56" y="76"/>
                    </a:lnTo>
                    <a:lnTo>
                      <a:pt x="70" y="70"/>
                    </a:lnTo>
                    <a:lnTo>
                      <a:pt x="91" y="60"/>
                    </a:lnTo>
                    <a:lnTo>
                      <a:pt x="113" y="50"/>
                    </a:lnTo>
                    <a:lnTo>
                      <a:pt x="132" y="40"/>
                    </a:lnTo>
                    <a:lnTo>
                      <a:pt x="147" y="30"/>
                    </a:lnTo>
                    <a:lnTo>
                      <a:pt x="160" y="22"/>
                    </a:lnTo>
                    <a:lnTo>
                      <a:pt x="170" y="15"/>
                    </a:lnTo>
                    <a:lnTo>
                      <a:pt x="176" y="10"/>
                    </a:lnTo>
                    <a:lnTo>
                      <a:pt x="181" y="6"/>
                    </a:lnTo>
                    <a:lnTo>
                      <a:pt x="182" y="5"/>
                    </a:lnTo>
                    <a:lnTo>
                      <a:pt x="170" y="0"/>
                    </a:lnTo>
                    <a:close/>
                  </a:path>
                </a:pathLst>
              </a:custGeom>
              <a:solidFill>
                <a:srgbClr val="000000"/>
              </a:solidFill>
              <a:ln w="9525">
                <a:noFill/>
                <a:round/>
                <a:headEnd/>
                <a:tailEnd/>
              </a:ln>
            </p:spPr>
            <p:txBody>
              <a:bodyPr/>
              <a:lstStyle/>
              <a:p>
                <a:endParaRPr lang="en-US"/>
              </a:p>
            </p:txBody>
          </p:sp>
          <p:sp>
            <p:nvSpPr>
              <p:cNvPr id="18647" name="Freeform 164"/>
              <p:cNvSpPr>
                <a:spLocks/>
              </p:cNvSpPr>
              <p:nvPr/>
            </p:nvSpPr>
            <p:spPr bwMode="auto">
              <a:xfrm>
                <a:off x="2618" y="2102"/>
                <a:ext cx="91" cy="46"/>
              </a:xfrm>
              <a:custGeom>
                <a:avLst/>
                <a:gdLst>
                  <a:gd name="T0" fmla="*/ 3 w 182"/>
                  <a:gd name="T1" fmla="*/ 0 h 91"/>
                  <a:gd name="T2" fmla="*/ 3 w 182"/>
                  <a:gd name="T3" fmla="*/ 0 h 91"/>
                  <a:gd name="T4" fmla="*/ 3 w 182"/>
                  <a:gd name="T5" fmla="*/ 1 h 91"/>
                  <a:gd name="T6" fmla="*/ 3 w 182"/>
                  <a:gd name="T7" fmla="*/ 1 h 91"/>
                  <a:gd name="T8" fmla="*/ 3 w 182"/>
                  <a:gd name="T9" fmla="*/ 1 h 91"/>
                  <a:gd name="T10" fmla="*/ 3 w 182"/>
                  <a:gd name="T11" fmla="*/ 1 h 91"/>
                  <a:gd name="T12" fmla="*/ 3 w 182"/>
                  <a:gd name="T13" fmla="*/ 1 h 91"/>
                  <a:gd name="T14" fmla="*/ 3 w 182"/>
                  <a:gd name="T15" fmla="*/ 1 h 91"/>
                  <a:gd name="T16" fmla="*/ 2 w 182"/>
                  <a:gd name="T17" fmla="*/ 1 h 91"/>
                  <a:gd name="T18" fmla="*/ 2 w 182"/>
                  <a:gd name="T19" fmla="*/ 1 h 91"/>
                  <a:gd name="T20" fmla="*/ 2 w 182"/>
                  <a:gd name="T21" fmla="*/ 1 h 91"/>
                  <a:gd name="T22" fmla="*/ 2 w 182"/>
                  <a:gd name="T23" fmla="*/ 1 h 91"/>
                  <a:gd name="T24" fmla="*/ 2 w 182"/>
                  <a:gd name="T25" fmla="*/ 1 h 91"/>
                  <a:gd name="T26" fmla="*/ 2 w 182"/>
                  <a:gd name="T27" fmla="*/ 1 h 91"/>
                  <a:gd name="T28" fmla="*/ 2 w 182"/>
                  <a:gd name="T29" fmla="*/ 1 h 91"/>
                  <a:gd name="T30" fmla="*/ 1 w 182"/>
                  <a:gd name="T31" fmla="*/ 1 h 91"/>
                  <a:gd name="T32" fmla="*/ 1 w 182"/>
                  <a:gd name="T33" fmla="*/ 1 h 91"/>
                  <a:gd name="T34" fmla="*/ 1 w 182"/>
                  <a:gd name="T35" fmla="*/ 1 h 91"/>
                  <a:gd name="T36" fmla="*/ 1 w 182"/>
                  <a:gd name="T37" fmla="*/ 1 h 91"/>
                  <a:gd name="T38" fmla="*/ 1 w 182"/>
                  <a:gd name="T39" fmla="*/ 2 h 91"/>
                  <a:gd name="T40" fmla="*/ 1 w 182"/>
                  <a:gd name="T41" fmla="*/ 2 h 91"/>
                  <a:gd name="T42" fmla="*/ 1 w 182"/>
                  <a:gd name="T43" fmla="*/ 2 h 91"/>
                  <a:gd name="T44" fmla="*/ 1 w 182"/>
                  <a:gd name="T45" fmla="*/ 2 h 91"/>
                  <a:gd name="T46" fmla="*/ 1 w 182"/>
                  <a:gd name="T47" fmla="*/ 2 h 91"/>
                  <a:gd name="T48" fmla="*/ 0 w 182"/>
                  <a:gd name="T49" fmla="*/ 2 h 91"/>
                  <a:gd name="T50" fmla="*/ 1 w 182"/>
                  <a:gd name="T51" fmla="*/ 2 h 91"/>
                  <a:gd name="T52" fmla="*/ 1 w 182"/>
                  <a:gd name="T53" fmla="*/ 2 h 91"/>
                  <a:gd name="T54" fmla="*/ 1 w 182"/>
                  <a:gd name="T55" fmla="*/ 2 h 91"/>
                  <a:gd name="T56" fmla="*/ 1 w 182"/>
                  <a:gd name="T57" fmla="*/ 2 h 91"/>
                  <a:gd name="T58" fmla="*/ 1 w 182"/>
                  <a:gd name="T59" fmla="*/ 2 h 91"/>
                  <a:gd name="T60" fmla="*/ 1 w 182"/>
                  <a:gd name="T61" fmla="*/ 2 h 91"/>
                  <a:gd name="T62" fmla="*/ 1 w 182"/>
                  <a:gd name="T63" fmla="*/ 2 h 91"/>
                  <a:gd name="T64" fmla="*/ 1 w 182"/>
                  <a:gd name="T65" fmla="*/ 2 h 91"/>
                  <a:gd name="T66" fmla="*/ 1 w 182"/>
                  <a:gd name="T67" fmla="*/ 1 h 91"/>
                  <a:gd name="T68" fmla="*/ 2 w 182"/>
                  <a:gd name="T69" fmla="*/ 1 h 91"/>
                  <a:gd name="T70" fmla="*/ 3 w 182"/>
                  <a:gd name="T71" fmla="*/ 1 h 91"/>
                  <a:gd name="T72" fmla="*/ 3 w 182"/>
                  <a:gd name="T73" fmla="*/ 1 h 91"/>
                  <a:gd name="T74" fmla="*/ 3 w 182"/>
                  <a:gd name="T75" fmla="*/ 1 h 91"/>
                  <a:gd name="T76" fmla="*/ 3 w 182"/>
                  <a:gd name="T77" fmla="*/ 1 h 91"/>
                  <a:gd name="T78" fmla="*/ 3 w 182"/>
                  <a:gd name="T79" fmla="*/ 1 h 91"/>
                  <a:gd name="T80" fmla="*/ 3 w 182"/>
                  <a:gd name="T81" fmla="*/ 1 h 91"/>
                  <a:gd name="T82" fmla="*/ 3 w 182"/>
                  <a:gd name="T83" fmla="*/ 1 h 91"/>
                  <a:gd name="T84" fmla="*/ 3 w 182"/>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2"/>
                  <a:gd name="T130" fmla="*/ 0 h 91"/>
                  <a:gd name="T131" fmla="*/ 182 w 182"/>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2" h="91">
                    <a:moveTo>
                      <a:pt x="170" y="0"/>
                    </a:moveTo>
                    <a:lnTo>
                      <a:pt x="169" y="0"/>
                    </a:lnTo>
                    <a:lnTo>
                      <a:pt x="165" y="1"/>
                    </a:lnTo>
                    <a:lnTo>
                      <a:pt x="161" y="3"/>
                    </a:lnTo>
                    <a:lnTo>
                      <a:pt x="155" y="5"/>
                    </a:lnTo>
                    <a:lnTo>
                      <a:pt x="148" y="9"/>
                    </a:lnTo>
                    <a:lnTo>
                      <a:pt x="140" y="14"/>
                    </a:lnTo>
                    <a:lnTo>
                      <a:pt x="132" y="18"/>
                    </a:lnTo>
                    <a:lnTo>
                      <a:pt x="123" y="24"/>
                    </a:lnTo>
                    <a:lnTo>
                      <a:pt x="116" y="29"/>
                    </a:lnTo>
                    <a:lnTo>
                      <a:pt x="112" y="31"/>
                    </a:lnTo>
                    <a:lnTo>
                      <a:pt x="110" y="32"/>
                    </a:lnTo>
                    <a:lnTo>
                      <a:pt x="109" y="33"/>
                    </a:lnTo>
                    <a:lnTo>
                      <a:pt x="107" y="34"/>
                    </a:lnTo>
                    <a:lnTo>
                      <a:pt x="102" y="37"/>
                    </a:lnTo>
                    <a:lnTo>
                      <a:pt x="95" y="41"/>
                    </a:lnTo>
                    <a:lnTo>
                      <a:pt x="83" y="48"/>
                    </a:lnTo>
                    <a:lnTo>
                      <a:pt x="68" y="56"/>
                    </a:lnTo>
                    <a:lnTo>
                      <a:pt x="53" y="64"/>
                    </a:lnTo>
                    <a:lnTo>
                      <a:pt x="39" y="71"/>
                    </a:lnTo>
                    <a:lnTo>
                      <a:pt x="26" y="78"/>
                    </a:lnTo>
                    <a:lnTo>
                      <a:pt x="16" y="84"/>
                    </a:lnTo>
                    <a:lnTo>
                      <a:pt x="7" y="87"/>
                    </a:lnTo>
                    <a:lnTo>
                      <a:pt x="2" y="90"/>
                    </a:lnTo>
                    <a:lnTo>
                      <a:pt x="0" y="91"/>
                    </a:lnTo>
                    <a:lnTo>
                      <a:pt x="43" y="91"/>
                    </a:lnTo>
                    <a:lnTo>
                      <a:pt x="42" y="90"/>
                    </a:lnTo>
                    <a:lnTo>
                      <a:pt x="41" y="88"/>
                    </a:lnTo>
                    <a:lnTo>
                      <a:pt x="43" y="85"/>
                    </a:lnTo>
                    <a:lnTo>
                      <a:pt x="48" y="82"/>
                    </a:lnTo>
                    <a:lnTo>
                      <a:pt x="56" y="76"/>
                    </a:lnTo>
                    <a:lnTo>
                      <a:pt x="70" y="69"/>
                    </a:lnTo>
                    <a:lnTo>
                      <a:pt x="91" y="60"/>
                    </a:lnTo>
                    <a:lnTo>
                      <a:pt x="112" y="49"/>
                    </a:lnTo>
                    <a:lnTo>
                      <a:pt x="132" y="39"/>
                    </a:lnTo>
                    <a:lnTo>
                      <a:pt x="147" y="30"/>
                    </a:lnTo>
                    <a:lnTo>
                      <a:pt x="160" y="22"/>
                    </a:lnTo>
                    <a:lnTo>
                      <a:pt x="170" y="15"/>
                    </a:lnTo>
                    <a:lnTo>
                      <a:pt x="176" y="9"/>
                    </a:lnTo>
                    <a:lnTo>
                      <a:pt x="180" y="5"/>
                    </a:lnTo>
                    <a:lnTo>
                      <a:pt x="182" y="4"/>
                    </a:lnTo>
                    <a:lnTo>
                      <a:pt x="170" y="0"/>
                    </a:lnTo>
                    <a:close/>
                  </a:path>
                </a:pathLst>
              </a:custGeom>
              <a:solidFill>
                <a:srgbClr val="000000"/>
              </a:solidFill>
              <a:ln w="9525">
                <a:noFill/>
                <a:round/>
                <a:headEnd/>
                <a:tailEnd/>
              </a:ln>
            </p:spPr>
            <p:txBody>
              <a:bodyPr/>
              <a:lstStyle/>
              <a:p>
                <a:endParaRPr lang="en-US"/>
              </a:p>
            </p:txBody>
          </p:sp>
          <p:sp>
            <p:nvSpPr>
              <p:cNvPr id="18648" name="Freeform 165"/>
              <p:cNvSpPr>
                <a:spLocks/>
              </p:cNvSpPr>
              <p:nvPr/>
            </p:nvSpPr>
            <p:spPr bwMode="auto">
              <a:xfrm>
                <a:off x="2628" y="2115"/>
                <a:ext cx="91" cy="46"/>
              </a:xfrm>
              <a:custGeom>
                <a:avLst/>
                <a:gdLst>
                  <a:gd name="T0" fmla="*/ 3 w 182"/>
                  <a:gd name="T1" fmla="*/ 0 h 91"/>
                  <a:gd name="T2" fmla="*/ 3 w 182"/>
                  <a:gd name="T3" fmla="*/ 0 h 91"/>
                  <a:gd name="T4" fmla="*/ 3 w 182"/>
                  <a:gd name="T5" fmla="*/ 1 h 91"/>
                  <a:gd name="T6" fmla="*/ 3 w 182"/>
                  <a:gd name="T7" fmla="*/ 1 h 91"/>
                  <a:gd name="T8" fmla="*/ 3 w 182"/>
                  <a:gd name="T9" fmla="*/ 1 h 91"/>
                  <a:gd name="T10" fmla="*/ 3 w 182"/>
                  <a:gd name="T11" fmla="*/ 1 h 91"/>
                  <a:gd name="T12" fmla="*/ 3 w 182"/>
                  <a:gd name="T13" fmla="*/ 1 h 91"/>
                  <a:gd name="T14" fmla="*/ 3 w 182"/>
                  <a:gd name="T15" fmla="*/ 1 h 91"/>
                  <a:gd name="T16" fmla="*/ 2 w 182"/>
                  <a:gd name="T17" fmla="*/ 1 h 91"/>
                  <a:gd name="T18" fmla="*/ 2 w 182"/>
                  <a:gd name="T19" fmla="*/ 1 h 91"/>
                  <a:gd name="T20" fmla="*/ 2 w 182"/>
                  <a:gd name="T21" fmla="*/ 1 h 91"/>
                  <a:gd name="T22" fmla="*/ 2 w 182"/>
                  <a:gd name="T23" fmla="*/ 1 h 91"/>
                  <a:gd name="T24" fmla="*/ 2 w 182"/>
                  <a:gd name="T25" fmla="*/ 1 h 91"/>
                  <a:gd name="T26" fmla="*/ 2 w 182"/>
                  <a:gd name="T27" fmla="*/ 1 h 91"/>
                  <a:gd name="T28" fmla="*/ 2 w 182"/>
                  <a:gd name="T29" fmla="*/ 1 h 91"/>
                  <a:gd name="T30" fmla="*/ 1 w 182"/>
                  <a:gd name="T31" fmla="*/ 1 h 91"/>
                  <a:gd name="T32" fmla="*/ 1 w 182"/>
                  <a:gd name="T33" fmla="*/ 1 h 91"/>
                  <a:gd name="T34" fmla="*/ 1 w 182"/>
                  <a:gd name="T35" fmla="*/ 1 h 91"/>
                  <a:gd name="T36" fmla="*/ 1 w 182"/>
                  <a:gd name="T37" fmla="*/ 2 h 91"/>
                  <a:gd name="T38" fmla="*/ 1 w 182"/>
                  <a:gd name="T39" fmla="*/ 2 h 91"/>
                  <a:gd name="T40" fmla="*/ 1 w 182"/>
                  <a:gd name="T41" fmla="*/ 2 h 91"/>
                  <a:gd name="T42" fmla="*/ 1 w 182"/>
                  <a:gd name="T43" fmla="*/ 2 h 91"/>
                  <a:gd name="T44" fmla="*/ 1 w 182"/>
                  <a:gd name="T45" fmla="*/ 2 h 91"/>
                  <a:gd name="T46" fmla="*/ 1 w 182"/>
                  <a:gd name="T47" fmla="*/ 2 h 91"/>
                  <a:gd name="T48" fmla="*/ 0 w 182"/>
                  <a:gd name="T49" fmla="*/ 2 h 91"/>
                  <a:gd name="T50" fmla="*/ 1 w 182"/>
                  <a:gd name="T51" fmla="*/ 2 h 91"/>
                  <a:gd name="T52" fmla="*/ 1 w 182"/>
                  <a:gd name="T53" fmla="*/ 2 h 91"/>
                  <a:gd name="T54" fmla="*/ 1 w 182"/>
                  <a:gd name="T55" fmla="*/ 2 h 91"/>
                  <a:gd name="T56" fmla="*/ 1 w 182"/>
                  <a:gd name="T57" fmla="*/ 2 h 91"/>
                  <a:gd name="T58" fmla="*/ 1 w 182"/>
                  <a:gd name="T59" fmla="*/ 2 h 91"/>
                  <a:gd name="T60" fmla="*/ 1 w 182"/>
                  <a:gd name="T61" fmla="*/ 2 h 91"/>
                  <a:gd name="T62" fmla="*/ 1 w 182"/>
                  <a:gd name="T63" fmla="*/ 2 h 91"/>
                  <a:gd name="T64" fmla="*/ 1 w 182"/>
                  <a:gd name="T65" fmla="*/ 2 h 91"/>
                  <a:gd name="T66" fmla="*/ 1 w 182"/>
                  <a:gd name="T67" fmla="*/ 1 h 91"/>
                  <a:gd name="T68" fmla="*/ 2 w 182"/>
                  <a:gd name="T69" fmla="*/ 1 h 91"/>
                  <a:gd name="T70" fmla="*/ 3 w 182"/>
                  <a:gd name="T71" fmla="*/ 1 h 91"/>
                  <a:gd name="T72" fmla="*/ 3 w 182"/>
                  <a:gd name="T73" fmla="*/ 1 h 91"/>
                  <a:gd name="T74" fmla="*/ 3 w 182"/>
                  <a:gd name="T75" fmla="*/ 1 h 91"/>
                  <a:gd name="T76" fmla="*/ 3 w 182"/>
                  <a:gd name="T77" fmla="*/ 1 h 91"/>
                  <a:gd name="T78" fmla="*/ 3 w 182"/>
                  <a:gd name="T79" fmla="*/ 1 h 91"/>
                  <a:gd name="T80" fmla="*/ 3 w 182"/>
                  <a:gd name="T81" fmla="*/ 1 h 91"/>
                  <a:gd name="T82" fmla="*/ 3 w 182"/>
                  <a:gd name="T83" fmla="*/ 1 h 91"/>
                  <a:gd name="T84" fmla="*/ 3 w 182"/>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2"/>
                  <a:gd name="T130" fmla="*/ 0 h 91"/>
                  <a:gd name="T131" fmla="*/ 182 w 182"/>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2" h="91">
                    <a:moveTo>
                      <a:pt x="170" y="0"/>
                    </a:moveTo>
                    <a:lnTo>
                      <a:pt x="168" y="0"/>
                    </a:lnTo>
                    <a:lnTo>
                      <a:pt x="166" y="1"/>
                    </a:lnTo>
                    <a:lnTo>
                      <a:pt x="162" y="4"/>
                    </a:lnTo>
                    <a:lnTo>
                      <a:pt x="155" y="6"/>
                    </a:lnTo>
                    <a:lnTo>
                      <a:pt x="148" y="9"/>
                    </a:lnTo>
                    <a:lnTo>
                      <a:pt x="140" y="14"/>
                    </a:lnTo>
                    <a:lnTo>
                      <a:pt x="132" y="19"/>
                    </a:lnTo>
                    <a:lnTo>
                      <a:pt x="122" y="24"/>
                    </a:lnTo>
                    <a:lnTo>
                      <a:pt x="115" y="29"/>
                    </a:lnTo>
                    <a:lnTo>
                      <a:pt x="112" y="31"/>
                    </a:lnTo>
                    <a:lnTo>
                      <a:pt x="110" y="32"/>
                    </a:lnTo>
                    <a:lnTo>
                      <a:pt x="109" y="34"/>
                    </a:lnTo>
                    <a:lnTo>
                      <a:pt x="106" y="35"/>
                    </a:lnTo>
                    <a:lnTo>
                      <a:pt x="103" y="37"/>
                    </a:lnTo>
                    <a:lnTo>
                      <a:pt x="95" y="42"/>
                    </a:lnTo>
                    <a:lnTo>
                      <a:pt x="83" y="49"/>
                    </a:lnTo>
                    <a:lnTo>
                      <a:pt x="68" y="57"/>
                    </a:lnTo>
                    <a:lnTo>
                      <a:pt x="53" y="65"/>
                    </a:lnTo>
                    <a:lnTo>
                      <a:pt x="40" y="72"/>
                    </a:lnTo>
                    <a:lnTo>
                      <a:pt x="27" y="78"/>
                    </a:lnTo>
                    <a:lnTo>
                      <a:pt x="16" y="84"/>
                    </a:lnTo>
                    <a:lnTo>
                      <a:pt x="7" y="88"/>
                    </a:lnTo>
                    <a:lnTo>
                      <a:pt x="3" y="90"/>
                    </a:lnTo>
                    <a:lnTo>
                      <a:pt x="0" y="91"/>
                    </a:lnTo>
                    <a:lnTo>
                      <a:pt x="43" y="91"/>
                    </a:lnTo>
                    <a:lnTo>
                      <a:pt x="42" y="90"/>
                    </a:lnTo>
                    <a:lnTo>
                      <a:pt x="42" y="89"/>
                    </a:lnTo>
                    <a:lnTo>
                      <a:pt x="43" y="85"/>
                    </a:lnTo>
                    <a:lnTo>
                      <a:pt x="49" y="82"/>
                    </a:lnTo>
                    <a:lnTo>
                      <a:pt x="57" y="76"/>
                    </a:lnTo>
                    <a:lnTo>
                      <a:pt x="71" y="69"/>
                    </a:lnTo>
                    <a:lnTo>
                      <a:pt x="91" y="60"/>
                    </a:lnTo>
                    <a:lnTo>
                      <a:pt x="113" y="50"/>
                    </a:lnTo>
                    <a:lnTo>
                      <a:pt x="133" y="39"/>
                    </a:lnTo>
                    <a:lnTo>
                      <a:pt x="148" y="30"/>
                    </a:lnTo>
                    <a:lnTo>
                      <a:pt x="160" y="22"/>
                    </a:lnTo>
                    <a:lnTo>
                      <a:pt x="171" y="15"/>
                    </a:lnTo>
                    <a:lnTo>
                      <a:pt x="177" y="9"/>
                    </a:lnTo>
                    <a:lnTo>
                      <a:pt x="181" y="6"/>
                    </a:lnTo>
                    <a:lnTo>
                      <a:pt x="182" y="5"/>
                    </a:lnTo>
                    <a:lnTo>
                      <a:pt x="170" y="0"/>
                    </a:lnTo>
                    <a:close/>
                  </a:path>
                </a:pathLst>
              </a:custGeom>
              <a:solidFill>
                <a:srgbClr val="000000"/>
              </a:solidFill>
              <a:ln w="9525">
                <a:noFill/>
                <a:round/>
                <a:headEnd/>
                <a:tailEnd/>
              </a:ln>
            </p:spPr>
            <p:txBody>
              <a:bodyPr/>
              <a:lstStyle/>
              <a:p>
                <a:endParaRPr lang="en-US"/>
              </a:p>
            </p:txBody>
          </p:sp>
          <p:sp>
            <p:nvSpPr>
              <p:cNvPr id="18649" name="Freeform 166"/>
              <p:cNvSpPr>
                <a:spLocks/>
              </p:cNvSpPr>
              <p:nvPr/>
            </p:nvSpPr>
            <p:spPr bwMode="auto">
              <a:xfrm>
                <a:off x="2638" y="2128"/>
                <a:ext cx="91" cy="45"/>
              </a:xfrm>
              <a:custGeom>
                <a:avLst/>
                <a:gdLst>
                  <a:gd name="T0" fmla="*/ 3 w 182"/>
                  <a:gd name="T1" fmla="*/ 0 h 92"/>
                  <a:gd name="T2" fmla="*/ 3 w 182"/>
                  <a:gd name="T3" fmla="*/ 0 h 92"/>
                  <a:gd name="T4" fmla="*/ 3 w 182"/>
                  <a:gd name="T5" fmla="*/ 0 h 92"/>
                  <a:gd name="T6" fmla="*/ 3 w 182"/>
                  <a:gd name="T7" fmla="*/ 0 h 92"/>
                  <a:gd name="T8" fmla="*/ 3 w 182"/>
                  <a:gd name="T9" fmla="*/ 0 h 92"/>
                  <a:gd name="T10" fmla="*/ 3 w 182"/>
                  <a:gd name="T11" fmla="*/ 0 h 92"/>
                  <a:gd name="T12" fmla="*/ 3 w 182"/>
                  <a:gd name="T13" fmla="*/ 0 h 92"/>
                  <a:gd name="T14" fmla="*/ 3 w 182"/>
                  <a:gd name="T15" fmla="*/ 0 h 92"/>
                  <a:gd name="T16" fmla="*/ 2 w 182"/>
                  <a:gd name="T17" fmla="*/ 0 h 92"/>
                  <a:gd name="T18" fmla="*/ 2 w 182"/>
                  <a:gd name="T19" fmla="*/ 0 h 92"/>
                  <a:gd name="T20" fmla="*/ 2 w 182"/>
                  <a:gd name="T21" fmla="*/ 0 h 92"/>
                  <a:gd name="T22" fmla="*/ 2 w 182"/>
                  <a:gd name="T23" fmla="*/ 0 h 92"/>
                  <a:gd name="T24" fmla="*/ 2 w 182"/>
                  <a:gd name="T25" fmla="*/ 0 h 92"/>
                  <a:gd name="T26" fmla="*/ 2 w 182"/>
                  <a:gd name="T27" fmla="*/ 0 h 92"/>
                  <a:gd name="T28" fmla="*/ 2 w 182"/>
                  <a:gd name="T29" fmla="*/ 0 h 92"/>
                  <a:gd name="T30" fmla="*/ 1 w 182"/>
                  <a:gd name="T31" fmla="*/ 0 h 92"/>
                  <a:gd name="T32" fmla="*/ 1 w 182"/>
                  <a:gd name="T33" fmla="*/ 0 h 92"/>
                  <a:gd name="T34" fmla="*/ 1 w 182"/>
                  <a:gd name="T35" fmla="*/ 0 h 92"/>
                  <a:gd name="T36" fmla="*/ 1 w 182"/>
                  <a:gd name="T37" fmla="*/ 1 h 92"/>
                  <a:gd name="T38" fmla="*/ 1 w 182"/>
                  <a:gd name="T39" fmla="*/ 1 h 92"/>
                  <a:gd name="T40" fmla="*/ 1 w 182"/>
                  <a:gd name="T41" fmla="*/ 1 h 92"/>
                  <a:gd name="T42" fmla="*/ 1 w 182"/>
                  <a:gd name="T43" fmla="*/ 1 h 92"/>
                  <a:gd name="T44" fmla="*/ 1 w 182"/>
                  <a:gd name="T45" fmla="*/ 1 h 92"/>
                  <a:gd name="T46" fmla="*/ 1 w 182"/>
                  <a:gd name="T47" fmla="*/ 1 h 92"/>
                  <a:gd name="T48" fmla="*/ 0 w 182"/>
                  <a:gd name="T49" fmla="*/ 1 h 92"/>
                  <a:gd name="T50" fmla="*/ 1 w 182"/>
                  <a:gd name="T51" fmla="*/ 1 h 92"/>
                  <a:gd name="T52" fmla="*/ 1 w 182"/>
                  <a:gd name="T53" fmla="*/ 1 h 92"/>
                  <a:gd name="T54" fmla="*/ 1 w 182"/>
                  <a:gd name="T55" fmla="*/ 1 h 92"/>
                  <a:gd name="T56" fmla="*/ 1 w 182"/>
                  <a:gd name="T57" fmla="*/ 1 h 92"/>
                  <a:gd name="T58" fmla="*/ 1 w 182"/>
                  <a:gd name="T59" fmla="*/ 1 h 92"/>
                  <a:gd name="T60" fmla="*/ 1 w 182"/>
                  <a:gd name="T61" fmla="*/ 1 h 92"/>
                  <a:gd name="T62" fmla="*/ 1 w 182"/>
                  <a:gd name="T63" fmla="*/ 1 h 92"/>
                  <a:gd name="T64" fmla="*/ 1 w 182"/>
                  <a:gd name="T65" fmla="*/ 1 h 92"/>
                  <a:gd name="T66" fmla="*/ 1 w 182"/>
                  <a:gd name="T67" fmla="*/ 0 h 92"/>
                  <a:gd name="T68" fmla="*/ 2 w 182"/>
                  <a:gd name="T69" fmla="*/ 0 h 92"/>
                  <a:gd name="T70" fmla="*/ 3 w 182"/>
                  <a:gd name="T71" fmla="*/ 0 h 92"/>
                  <a:gd name="T72" fmla="*/ 3 w 182"/>
                  <a:gd name="T73" fmla="*/ 0 h 92"/>
                  <a:gd name="T74" fmla="*/ 3 w 182"/>
                  <a:gd name="T75" fmla="*/ 0 h 92"/>
                  <a:gd name="T76" fmla="*/ 3 w 182"/>
                  <a:gd name="T77" fmla="*/ 0 h 92"/>
                  <a:gd name="T78" fmla="*/ 3 w 182"/>
                  <a:gd name="T79" fmla="*/ 0 h 92"/>
                  <a:gd name="T80" fmla="*/ 3 w 182"/>
                  <a:gd name="T81" fmla="*/ 0 h 92"/>
                  <a:gd name="T82" fmla="*/ 3 w 182"/>
                  <a:gd name="T83" fmla="*/ 0 h 92"/>
                  <a:gd name="T84" fmla="*/ 3 w 182"/>
                  <a:gd name="T85" fmla="*/ 0 h 92"/>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2"/>
                  <a:gd name="T130" fmla="*/ 0 h 92"/>
                  <a:gd name="T131" fmla="*/ 182 w 182"/>
                  <a:gd name="T132" fmla="*/ 92 h 92"/>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2" h="92">
                    <a:moveTo>
                      <a:pt x="170" y="0"/>
                    </a:moveTo>
                    <a:lnTo>
                      <a:pt x="169" y="0"/>
                    </a:lnTo>
                    <a:lnTo>
                      <a:pt x="166" y="2"/>
                    </a:lnTo>
                    <a:lnTo>
                      <a:pt x="161" y="4"/>
                    </a:lnTo>
                    <a:lnTo>
                      <a:pt x="155" y="6"/>
                    </a:lnTo>
                    <a:lnTo>
                      <a:pt x="148" y="10"/>
                    </a:lnTo>
                    <a:lnTo>
                      <a:pt x="139" y="14"/>
                    </a:lnTo>
                    <a:lnTo>
                      <a:pt x="131" y="19"/>
                    </a:lnTo>
                    <a:lnTo>
                      <a:pt x="122" y="25"/>
                    </a:lnTo>
                    <a:lnTo>
                      <a:pt x="115" y="29"/>
                    </a:lnTo>
                    <a:lnTo>
                      <a:pt x="112" y="32"/>
                    </a:lnTo>
                    <a:lnTo>
                      <a:pt x="109" y="33"/>
                    </a:lnTo>
                    <a:lnTo>
                      <a:pt x="108" y="34"/>
                    </a:lnTo>
                    <a:lnTo>
                      <a:pt x="106" y="35"/>
                    </a:lnTo>
                    <a:lnTo>
                      <a:pt x="102" y="37"/>
                    </a:lnTo>
                    <a:lnTo>
                      <a:pt x="94" y="42"/>
                    </a:lnTo>
                    <a:lnTo>
                      <a:pt x="83" y="49"/>
                    </a:lnTo>
                    <a:lnTo>
                      <a:pt x="68" y="57"/>
                    </a:lnTo>
                    <a:lnTo>
                      <a:pt x="53" y="65"/>
                    </a:lnTo>
                    <a:lnTo>
                      <a:pt x="39" y="72"/>
                    </a:lnTo>
                    <a:lnTo>
                      <a:pt x="26" y="79"/>
                    </a:lnTo>
                    <a:lnTo>
                      <a:pt x="16" y="85"/>
                    </a:lnTo>
                    <a:lnTo>
                      <a:pt x="7" y="88"/>
                    </a:lnTo>
                    <a:lnTo>
                      <a:pt x="2" y="90"/>
                    </a:lnTo>
                    <a:lnTo>
                      <a:pt x="0" y="92"/>
                    </a:lnTo>
                    <a:lnTo>
                      <a:pt x="44" y="92"/>
                    </a:lnTo>
                    <a:lnTo>
                      <a:pt x="43" y="90"/>
                    </a:lnTo>
                    <a:lnTo>
                      <a:pt x="41" y="89"/>
                    </a:lnTo>
                    <a:lnTo>
                      <a:pt x="44" y="86"/>
                    </a:lnTo>
                    <a:lnTo>
                      <a:pt x="48" y="82"/>
                    </a:lnTo>
                    <a:lnTo>
                      <a:pt x="56" y="77"/>
                    </a:lnTo>
                    <a:lnTo>
                      <a:pt x="70" y="70"/>
                    </a:lnTo>
                    <a:lnTo>
                      <a:pt x="91" y="60"/>
                    </a:lnTo>
                    <a:lnTo>
                      <a:pt x="113" y="50"/>
                    </a:lnTo>
                    <a:lnTo>
                      <a:pt x="132" y="40"/>
                    </a:lnTo>
                    <a:lnTo>
                      <a:pt x="147" y="30"/>
                    </a:lnTo>
                    <a:lnTo>
                      <a:pt x="160" y="22"/>
                    </a:lnTo>
                    <a:lnTo>
                      <a:pt x="170" y="15"/>
                    </a:lnTo>
                    <a:lnTo>
                      <a:pt x="176" y="10"/>
                    </a:lnTo>
                    <a:lnTo>
                      <a:pt x="181" y="6"/>
                    </a:lnTo>
                    <a:lnTo>
                      <a:pt x="182" y="5"/>
                    </a:lnTo>
                    <a:lnTo>
                      <a:pt x="170" y="0"/>
                    </a:lnTo>
                    <a:close/>
                  </a:path>
                </a:pathLst>
              </a:custGeom>
              <a:solidFill>
                <a:srgbClr val="000000"/>
              </a:solidFill>
              <a:ln w="9525">
                <a:noFill/>
                <a:round/>
                <a:headEnd/>
                <a:tailEnd/>
              </a:ln>
            </p:spPr>
            <p:txBody>
              <a:bodyPr/>
              <a:lstStyle/>
              <a:p>
                <a:endParaRPr lang="en-US"/>
              </a:p>
            </p:txBody>
          </p:sp>
          <p:sp>
            <p:nvSpPr>
              <p:cNvPr id="18650" name="Freeform 167"/>
              <p:cNvSpPr>
                <a:spLocks/>
              </p:cNvSpPr>
              <p:nvPr/>
            </p:nvSpPr>
            <p:spPr bwMode="auto">
              <a:xfrm>
                <a:off x="2648" y="2141"/>
                <a:ext cx="91" cy="45"/>
              </a:xfrm>
              <a:custGeom>
                <a:avLst/>
                <a:gdLst>
                  <a:gd name="T0" fmla="*/ 3 w 181"/>
                  <a:gd name="T1" fmla="*/ 0 h 90"/>
                  <a:gd name="T2" fmla="*/ 3 w 181"/>
                  <a:gd name="T3" fmla="*/ 0 h 90"/>
                  <a:gd name="T4" fmla="*/ 3 w 181"/>
                  <a:gd name="T5" fmla="*/ 1 h 90"/>
                  <a:gd name="T6" fmla="*/ 3 w 181"/>
                  <a:gd name="T7" fmla="*/ 1 h 90"/>
                  <a:gd name="T8" fmla="*/ 3 w 181"/>
                  <a:gd name="T9" fmla="*/ 1 h 90"/>
                  <a:gd name="T10" fmla="*/ 3 w 181"/>
                  <a:gd name="T11" fmla="*/ 1 h 90"/>
                  <a:gd name="T12" fmla="*/ 3 w 181"/>
                  <a:gd name="T13" fmla="*/ 1 h 90"/>
                  <a:gd name="T14" fmla="*/ 3 w 181"/>
                  <a:gd name="T15" fmla="*/ 1 h 90"/>
                  <a:gd name="T16" fmla="*/ 2 w 181"/>
                  <a:gd name="T17" fmla="*/ 1 h 90"/>
                  <a:gd name="T18" fmla="*/ 2 w 181"/>
                  <a:gd name="T19" fmla="*/ 1 h 90"/>
                  <a:gd name="T20" fmla="*/ 2 w 181"/>
                  <a:gd name="T21" fmla="*/ 1 h 90"/>
                  <a:gd name="T22" fmla="*/ 2 w 181"/>
                  <a:gd name="T23" fmla="*/ 1 h 90"/>
                  <a:gd name="T24" fmla="*/ 2 w 181"/>
                  <a:gd name="T25" fmla="*/ 1 h 90"/>
                  <a:gd name="T26" fmla="*/ 2 w 181"/>
                  <a:gd name="T27" fmla="*/ 1 h 90"/>
                  <a:gd name="T28" fmla="*/ 2 w 181"/>
                  <a:gd name="T29" fmla="*/ 1 h 90"/>
                  <a:gd name="T30" fmla="*/ 2 w 181"/>
                  <a:gd name="T31" fmla="*/ 1 h 90"/>
                  <a:gd name="T32" fmla="*/ 2 w 181"/>
                  <a:gd name="T33" fmla="*/ 1 h 90"/>
                  <a:gd name="T34" fmla="*/ 2 w 181"/>
                  <a:gd name="T35" fmla="*/ 1 h 90"/>
                  <a:gd name="T36" fmla="*/ 1 w 181"/>
                  <a:gd name="T37" fmla="*/ 1 h 90"/>
                  <a:gd name="T38" fmla="*/ 1 w 181"/>
                  <a:gd name="T39" fmla="*/ 1 h 90"/>
                  <a:gd name="T40" fmla="*/ 1 w 181"/>
                  <a:gd name="T41" fmla="*/ 1 h 90"/>
                  <a:gd name="T42" fmla="*/ 1 w 181"/>
                  <a:gd name="T43" fmla="*/ 1 h 90"/>
                  <a:gd name="T44" fmla="*/ 1 w 181"/>
                  <a:gd name="T45" fmla="*/ 1 h 90"/>
                  <a:gd name="T46" fmla="*/ 1 w 181"/>
                  <a:gd name="T47" fmla="*/ 1 h 90"/>
                  <a:gd name="T48" fmla="*/ 0 w 181"/>
                  <a:gd name="T49" fmla="*/ 1 h 90"/>
                  <a:gd name="T50" fmla="*/ 1 w 181"/>
                  <a:gd name="T51" fmla="*/ 1 h 90"/>
                  <a:gd name="T52" fmla="*/ 1 w 181"/>
                  <a:gd name="T53" fmla="*/ 1 h 90"/>
                  <a:gd name="T54" fmla="*/ 1 w 181"/>
                  <a:gd name="T55" fmla="*/ 1 h 90"/>
                  <a:gd name="T56" fmla="*/ 1 w 181"/>
                  <a:gd name="T57" fmla="*/ 1 h 90"/>
                  <a:gd name="T58" fmla="*/ 1 w 181"/>
                  <a:gd name="T59" fmla="*/ 1 h 90"/>
                  <a:gd name="T60" fmla="*/ 1 w 181"/>
                  <a:gd name="T61" fmla="*/ 1 h 90"/>
                  <a:gd name="T62" fmla="*/ 1 w 181"/>
                  <a:gd name="T63" fmla="*/ 1 h 90"/>
                  <a:gd name="T64" fmla="*/ 2 w 181"/>
                  <a:gd name="T65" fmla="*/ 1 h 90"/>
                  <a:gd name="T66" fmla="*/ 2 w 181"/>
                  <a:gd name="T67" fmla="*/ 1 h 90"/>
                  <a:gd name="T68" fmla="*/ 2 w 181"/>
                  <a:gd name="T69" fmla="*/ 1 h 90"/>
                  <a:gd name="T70" fmla="*/ 3 w 181"/>
                  <a:gd name="T71" fmla="*/ 1 h 90"/>
                  <a:gd name="T72" fmla="*/ 3 w 181"/>
                  <a:gd name="T73" fmla="*/ 1 h 90"/>
                  <a:gd name="T74" fmla="*/ 3 w 181"/>
                  <a:gd name="T75" fmla="*/ 1 h 90"/>
                  <a:gd name="T76" fmla="*/ 3 w 181"/>
                  <a:gd name="T77" fmla="*/ 1 h 90"/>
                  <a:gd name="T78" fmla="*/ 3 w 181"/>
                  <a:gd name="T79" fmla="*/ 1 h 90"/>
                  <a:gd name="T80" fmla="*/ 3 w 181"/>
                  <a:gd name="T81" fmla="*/ 1 h 90"/>
                  <a:gd name="T82" fmla="*/ 3 w 181"/>
                  <a:gd name="T83" fmla="*/ 1 h 90"/>
                  <a:gd name="T84" fmla="*/ 3 w 181"/>
                  <a:gd name="T85" fmla="*/ 0 h 90"/>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1"/>
                  <a:gd name="T130" fmla="*/ 0 h 90"/>
                  <a:gd name="T131" fmla="*/ 181 w 181"/>
                  <a:gd name="T132" fmla="*/ 90 h 90"/>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1" h="90">
                    <a:moveTo>
                      <a:pt x="170" y="0"/>
                    </a:moveTo>
                    <a:lnTo>
                      <a:pt x="169" y="0"/>
                    </a:lnTo>
                    <a:lnTo>
                      <a:pt x="165" y="1"/>
                    </a:lnTo>
                    <a:lnTo>
                      <a:pt x="161" y="3"/>
                    </a:lnTo>
                    <a:lnTo>
                      <a:pt x="155" y="6"/>
                    </a:lnTo>
                    <a:lnTo>
                      <a:pt x="148" y="9"/>
                    </a:lnTo>
                    <a:lnTo>
                      <a:pt x="140" y="13"/>
                    </a:lnTo>
                    <a:lnTo>
                      <a:pt x="132" y="17"/>
                    </a:lnTo>
                    <a:lnTo>
                      <a:pt x="123" y="23"/>
                    </a:lnTo>
                    <a:lnTo>
                      <a:pt x="116" y="28"/>
                    </a:lnTo>
                    <a:lnTo>
                      <a:pt x="112" y="30"/>
                    </a:lnTo>
                    <a:lnTo>
                      <a:pt x="110" y="31"/>
                    </a:lnTo>
                    <a:lnTo>
                      <a:pt x="109" y="32"/>
                    </a:lnTo>
                    <a:lnTo>
                      <a:pt x="107" y="33"/>
                    </a:lnTo>
                    <a:lnTo>
                      <a:pt x="102" y="36"/>
                    </a:lnTo>
                    <a:lnTo>
                      <a:pt x="95" y="40"/>
                    </a:lnTo>
                    <a:lnTo>
                      <a:pt x="82" y="47"/>
                    </a:lnTo>
                    <a:lnTo>
                      <a:pt x="67" y="55"/>
                    </a:lnTo>
                    <a:lnTo>
                      <a:pt x="52" y="63"/>
                    </a:lnTo>
                    <a:lnTo>
                      <a:pt x="39" y="70"/>
                    </a:lnTo>
                    <a:lnTo>
                      <a:pt x="26" y="77"/>
                    </a:lnTo>
                    <a:lnTo>
                      <a:pt x="16" y="82"/>
                    </a:lnTo>
                    <a:lnTo>
                      <a:pt x="6" y="86"/>
                    </a:lnTo>
                    <a:lnTo>
                      <a:pt x="2" y="89"/>
                    </a:lnTo>
                    <a:lnTo>
                      <a:pt x="0" y="90"/>
                    </a:lnTo>
                    <a:lnTo>
                      <a:pt x="43" y="90"/>
                    </a:lnTo>
                    <a:lnTo>
                      <a:pt x="42" y="89"/>
                    </a:lnTo>
                    <a:lnTo>
                      <a:pt x="41" y="86"/>
                    </a:lnTo>
                    <a:lnTo>
                      <a:pt x="43" y="84"/>
                    </a:lnTo>
                    <a:lnTo>
                      <a:pt x="48" y="79"/>
                    </a:lnTo>
                    <a:lnTo>
                      <a:pt x="56" y="74"/>
                    </a:lnTo>
                    <a:lnTo>
                      <a:pt x="70" y="67"/>
                    </a:lnTo>
                    <a:lnTo>
                      <a:pt x="90" y="58"/>
                    </a:lnTo>
                    <a:lnTo>
                      <a:pt x="112" y="47"/>
                    </a:lnTo>
                    <a:lnTo>
                      <a:pt x="132" y="38"/>
                    </a:lnTo>
                    <a:lnTo>
                      <a:pt x="147" y="29"/>
                    </a:lnTo>
                    <a:lnTo>
                      <a:pt x="160" y="21"/>
                    </a:lnTo>
                    <a:lnTo>
                      <a:pt x="170" y="14"/>
                    </a:lnTo>
                    <a:lnTo>
                      <a:pt x="176" y="8"/>
                    </a:lnTo>
                    <a:lnTo>
                      <a:pt x="180" y="5"/>
                    </a:lnTo>
                    <a:lnTo>
                      <a:pt x="181" y="3"/>
                    </a:lnTo>
                    <a:lnTo>
                      <a:pt x="170" y="0"/>
                    </a:lnTo>
                    <a:close/>
                  </a:path>
                </a:pathLst>
              </a:custGeom>
              <a:solidFill>
                <a:srgbClr val="000000"/>
              </a:solidFill>
              <a:ln w="9525">
                <a:noFill/>
                <a:round/>
                <a:headEnd/>
                <a:tailEnd/>
              </a:ln>
            </p:spPr>
            <p:txBody>
              <a:bodyPr/>
              <a:lstStyle/>
              <a:p>
                <a:endParaRPr lang="en-US"/>
              </a:p>
            </p:txBody>
          </p:sp>
          <p:sp>
            <p:nvSpPr>
              <p:cNvPr id="18651" name="Freeform 168"/>
              <p:cNvSpPr>
                <a:spLocks/>
              </p:cNvSpPr>
              <p:nvPr/>
            </p:nvSpPr>
            <p:spPr bwMode="auto">
              <a:xfrm>
                <a:off x="2658" y="2154"/>
                <a:ext cx="91" cy="45"/>
              </a:xfrm>
              <a:custGeom>
                <a:avLst/>
                <a:gdLst>
                  <a:gd name="T0" fmla="*/ 3 w 182"/>
                  <a:gd name="T1" fmla="*/ 0 h 90"/>
                  <a:gd name="T2" fmla="*/ 3 w 182"/>
                  <a:gd name="T3" fmla="*/ 0 h 90"/>
                  <a:gd name="T4" fmla="*/ 3 w 182"/>
                  <a:gd name="T5" fmla="*/ 1 h 90"/>
                  <a:gd name="T6" fmla="*/ 3 w 182"/>
                  <a:gd name="T7" fmla="*/ 1 h 90"/>
                  <a:gd name="T8" fmla="*/ 3 w 182"/>
                  <a:gd name="T9" fmla="*/ 1 h 90"/>
                  <a:gd name="T10" fmla="*/ 3 w 182"/>
                  <a:gd name="T11" fmla="*/ 1 h 90"/>
                  <a:gd name="T12" fmla="*/ 3 w 182"/>
                  <a:gd name="T13" fmla="*/ 1 h 90"/>
                  <a:gd name="T14" fmla="*/ 3 w 182"/>
                  <a:gd name="T15" fmla="*/ 1 h 90"/>
                  <a:gd name="T16" fmla="*/ 2 w 182"/>
                  <a:gd name="T17" fmla="*/ 1 h 90"/>
                  <a:gd name="T18" fmla="*/ 2 w 182"/>
                  <a:gd name="T19" fmla="*/ 1 h 90"/>
                  <a:gd name="T20" fmla="*/ 2 w 182"/>
                  <a:gd name="T21" fmla="*/ 1 h 90"/>
                  <a:gd name="T22" fmla="*/ 2 w 182"/>
                  <a:gd name="T23" fmla="*/ 1 h 90"/>
                  <a:gd name="T24" fmla="*/ 2 w 182"/>
                  <a:gd name="T25" fmla="*/ 1 h 90"/>
                  <a:gd name="T26" fmla="*/ 2 w 182"/>
                  <a:gd name="T27" fmla="*/ 1 h 90"/>
                  <a:gd name="T28" fmla="*/ 2 w 182"/>
                  <a:gd name="T29" fmla="*/ 1 h 90"/>
                  <a:gd name="T30" fmla="*/ 1 w 182"/>
                  <a:gd name="T31" fmla="*/ 1 h 90"/>
                  <a:gd name="T32" fmla="*/ 1 w 182"/>
                  <a:gd name="T33" fmla="*/ 1 h 90"/>
                  <a:gd name="T34" fmla="*/ 1 w 182"/>
                  <a:gd name="T35" fmla="*/ 1 h 90"/>
                  <a:gd name="T36" fmla="*/ 1 w 182"/>
                  <a:gd name="T37" fmla="*/ 1 h 90"/>
                  <a:gd name="T38" fmla="*/ 1 w 182"/>
                  <a:gd name="T39" fmla="*/ 1 h 90"/>
                  <a:gd name="T40" fmla="*/ 1 w 182"/>
                  <a:gd name="T41" fmla="*/ 1 h 90"/>
                  <a:gd name="T42" fmla="*/ 1 w 182"/>
                  <a:gd name="T43" fmla="*/ 1 h 90"/>
                  <a:gd name="T44" fmla="*/ 1 w 182"/>
                  <a:gd name="T45" fmla="*/ 1 h 90"/>
                  <a:gd name="T46" fmla="*/ 1 w 182"/>
                  <a:gd name="T47" fmla="*/ 1 h 90"/>
                  <a:gd name="T48" fmla="*/ 0 w 182"/>
                  <a:gd name="T49" fmla="*/ 1 h 90"/>
                  <a:gd name="T50" fmla="*/ 1 w 182"/>
                  <a:gd name="T51" fmla="*/ 1 h 90"/>
                  <a:gd name="T52" fmla="*/ 1 w 182"/>
                  <a:gd name="T53" fmla="*/ 1 h 90"/>
                  <a:gd name="T54" fmla="*/ 1 w 182"/>
                  <a:gd name="T55" fmla="*/ 1 h 90"/>
                  <a:gd name="T56" fmla="*/ 1 w 182"/>
                  <a:gd name="T57" fmla="*/ 1 h 90"/>
                  <a:gd name="T58" fmla="*/ 1 w 182"/>
                  <a:gd name="T59" fmla="*/ 1 h 90"/>
                  <a:gd name="T60" fmla="*/ 1 w 182"/>
                  <a:gd name="T61" fmla="*/ 1 h 90"/>
                  <a:gd name="T62" fmla="*/ 1 w 182"/>
                  <a:gd name="T63" fmla="*/ 1 h 90"/>
                  <a:gd name="T64" fmla="*/ 1 w 182"/>
                  <a:gd name="T65" fmla="*/ 1 h 90"/>
                  <a:gd name="T66" fmla="*/ 1 w 182"/>
                  <a:gd name="T67" fmla="*/ 1 h 90"/>
                  <a:gd name="T68" fmla="*/ 2 w 182"/>
                  <a:gd name="T69" fmla="*/ 1 h 90"/>
                  <a:gd name="T70" fmla="*/ 3 w 182"/>
                  <a:gd name="T71" fmla="*/ 1 h 90"/>
                  <a:gd name="T72" fmla="*/ 3 w 182"/>
                  <a:gd name="T73" fmla="*/ 1 h 90"/>
                  <a:gd name="T74" fmla="*/ 3 w 182"/>
                  <a:gd name="T75" fmla="*/ 1 h 90"/>
                  <a:gd name="T76" fmla="*/ 3 w 182"/>
                  <a:gd name="T77" fmla="*/ 1 h 90"/>
                  <a:gd name="T78" fmla="*/ 3 w 182"/>
                  <a:gd name="T79" fmla="*/ 1 h 90"/>
                  <a:gd name="T80" fmla="*/ 3 w 182"/>
                  <a:gd name="T81" fmla="*/ 1 h 90"/>
                  <a:gd name="T82" fmla="*/ 3 w 182"/>
                  <a:gd name="T83" fmla="*/ 1 h 90"/>
                  <a:gd name="T84" fmla="*/ 3 w 182"/>
                  <a:gd name="T85" fmla="*/ 0 h 90"/>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2"/>
                  <a:gd name="T130" fmla="*/ 0 h 90"/>
                  <a:gd name="T131" fmla="*/ 182 w 182"/>
                  <a:gd name="T132" fmla="*/ 90 h 90"/>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2" h="90">
                    <a:moveTo>
                      <a:pt x="171" y="0"/>
                    </a:moveTo>
                    <a:lnTo>
                      <a:pt x="169" y="0"/>
                    </a:lnTo>
                    <a:lnTo>
                      <a:pt x="166" y="1"/>
                    </a:lnTo>
                    <a:lnTo>
                      <a:pt x="161" y="4"/>
                    </a:lnTo>
                    <a:lnTo>
                      <a:pt x="156" y="6"/>
                    </a:lnTo>
                    <a:lnTo>
                      <a:pt x="149" y="10"/>
                    </a:lnTo>
                    <a:lnTo>
                      <a:pt x="140" y="13"/>
                    </a:lnTo>
                    <a:lnTo>
                      <a:pt x="131" y="18"/>
                    </a:lnTo>
                    <a:lnTo>
                      <a:pt x="122" y="23"/>
                    </a:lnTo>
                    <a:lnTo>
                      <a:pt x="115" y="28"/>
                    </a:lnTo>
                    <a:lnTo>
                      <a:pt x="112" y="30"/>
                    </a:lnTo>
                    <a:lnTo>
                      <a:pt x="110" y="31"/>
                    </a:lnTo>
                    <a:lnTo>
                      <a:pt x="108" y="31"/>
                    </a:lnTo>
                    <a:lnTo>
                      <a:pt x="106" y="33"/>
                    </a:lnTo>
                    <a:lnTo>
                      <a:pt x="103" y="35"/>
                    </a:lnTo>
                    <a:lnTo>
                      <a:pt x="95" y="40"/>
                    </a:lnTo>
                    <a:lnTo>
                      <a:pt x="83" y="46"/>
                    </a:lnTo>
                    <a:lnTo>
                      <a:pt x="68" y="56"/>
                    </a:lnTo>
                    <a:lnTo>
                      <a:pt x="53" y="64"/>
                    </a:lnTo>
                    <a:lnTo>
                      <a:pt x="39" y="71"/>
                    </a:lnTo>
                    <a:lnTo>
                      <a:pt x="27" y="78"/>
                    </a:lnTo>
                    <a:lnTo>
                      <a:pt x="16" y="83"/>
                    </a:lnTo>
                    <a:lnTo>
                      <a:pt x="7" y="87"/>
                    </a:lnTo>
                    <a:lnTo>
                      <a:pt x="3" y="89"/>
                    </a:lnTo>
                    <a:lnTo>
                      <a:pt x="0" y="90"/>
                    </a:lnTo>
                    <a:lnTo>
                      <a:pt x="44" y="90"/>
                    </a:lnTo>
                    <a:lnTo>
                      <a:pt x="43" y="89"/>
                    </a:lnTo>
                    <a:lnTo>
                      <a:pt x="42" y="87"/>
                    </a:lnTo>
                    <a:lnTo>
                      <a:pt x="44" y="84"/>
                    </a:lnTo>
                    <a:lnTo>
                      <a:pt x="49" y="80"/>
                    </a:lnTo>
                    <a:lnTo>
                      <a:pt x="57" y="74"/>
                    </a:lnTo>
                    <a:lnTo>
                      <a:pt x="70" y="67"/>
                    </a:lnTo>
                    <a:lnTo>
                      <a:pt x="91" y="58"/>
                    </a:lnTo>
                    <a:lnTo>
                      <a:pt x="113" y="48"/>
                    </a:lnTo>
                    <a:lnTo>
                      <a:pt x="133" y="38"/>
                    </a:lnTo>
                    <a:lnTo>
                      <a:pt x="148" y="29"/>
                    </a:lnTo>
                    <a:lnTo>
                      <a:pt x="160" y="21"/>
                    </a:lnTo>
                    <a:lnTo>
                      <a:pt x="171" y="14"/>
                    </a:lnTo>
                    <a:lnTo>
                      <a:pt x="176" y="8"/>
                    </a:lnTo>
                    <a:lnTo>
                      <a:pt x="181" y="5"/>
                    </a:lnTo>
                    <a:lnTo>
                      <a:pt x="182" y="4"/>
                    </a:lnTo>
                    <a:lnTo>
                      <a:pt x="171" y="0"/>
                    </a:lnTo>
                    <a:close/>
                  </a:path>
                </a:pathLst>
              </a:custGeom>
              <a:solidFill>
                <a:srgbClr val="000000"/>
              </a:solidFill>
              <a:ln w="9525">
                <a:noFill/>
                <a:round/>
                <a:headEnd/>
                <a:tailEnd/>
              </a:ln>
            </p:spPr>
            <p:txBody>
              <a:bodyPr/>
              <a:lstStyle/>
              <a:p>
                <a:endParaRPr lang="en-US"/>
              </a:p>
            </p:txBody>
          </p:sp>
          <p:sp>
            <p:nvSpPr>
              <p:cNvPr id="18652" name="Freeform 169"/>
              <p:cNvSpPr>
                <a:spLocks/>
              </p:cNvSpPr>
              <p:nvPr/>
            </p:nvSpPr>
            <p:spPr bwMode="auto">
              <a:xfrm>
                <a:off x="2668" y="2166"/>
                <a:ext cx="91" cy="45"/>
              </a:xfrm>
              <a:custGeom>
                <a:avLst/>
                <a:gdLst>
                  <a:gd name="T0" fmla="*/ 3 w 182"/>
                  <a:gd name="T1" fmla="*/ 0 h 90"/>
                  <a:gd name="T2" fmla="*/ 3 w 182"/>
                  <a:gd name="T3" fmla="*/ 0 h 90"/>
                  <a:gd name="T4" fmla="*/ 3 w 182"/>
                  <a:gd name="T5" fmla="*/ 1 h 90"/>
                  <a:gd name="T6" fmla="*/ 3 w 182"/>
                  <a:gd name="T7" fmla="*/ 1 h 90"/>
                  <a:gd name="T8" fmla="*/ 3 w 182"/>
                  <a:gd name="T9" fmla="*/ 1 h 90"/>
                  <a:gd name="T10" fmla="*/ 3 w 182"/>
                  <a:gd name="T11" fmla="*/ 1 h 90"/>
                  <a:gd name="T12" fmla="*/ 3 w 182"/>
                  <a:gd name="T13" fmla="*/ 1 h 90"/>
                  <a:gd name="T14" fmla="*/ 3 w 182"/>
                  <a:gd name="T15" fmla="*/ 1 h 90"/>
                  <a:gd name="T16" fmla="*/ 2 w 182"/>
                  <a:gd name="T17" fmla="*/ 1 h 90"/>
                  <a:gd name="T18" fmla="*/ 2 w 182"/>
                  <a:gd name="T19" fmla="*/ 1 h 90"/>
                  <a:gd name="T20" fmla="*/ 2 w 182"/>
                  <a:gd name="T21" fmla="*/ 1 h 90"/>
                  <a:gd name="T22" fmla="*/ 2 w 182"/>
                  <a:gd name="T23" fmla="*/ 1 h 90"/>
                  <a:gd name="T24" fmla="*/ 2 w 182"/>
                  <a:gd name="T25" fmla="*/ 1 h 90"/>
                  <a:gd name="T26" fmla="*/ 2 w 182"/>
                  <a:gd name="T27" fmla="*/ 1 h 90"/>
                  <a:gd name="T28" fmla="*/ 2 w 182"/>
                  <a:gd name="T29" fmla="*/ 1 h 90"/>
                  <a:gd name="T30" fmla="*/ 1 w 182"/>
                  <a:gd name="T31" fmla="*/ 1 h 90"/>
                  <a:gd name="T32" fmla="*/ 1 w 182"/>
                  <a:gd name="T33" fmla="*/ 1 h 90"/>
                  <a:gd name="T34" fmla="*/ 1 w 182"/>
                  <a:gd name="T35" fmla="*/ 1 h 90"/>
                  <a:gd name="T36" fmla="*/ 1 w 182"/>
                  <a:gd name="T37" fmla="*/ 1 h 90"/>
                  <a:gd name="T38" fmla="*/ 1 w 182"/>
                  <a:gd name="T39" fmla="*/ 1 h 90"/>
                  <a:gd name="T40" fmla="*/ 1 w 182"/>
                  <a:gd name="T41" fmla="*/ 1 h 90"/>
                  <a:gd name="T42" fmla="*/ 1 w 182"/>
                  <a:gd name="T43" fmla="*/ 1 h 90"/>
                  <a:gd name="T44" fmla="*/ 1 w 182"/>
                  <a:gd name="T45" fmla="*/ 1 h 90"/>
                  <a:gd name="T46" fmla="*/ 1 w 182"/>
                  <a:gd name="T47" fmla="*/ 1 h 90"/>
                  <a:gd name="T48" fmla="*/ 0 w 182"/>
                  <a:gd name="T49" fmla="*/ 1 h 90"/>
                  <a:gd name="T50" fmla="*/ 1 w 182"/>
                  <a:gd name="T51" fmla="*/ 1 h 90"/>
                  <a:gd name="T52" fmla="*/ 1 w 182"/>
                  <a:gd name="T53" fmla="*/ 1 h 90"/>
                  <a:gd name="T54" fmla="*/ 1 w 182"/>
                  <a:gd name="T55" fmla="*/ 1 h 90"/>
                  <a:gd name="T56" fmla="*/ 1 w 182"/>
                  <a:gd name="T57" fmla="*/ 1 h 90"/>
                  <a:gd name="T58" fmla="*/ 1 w 182"/>
                  <a:gd name="T59" fmla="*/ 1 h 90"/>
                  <a:gd name="T60" fmla="*/ 1 w 182"/>
                  <a:gd name="T61" fmla="*/ 1 h 90"/>
                  <a:gd name="T62" fmla="*/ 1 w 182"/>
                  <a:gd name="T63" fmla="*/ 1 h 90"/>
                  <a:gd name="T64" fmla="*/ 1 w 182"/>
                  <a:gd name="T65" fmla="*/ 1 h 90"/>
                  <a:gd name="T66" fmla="*/ 1 w 182"/>
                  <a:gd name="T67" fmla="*/ 1 h 90"/>
                  <a:gd name="T68" fmla="*/ 2 w 182"/>
                  <a:gd name="T69" fmla="*/ 1 h 90"/>
                  <a:gd name="T70" fmla="*/ 3 w 182"/>
                  <a:gd name="T71" fmla="*/ 1 h 90"/>
                  <a:gd name="T72" fmla="*/ 3 w 182"/>
                  <a:gd name="T73" fmla="*/ 1 h 90"/>
                  <a:gd name="T74" fmla="*/ 3 w 182"/>
                  <a:gd name="T75" fmla="*/ 1 h 90"/>
                  <a:gd name="T76" fmla="*/ 3 w 182"/>
                  <a:gd name="T77" fmla="*/ 1 h 90"/>
                  <a:gd name="T78" fmla="*/ 3 w 182"/>
                  <a:gd name="T79" fmla="*/ 1 h 90"/>
                  <a:gd name="T80" fmla="*/ 3 w 182"/>
                  <a:gd name="T81" fmla="*/ 1 h 90"/>
                  <a:gd name="T82" fmla="*/ 3 w 182"/>
                  <a:gd name="T83" fmla="*/ 1 h 90"/>
                  <a:gd name="T84" fmla="*/ 3 w 182"/>
                  <a:gd name="T85" fmla="*/ 0 h 90"/>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2"/>
                  <a:gd name="T130" fmla="*/ 0 h 90"/>
                  <a:gd name="T131" fmla="*/ 182 w 182"/>
                  <a:gd name="T132" fmla="*/ 90 h 90"/>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2" h="90">
                    <a:moveTo>
                      <a:pt x="170" y="0"/>
                    </a:moveTo>
                    <a:lnTo>
                      <a:pt x="169" y="0"/>
                    </a:lnTo>
                    <a:lnTo>
                      <a:pt x="166" y="1"/>
                    </a:lnTo>
                    <a:lnTo>
                      <a:pt x="161" y="3"/>
                    </a:lnTo>
                    <a:lnTo>
                      <a:pt x="155" y="5"/>
                    </a:lnTo>
                    <a:lnTo>
                      <a:pt x="148" y="8"/>
                    </a:lnTo>
                    <a:lnTo>
                      <a:pt x="140" y="12"/>
                    </a:lnTo>
                    <a:lnTo>
                      <a:pt x="132" y="16"/>
                    </a:lnTo>
                    <a:lnTo>
                      <a:pt x="123" y="22"/>
                    </a:lnTo>
                    <a:lnTo>
                      <a:pt x="116" y="26"/>
                    </a:lnTo>
                    <a:lnTo>
                      <a:pt x="113" y="28"/>
                    </a:lnTo>
                    <a:lnTo>
                      <a:pt x="110" y="30"/>
                    </a:lnTo>
                    <a:lnTo>
                      <a:pt x="109" y="31"/>
                    </a:lnTo>
                    <a:lnTo>
                      <a:pt x="107" y="32"/>
                    </a:lnTo>
                    <a:lnTo>
                      <a:pt x="102" y="34"/>
                    </a:lnTo>
                    <a:lnTo>
                      <a:pt x="95" y="39"/>
                    </a:lnTo>
                    <a:lnTo>
                      <a:pt x="83" y="46"/>
                    </a:lnTo>
                    <a:lnTo>
                      <a:pt x="68" y="55"/>
                    </a:lnTo>
                    <a:lnTo>
                      <a:pt x="53" y="63"/>
                    </a:lnTo>
                    <a:lnTo>
                      <a:pt x="39" y="70"/>
                    </a:lnTo>
                    <a:lnTo>
                      <a:pt x="26" y="77"/>
                    </a:lnTo>
                    <a:lnTo>
                      <a:pt x="16" y="83"/>
                    </a:lnTo>
                    <a:lnTo>
                      <a:pt x="7" y="86"/>
                    </a:lnTo>
                    <a:lnTo>
                      <a:pt x="2" y="88"/>
                    </a:lnTo>
                    <a:lnTo>
                      <a:pt x="0" y="90"/>
                    </a:lnTo>
                    <a:lnTo>
                      <a:pt x="44" y="90"/>
                    </a:lnTo>
                    <a:lnTo>
                      <a:pt x="42" y="88"/>
                    </a:lnTo>
                    <a:lnTo>
                      <a:pt x="41" y="86"/>
                    </a:lnTo>
                    <a:lnTo>
                      <a:pt x="44" y="84"/>
                    </a:lnTo>
                    <a:lnTo>
                      <a:pt x="48" y="79"/>
                    </a:lnTo>
                    <a:lnTo>
                      <a:pt x="56" y="73"/>
                    </a:lnTo>
                    <a:lnTo>
                      <a:pt x="70" y="67"/>
                    </a:lnTo>
                    <a:lnTo>
                      <a:pt x="91" y="57"/>
                    </a:lnTo>
                    <a:lnTo>
                      <a:pt x="113" y="47"/>
                    </a:lnTo>
                    <a:lnTo>
                      <a:pt x="132" y="38"/>
                    </a:lnTo>
                    <a:lnTo>
                      <a:pt x="147" y="28"/>
                    </a:lnTo>
                    <a:lnTo>
                      <a:pt x="160" y="19"/>
                    </a:lnTo>
                    <a:lnTo>
                      <a:pt x="170" y="14"/>
                    </a:lnTo>
                    <a:lnTo>
                      <a:pt x="176" y="8"/>
                    </a:lnTo>
                    <a:lnTo>
                      <a:pt x="181" y="4"/>
                    </a:lnTo>
                    <a:lnTo>
                      <a:pt x="182" y="3"/>
                    </a:lnTo>
                    <a:lnTo>
                      <a:pt x="170" y="0"/>
                    </a:lnTo>
                    <a:close/>
                  </a:path>
                </a:pathLst>
              </a:custGeom>
              <a:solidFill>
                <a:srgbClr val="000000"/>
              </a:solidFill>
              <a:ln w="9525">
                <a:noFill/>
                <a:round/>
                <a:headEnd/>
                <a:tailEnd/>
              </a:ln>
            </p:spPr>
            <p:txBody>
              <a:bodyPr/>
              <a:lstStyle/>
              <a:p>
                <a:endParaRPr lang="en-US"/>
              </a:p>
            </p:txBody>
          </p:sp>
          <p:sp>
            <p:nvSpPr>
              <p:cNvPr id="18653" name="Freeform 170"/>
              <p:cNvSpPr>
                <a:spLocks/>
              </p:cNvSpPr>
              <p:nvPr/>
            </p:nvSpPr>
            <p:spPr bwMode="auto">
              <a:xfrm>
                <a:off x="2678" y="2178"/>
                <a:ext cx="91" cy="46"/>
              </a:xfrm>
              <a:custGeom>
                <a:avLst/>
                <a:gdLst>
                  <a:gd name="T0" fmla="*/ 3 w 181"/>
                  <a:gd name="T1" fmla="*/ 0 h 91"/>
                  <a:gd name="T2" fmla="*/ 3 w 181"/>
                  <a:gd name="T3" fmla="*/ 0 h 91"/>
                  <a:gd name="T4" fmla="*/ 3 w 181"/>
                  <a:gd name="T5" fmla="*/ 1 h 91"/>
                  <a:gd name="T6" fmla="*/ 3 w 181"/>
                  <a:gd name="T7" fmla="*/ 1 h 91"/>
                  <a:gd name="T8" fmla="*/ 3 w 181"/>
                  <a:gd name="T9" fmla="*/ 1 h 91"/>
                  <a:gd name="T10" fmla="*/ 3 w 181"/>
                  <a:gd name="T11" fmla="*/ 1 h 91"/>
                  <a:gd name="T12" fmla="*/ 3 w 181"/>
                  <a:gd name="T13" fmla="*/ 1 h 91"/>
                  <a:gd name="T14" fmla="*/ 3 w 181"/>
                  <a:gd name="T15" fmla="*/ 1 h 91"/>
                  <a:gd name="T16" fmla="*/ 2 w 181"/>
                  <a:gd name="T17" fmla="*/ 1 h 91"/>
                  <a:gd name="T18" fmla="*/ 2 w 181"/>
                  <a:gd name="T19" fmla="*/ 1 h 91"/>
                  <a:gd name="T20" fmla="*/ 2 w 181"/>
                  <a:gd name="T21" fmla="*/ 1 h 91"/>
                  <a:gd name="T22" fmla="*/ 2 w 181"/>
                  <a:gd name="T23" fmla="*/ 1 h 91"/>
                  <a:gd name="T24" fmla="*/ 2 w 181"/>
                  <a:gd name="T25" fmla="*/ 1 h 91"/>
                  <a:gd name="T26" fmla="*/ 2 w 181"/>
                  <a:gd name="T27" fmla="*/ 1 h 91"/>
                  <a:gd name="T28" fmla="*/ 2 w 181"/>
                  <a:gd name="T29" fmla="*/ 1 h 91"/>
                  <a:gd name="T30" fmla="*/ 2 w 181"/>
                  <a:gd name="T31" fmla="*/ 1 h 91"/>
                  <a:gd name="T32" fmla="*/ 2 w 181"/>
                  <a:gd name="T33" fmla="*/ 1 h 91"/>
                  <a:gd name="T34" fmla="*/ 2 w 181"/>
                  <a:gd name="T35" fmla="*/ 1 h 91"/>
                  <a:gd name="T36" fmla="*/ 1 w 181"/>
                  <a:gd name="T37" fmla="*/ 1 h 91"/>
                  <a:gd name="T38" fmla="*/ 1 w 181"/>
                  <a:gd name="T39" fmla="*/ 2 h 91"/>
                  <a:gd name="T40" fmla="*/ 1 w 181"/>
                  <a:gd name="T41" fmla="*/ 2 h 91"/>
                  <a:gd name="T42" fmla="*/ 1 w 181"/>
                  <a:gd name="T43" fmla="*/ 2 h 91"/>
                  <a:gd name="T44" fmla="*/ 1 w 181"/>
                  <a:gd name="T45" fmla="*/ 2 h 91"/>
                  <a:gd name="T46" fmla="*/ 1 w 181"/>
                  <a:gd name="T47" fmla="*/ 2 h 91"/>
                  <a:gd name="T48" fmla="*/ 0 w 181"/>
                  <a:gd name="T49" fmla="*/ 2 h 91"/>
                  <a:gd name="T50" fmla="*/ 1 w 181"/>
                  <a:gd name="T51" fmla="*/ 2 h 91"/>
                  <a:gd name="T52" fmla="*/ 1 w 181"/>
                  <a:gd name="T53" fmla="*/ 2 h 91"/>
                  <a:gd name="T54" fmla="*/ 1 w 181"/>
                  <a:gd name="T55" fmla="*/ 2 h 91"/>
                  <a:gd name="T56" fmla="*/ 1 w 181"/>
                  <a:gd name="T57" fmla="*/ 2 h 91"/>
                  <a:gd name="T58" fmla="*/ 1 w 181"/>
                  <a:gd name="T59" fmla="*/ 2 h 91"/>
                  <a:gd name="T60" fmla="*/ 1 w 181"/>
                  <a:gd name="T61" fmla="*/ 2 h 91"/>
                  <a:gd name="T62" fmla="*/ 1 w 181"/>
                  <a:gd name="T63" fmla="*/ 2 h 91"/>
                  <a:gd name="T64" fmla="*/ 2 w 181"/>
                  <a:gd name="T65" fmla="*/ 2 h 91"/>
                  <a:gd name="T66" fmla="*/ 2 w 181"/>
                  <a:gd name="T67" fmla="*/ 1 h 91"/>
                  <a:gd name="T68" fmla="*/ 2 w 181"/>
                  <a:gd name="T69" fmla="*/ 1 h 91"/>
                  <a:gd name="T70" fmla="*/ 3 w 181"/>
                  <a:gd name="T71" fmla="*/ 1 h 91"/>
                  <a:gd name="T72" fmla="*/ 3 w 181"/>
                  <a:gd name="T73" fmla="*/ 1 h 91"/>
                  <a:gd name="T74" fmla="*/ 3 w 181"/>
                  <a:gd name="T75" fmla="*/ 1 h 91"/>
                  <a:gd name="T76" fmla="*/ 3 w 181"/>
                  <a:gd name="T77" fmla="*/ 1 h 91"/>
                  <a:gd name="T78" fmla="*/ 3 w 181"/>
                  <a:gd name="T79" fmla="*/ 1 h 91"/>
                  <a:gd name="T80" fmla="*/ 3 w 181"/>
                  <a:gd name="T81" fmla="*/ 1 h 91"/>
                  <a:gd name="T82" fmla="*/ 3 w 181"/>
                  <a:gd name="T83" fmla="*/ 1 h 91"/>
                  <a:gd name="T84" fmla="*/ 3 w 181"/>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1"/>
                  <a:gd name="T130" fmla="*/ 0 h 91"/>
                  <a:gd name="T131" fmla="*/ 181 w 181"/>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1" h="91">
                    <a:moveTo>
                      <a:pt x="169" y="0"/>
                    </a:moveTo>
                    <a:lnTo>
                      <a:pt x="168" y="0"/>
                    </a:lnTo>
                    <a:lnTo>
                      <a:pt x="165" y="1"/>
                    </a:lnTo>
                    <a:lnTo>
                      <a:pt x="161" y="3"/>
                    </a:lnTo>
                    <a:lnTo>
                      <a:pt x="154" y="6"/>
                    </a:lnTo>
                    <a:lnTo>
                      <a:pt x="147" y="9"/>
                    </a:lnTo>
                    <a:lnTo>
                      <a:pt x="139" y="14"/>
                    </a:lnTo>
                    <a:lnTo>
                      <a:pt x="131" y="18"/>
                    </a:lnTo>
                    <a:lnTo>
                      <a:pt x="122" y="24"/>
                    </a:lnTo>
                    <a:lnTo>
                      <a:pt x="115" y="29"/>
                    </a:lnTo>
                    <a:lnTo>
                      <a:pt x="111" y="31"/>
                    </a:lnTo>
                    <a:lnTo>
                      <a:pt x="109" y="32"/>
                    </a:lnTo>
                    <a:lnTo>
                      <a:pt x="108" y="32"/>
                    </a:lnTo>
                    <a:lnTo>
                      <a:pt x="105" y="33"/>
                    </a:lnTo>
                    <a:lnTo>
                      <a:pt x="102" y="36"/>
                    </a:lnTo>
                    <a:lnTo>
                      <a:pt x="94" y="40"/>
                    </a:lnTo>
                    <a:lnTo>
                      <a:pt x="82" y="47"/>
                    </a:lnTo>
                    <a:lnTo>
                      <a:pt x="67" y="56"/>
                    </a:lnTo>
                    <a:lnTo>
                      <a:pt x="52" y="64"/>
                    </a:lnTo>
                    <a:lnTo>
                      <a:pt x="39" y="71"/>
                    </a:lnTo>
                    <a:lnTo>
                      <a:pt x="26" y="78"/>
                    </a:lnTo>
                    <a:lnTo>
                      <a:pt x="16" y="84"/>
                    </a:lnTo>
                    <a:lnTo>
                      <a:pt x="6" y="87"/>
                    </a:lnTo>
                    <a:lnTo>
                      <a:pt x="2" y="90"/>
                    </a:lnTo>
                    <a:lnTo>
                      <a:pt x="0" y="91"/>
                    </a:lnTo>
                    <a:lnTo>
                      <a:pt x="42" y="91"/>
                    </a:lnTo>
                    <a:lnTo>
                      <a:pt x="41" y="90"/>
                    </a:lnTo>
                    <a:lnTo>
                      <a:pt x="41" y="89"/>
                    </a:lnTo>
                    <a:lnTo>
                      <a:pt x="42" y="85"/>
                    </a:lnTo>
                    <a:lnTo>
                      <a:pt x="48" y="82"/>
                    </a:lnTo>
                    <a:lnTo>
                      <a:pt x="56" y="76"/>
                    </a:lnTo>
                    <a:lnTo>
                      <a:pt x="70" y="68"/>
                    </a:lnTo>
                    <a:lnTo>
                      <a:pt x="90" y="59"/>
                    </a:lnTo>
                    <a:lnTo>
                      <a:pt x="112" y="48"/>
                    </a:lnTo>
                    <a:lnTo>
                      <a:pt x="132" y="38"/>
                    </a:lnTo>
                    <a:lnTo>
                      <a:pt x="147" y="29"/>
                    </a:lnTo>
                    <a:lnTo>
                      <a:pt x="160" y="21"/>
                    </a:lnTo>
                    <a:lnTo>
                      <a:pt x="170" y="14"/>
                    </a:lnTo>
                    <a:lnTo>
                      <a:pt x="176" y="8"/>
                    </a:lnTo>
                    <a:lnTo>
                      <a:pt x="180" y="4"/>
                    </a:lnTo>
                    <a:lnTo>
                      <a:pt x="181" y="3"/>
                    </a:lnTo>
                    <a:lnTo>
                      <a:pt x="169" y="0"/>
                    </a:lnTo>
                    <a:close/>
                  </a:path>
                </a:pathLst>
              </a:custGeom>
              <a:solidFill>
                <a:srgbClr val="000000"/>
              </a:solidFill>
              <a:ln w="9525">
                <a:noFill/>
                <a:round/>
                <a:headEnd/>
                <a:tailEnd/>
              </a:ln>
            </p:spPr>
            <p:txBody>
              <a:bodyPr/>
              <a:lstStyle/>
              <a:p>
                <a:endParaRPr lang="en-US"/>
              </a:p>
            </p:txBody>
          </p:sp>
          <p:sp>
            <p:nvSpPr>
              <p:cNvPr id="18654" name="Freeform 171"/>
              <p:cNvSpPr>
                <a:spLocks/>
              </p:cNvSpPr>
              <p:nvPr/>
            </p:nvSpPr>
            <p:spPr bwMode="auto">
              <a:xfrm>
                <a:off x="2688" y="2191"/>
                <a:ext cx="91" cy="46"/>
              </a:xfrm>
              <a:custGeom>
                <a:avLst/>
                <a:gdLst>
                  <a:gd name="T0" fmla="*/ 3 w 182"/>
                  <a:gd name="T1" fmla="*/ 0 h 91"/>
                  <a:gd name="T2" fmla="*/ 3 w 182"/>
                  <a:gd name="T3" fmla="*/ 0 h 91"/>
                  <a:gd name="T4" fmla="*/ 3 w 182"/>
                  <a:gd name="T5" fmla="*/ 1 h 91"/>
                  <a:gd name="T6" fmla="*/ 3 w 182"/>
                  <a:gd name="T7" fmla="*/ 1 h 91"/>
                  <a:gd name="T8" fmla="*/ 3 w 182"/>
                  <a:gd name="T9" fmla="*/ 1 h 91"/>
                  <a:gd name="T10" fmla="*/ 3 w 182"/>
                  <a:gd name="T11" fmla="*/ 1 h 91"/>
                  <a:gd name="T12" fmla="*/ 3 w 182"/>
                  <a:gd name="T13" fmla="*/ 1 h 91"/>
                  <a:gd name="T14" fmla="*/ 3 w 182"/>
                  <a:gd name="T15" fmla="*/ 1 h 91"/>
                  <a:gd name="T16" fmla="*/ 2 w 182"/>
                  <a:gd name="T17" fmla="*/ 1 h 91"/>
                  <a:gd name="T18" fmla="*/ 2 w 182"/>
                  <a:gd name="T19" fmla="*/ 1 h 91"/>
                  <a:gd name="T20" fmla="*/ 2 w 182"/>
                  <a:gd name="T21" fmla="*/ 1 h 91"/>
                  <a:gd name="T22" fmla="*/ 2 w 182"/>
                  <a:gd name="T23" fmla="*/ 1 h 91"/>
                  <a:gd name="T24" fmla="*/ 2 w 182"/>
                  <a:gd name="T25" fmla="*/ 1 h 91"/>
                  <a:gd name="T26" fmla="*/ 2 w 182"/>
                  <a:gd name="T27" fmla="*/ 1 h 91"/>
                  <a:gd name="T28" fmla="*/ 2 w 182"/>
                  <a:gd name="T29" fmla="*/ 1 h 91"/>
                  <a:gd name="T30" fmla="*/ 1 w 182"/>
                  <a:gd name="T31" fmla="*/ 1 h 91"/>
                  <a:gd name="T32" fmla="*/ 1 w 182"/>
                  <a:gd name="T33" fmla="*/ 1 h 91"/>
                  <a:gd name="T34" fmla="*/ 1 w 182"/>
                  <a:gd name="T35" fmla="*/ 1 h 91"/>
                  <a:gd name="T36" fmla="*/ 1 w 182"/>
                  <a:gd name="T37" fmla="*/ 2 h 91"/>
                  <a:gd name="T38" fmla="*/ 1 w 182"/>
                  <a:gd name="T39" fmla="*/ 2 h 91"/>
                  <a:gd name="T40" fmla="*/ 1 w 182"/>
                  <a:gd name="T41" fmla="*/ 2 h 91"/>
                  <a:gd name="T42" fmla="*/ 1 w 182"/>
                  <a:gd name="T43" fmla="*/ 2 h 91"/>
                  <a:gd name="T44" fmla="*/ 1 w 182"/>
                  <a:gd name="T45" fmla="*/ 2 h 91"/>
                  <a:gd name="T46" fmla="*/ 1 w 182"/>
                  <a:gd name="T47" fmla="*/ 2 h 91"/>
                  <a:gd name="T48" fmla="*/ 0 w 182"/>
                  <a:gd name="T49" fmla="*/ 2 h 91"/>
                  <a:gd name="T50" fmla="*/ 1 w 182"/>
                  <a:gd name="T51" fmla="*/ 2 h 91"/>
                  <a:gd name="T52" fmla="*/ 1 w 182"/>
                  <a:gd name="T53" fmla="*/ 2 h 91"/>
                  <a:gd name="T54" fmla="*/ 1 w 182"/>
                  <a:gd name="T55" fmla="*/ 2 h 91"/>
                  <a:gd name="T56" fmla="*/ 1 w 182"/>
                  <a:gd name="T57" fmla="*/ 2 h 91"/>
                  <a:gd name="T58" fmla="*/ 1 w 182"/>
                  <a:gd name="T59" fmla="*/ 2 h 91"/>
                  <a:gd name="T60" fmla="*/ 1 w 182"/>
                  <a:gd name="T61" fmla="*/ 2 h 91"/>
                  <a:gd name="T62" fmla="*/ 1 w 182"/>
                  <a:gd name="T63" fmla="*/ 2 h 91"/>
                  <a:gd name="T64" fmla="*/ 1 w 182"/>
                  <a:gd name="T65" fmla="*/ 2 h 91"/>
                  <a:gd name="T66" fmla="*/ 1 w 182"/>
                  <a:gd name="T67" fmla="*/ 1 h 91"/>
                  <a:gd name="T68" fmla="*/ 2 w 182"/>
                  <a:gd name="T69" fmla="*/ 1 h 91"/>
                  <a:gd name="T70" fmla="*/ 3 w 182"/>
                  <a:gd name="T71" fmla="*/ 1 h 91"/>
                  <a:gd name="T72" fmla="*/ 3 w 182"/>
                  <a:gd name="T73" fmla="*/ 1 h 91"/>
                  <a:gd name="T74" fmla="*/ 3 w 182"/>
                  <a:gd name="T75" fmla="*/ 1 h 91"/>
                  <a:gd name="T76" fmla="*/ 3 w 182"/>
                  <a:gd name="T77" fmla="*/ 1 h 91"/>
                  <a:gd name="T78" fmla="*/ 3 w 182"/>
                  <a:gd name="T79" fmla="*/ 1 h 91"/>
                  <a:gd name="T80" fmla="*/ 3 w 182"/>
                  <a:gd name="T81" fmla="*/ 1 h 91"/>
                  <a:gd name="T82" fmla="*/ 3 w 182"/>
                  <a:gd name="T83" fmla="*/ 1 h 91"/>
                  <a:gd name="T84" fmla="*/ 3 w 182"/>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2"/>
                  <a:gd name="T130" fmla="*/ 0 h 91"/>
                  <a:gd name="T131" fmla="*/ 182 w 182"/>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2" h="91">
                    <a:moveTo>
                      <a:pt x="170" y="0"/>
                    </a:moveTo>
                    <a:lnTo>
                      <a:pt x="169" y="0"/>
                    </a:lnTo>
                    <a:lnTo>
                      <a:pt x="166" y="1"/>
                    </a:lnTo>
                    <a:lnTo>
                      <a:pt x="161" y="4"/>
                    </a:lnTo>
                    <a:lnTo>
                      <a:pt x="155" y="6"/>
                    </a:lnTo>
                    <a:lnTo>
                      <a:pt x="149" y="9"/>
                    </a:lnTo>
                    <a:lnTo>
                      <a:pt x="139" y="14"/>
                    </a:lnTo>
                    <a:lnTo>
                      <a:pt x="131" y="19"/>
                    </a:lnTo>
                    <a:lnTo>
                      <a:pt x="122" y="24"/>
                    </a:lnTo>
                    <a:lnTo>
                      <a:pt x="115" y="29"/>
                    </a:lnTo>
                    <a:lnTo>
                      <a:pt x="112" y="31"/>
                    </a:lnTo>
                    <a:lnTo>
                      <a:pt x="109" y="33"/>
                    </a:lnTo>
                    <a:lnTo>
                      <a:pt x="108" y="33"/>
                    </a:lnTo>
                    <a:lnTo>
                      <a:pt x="106" y="34"/>
                    </a:lnTo>
                    <a:lnTo>
                      <a:pt x="103" y="36"/>
                    </a:lnTo>
                    <a:lnTo>
                      <a:pt x="94" y="41"/>
                    </a:lnTo>
                    <a:lnTo>
                      <a:pt x="83" y="48"/>
                    </a:lnTo>
                    <a:lnTo>
                      <a:pt x="68" y="57"/>
                    </a:lnTo>
                    <a:lnTo>
                      <a:pt x="53" y="65"/>
                    </a:lnTo>
                    <a:lnTo>
                      <a:pt x="39" y="72"/>
                    </a:lnTo>
                    <a:lnTo>
                      <a:pt x="27" y="79"/>
                    </a:lnTo>
                    <a:lnTo>
                      <a:pt x="16" y="84"/>
                    </a:lnTo>
                    <a:lnTo>
                      <a:pt x="7" y="88"/>
                    </a:lnTo>
                    <a:lnTo>
                      <a:pt x="2" y="90"/>
                    </a:lnTo>
                    <a:lnTo>
                      <a:pt x="0" y="91"/>
                    </a:lnTo>
                    <a:lnTo>
                      <a:pt x="44" y="91"/>
                    </a:lnTo>
                    <a:lnTo>
                      <a:pt x="43" y="90"/>
                    </a:lnTo>
                    <a:lnTo>
                      <a:pt x="42" y="89"/>
                    </a:lnTo>
                    <a:lnTo>
                      <a:pt x="44" y="86"/>
                    </a:lnTo>
                    <a:lnTo>
                      <a:pt x="48" y="82"/>
                    </a:lnTo>
                    <a:lnTo>
                      <a:pt x="57" y="76"/>
                    </a:lnTo>
                    <a:lnTo>
                      <a:pt x="70" y="69"/>
                    </a:lnTo>
                    <a:lnTo>
                      <a:pt x="91" y="60"/>
                    </a:lnTo>
                    <a:lnTo>
                      <a:pt x="113" y="50"/>
                    </a:lnTo>
                    <a:lnTo>
                      <a:pt x="132" y="39"/>
                    </a:lnTo>
                    <a:lnTo>
                      <a:pt x="147" y="30"/>
                    </a:lnTo>
                    <a:lnTo>
                      <a:pt x="160" y="21"/>
                    </a:lnTo>
                    <a:lnTo>
                      <a:pt x="170" y="14"/>
                    </a:lnTo>
                    <a:lnTo>
                      <a:pt x="176" y="8"/>
                    </a:lnTo>
                    <a:lnTo>
                      <a:pt x="181" y="5"/>
                    </a:lnTo>
                    <a:lnTo>
                      <a:pt x="182" y="4"/>
                    </a:lnTo>
                    <a:lnTo>
                      <a:pt x="170" y="0"/>
                    </a:lnTo>
                    <a:close/>
                  </a:path>
                </a:pathLst>
              </a:custGeom>
              <a:solidFill>
                <a:srgbClr val="000000"/>
              </a:solidFill>
              <a:ln w="9525">
                <a:noFill/>
                <a:round/>
                <a:headEnd/>
                <a:tailEnd/>
              </a:ln>
            </p:spPr>
            <p:txBody>
              <a:bodyPr/>
              <a:lstStyle/>
              <a:p>
                <a:endParaRPr lang="en-US"/>
              </a:p>
            </p:txBody>
          </p:sp>
          <p:sp>
            <p:nvSpPr>
              <p:cNvPr id="18655" name="Freeform 172"/>
              <p:cNvSpPr>
                <a:spLocks/>
              </p:cNvSpPr>
              <p:nvPr/>
            </p:nvSpPr>
            <p:spPr bwMode="auto">
              <a:xfrm>
                <a:off x="2698" y="2204"/>
                <a:ext cx="91" cy="45"/>
              </a:xfrm>
              <a:custGeom>
                <a:avLst/>
                <a:gdLst>
                  <a:gd name="T0" fmla="*/ 3 w 182"/>
                  <a:gd name="T1" fmla="*/ 0 h 91"/>
                  <a:gd name="T2" fmla="*/ 3 w 182"/>
                  <a:gd name="T3" fmla="*/ 0 h 91"/>
                  <a:gd name="T4" fmla="*/ 3 w 182"/>
                  <a:gd name="T5" fmla="*/ 0 h 91"/>
                  <a:gd name="T6" fmla="*/ 3 w 182"/>
                  <a:gd name="T7" fmla="*/ 0 h 91"/>
                  <a:gd name="T8" fmla="*/ 3 w 182"/>
                  <a:gd name="T9" fmla="*/ 0 h 91"/>
                  <a:gd name="T10" fmla="*/ 3 w 182"/>
                  <a:gd name="T11" fmla="*/ 0 h 91"/>
                  <a:gd name="T12" fmla="*/ 3 w 182"/>
                  <a:gd name="T13" fmla="*/ 0 h 91"/>
                  <a:gd name="T14" fmla="*/ 3 w 182"/>
                  <a:gd name="T15" fmla="*/ 0 h 91"/>
                  <a:gd name="T16" fmla="*/ 2 w 182"/>
                  <a:gd name="T17" fmla="*/ 0 h 91"/>
                  <a:gd name="T18" fmla="*/ 2 w 182"/>
                  <a:gd name="T19" fmla="*/ 0 h 91"/>
                  <a:gd name="T20" fmla="*/ 2 w 182"/>
                  <a:gd name="T21" fmla="*/ 0 h 91"/>
                  <a:gd name="T22" fmla="*/ 2 w 182"/>
                  <a:gd name="T23" fmla="*/ 0 h 91"/>
                  <a:gd name="T24" fmla="*/ 2 w 182"/>
                  <a:gd name="T25" fmla="*/ 0 h 91"/>
                  <a:gd name="T26" fmla="*/ 2 w 182"/>
                  <a:gd name="T27" fmla="*/ 0 h 91"/>
                  <a:gd name="T28" fmla="*/ 2 w 182"/>
                  <a:gd name="T29" fmla="*/ 0 h 91"/>
                  <a:gd name="T30" fmla="*/ 1 w 182"/>
                  <a:gd name="T31" fmla="*/ 0 h 91"/>
                  <a:gd name="T32" fmla="*/ 1 w 182"/>
                  <a:gd name="T33" fmla="*/ 0 h 91"/>
                  <a:gd name="T34" fmla="*/ 1 w 182"/>
                  <a:gd name="T35" fmla="*/ 0 h 91"/>
                  <a:gd name="T36" fmla="*/ 1 w 182"/>
                  <a:gd name="T37" fmla="*/ 1 h 91"/>
                  <a:gd name="T38" fmla="*/ 1 w 182"/>
                  <a:gd name="T39" fmla="*/ 1 h 91"/>
                  <a:gd name="T40" fmla="*/ 1 w 182"/>
                  <a:gd name="T41" fmla="*/ 1 h 91"/>
                  <a:gd name="T42" fmla="*/ 1 w 182"/>
                  <a:gd name="T43" fmla="*/ 1 h 91"/>
                  <a:gd name="T44" fmla="*/ 1 w 182"/>
                  <a:gd name="T45" fmla="*/ 1 h 91"/>
                  <a:gd name="T46" fmla="*/ 1 w 182"/>
                  <a:gd name="T47" fmla="*/ 1 h 91"/>
                  <a:gd name="T48" fmla="*/ 0 w 182"/>
                  <a:gd name="T49" fmla="*/ 1 h 91"/>
                  <a:gd name="T50" fmla="*/ 1 w 182"/>
                  <a:gd name="T51" fmla="*/ 1 h 91"/>
                  <a:gd name="T52" fmla="*/ 1 w 182"/>
                  <a:gd name="T53" fmla="*/ 1 h 91"/>
                  <a:gd name="T54" fmla="*/ 1 w 182"/>
                  <a:gd name="T55" fmla="*/ 1 h 91"/>
                  <a:gd name="T56" fmla="*/ 1 w 182"/>
                  <a:gd name="T57" fmla="*/ 1 h 91"/>
                  <a:gd name="T58" fmla="*/ 1 w 182"/>
                  <a:gd name="T59" fmla="*/ 1 h 91"/>
                  <a:gd name="T60" fmla="*/ 1 w 182"/>
                  <a:gd name="T61" fmla="*/ 1 h 91"/>
                  <a:gd name="T62" fmla="*/ 1 w 182"/>
                  <a:gd name="T63" fmla="*/ 1 h 91"/>
                  <a:gd name="T64" fmla="*/ 1 w 182"/>
                  <a:gd name="T65" fmla="*/ 1 h 91"/>
                  <a:gd name="T66" fmla="*/ 1 w 182"/>
                  <a:gd name="T67" fmla="*/ 0 h 91"/>
                  <a:gd name="T68" fmla="*/ 2 w 182"/>
                  <a:gd name="T69" fmla="*/ 0 h 91"/>
                  <a:gd name="T70" fmla="*/ 3 w 182"/>
                  <a:gd name="T71" fmla="*/ 0 h 91"/>
                  <a:gd name="T72" fmla="*/ 3 w 182"/>
                  <a:gd name="T73" fmla="*/ 0 h 91"/>
                  <a:gd name="T74" fmla="*/ 3 w 182"/>
                  <a:gd name="T75" fmla="*/ 0 h 91"/>
                  <a:gd name="T76" fmla="*/ 3 w 182"/>
                  <a:gd name="T77" fmla="*/ 0 h 91"/>
                  <a:gd name="T78" fmla="*/ 3 w 182"/>
                  <a:gd name="T79" fmla="*/ 0 h 91"/>
                  <a:gd name="T80" fmla="*/ 3 w 182"/>
                  <a:gd name="T81" fmla="*/ 0 h 91"/>
                  <a:gd name="T82" fmla="*/ 3 w 182"/>
                  <a:gd name="T83" fmla="*/ 0 h 91"/>
                  <a:gd name="T84" fmla="*/ 3 w 182"/>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2"/>
                  <a:gd name="T130" fmla="*/ 0 h 91"/>
                  <a:gd name="T131" fmla="*/ 182 w 182"/>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2" h="91">
                    <a:moveTo>
                      <a:pt x="170" y="0"/>
                    </a:moveTo>
                    <a:lnTo>
                      <a:pt x="169" y="0"/>
                    </a:lnTo>
                    <a:lnTo>
                      <a:pt x="167" y="1"/>
                    </a:lnTo>
                    <a:lnTo>
                      <a:pt x="162" y="3"/>
                    </a:lnTo>
                    <a:lnTo>
                      <a:pt x="155" y="5"/>
                    </a:lnTo>
                    <a:lnTo>
                      <a:pt x="148" y="9"/>
                    </a:lnTo>
                    <a:lnTo>
                      <a:pt x="140" y="13"/>
                    </a:lnTo>
                    <a:lnTo>
                      <a:pt x="132" y="18"/>
                    </a:lnTo>
                    <a:lnTo>
                      <a:pt x="123" y="24"/>
                    </a:lnTo>
                    <a:lnTo>
                      <a:pt x="116" y="28"/>
                    </a:lnTo>
                    <a:lnTo>
                      <a:pt x="112" y="31"/>
                    </a:lnTo>
                    <a:lnTo>
                      <a:pt x="110" y="32"/>
                    </a:lnTo>
                    <a:lnTo>
                      <a:pt x="109" y="32"/>
                    </a:lnTo>
                    <a:lnTo>
                      <a:pt x="107" y="33"/>
                    </a:lnTo>
                    <a:lnTo>
                      <a:pt x="103" y="35"/>
                    </a:lnTo>
                    <a:lnTo>
                      <a:pt x="95" y="40"/>
                    </a:lnTo>
                    <a:lnTo>
                      <a:pt x="84" y="47"/>
                    </a:lnTo>
                    <a:lnTo>
                      <a:pt x="69" y="56"/>
                    </a:lnTo>
                    <a:lnTo>
                      <a:pt x="54" y="64"/>
                    </a:lnTo>
                    <a:lnTo>
                      <a:pt x="40" y="71"/>
                    </a:lnTo>
                    <a:lnTo>
                      <a:pt x="26" y="78"/>
                    </a:lnTo>
                    <a:lnTo>
                      <a:pt x="16" y="84"/>
                    </a:lnTo>
                    <a:lnTo>
                      <a:pt x="7" y="87"/>
                    </a:lnTo>
                    <a:lnTo>
                      <a:pt x="2" y="90"/>
                    </a:lnTo>
                    <a:lnTo>
                      <a:pt x="0" y="91"/>
                    </a:lnTo>
                    <a:lnTo>
                      <a:pt x="43" y="91"/>
                    </a:lnTo>
                    <a:lnTo>
                      <a:pt x="42" y="90"/>
                    </a:lnTo>
                    <a:lnTo>
                      <a:pt x="41" y="88"/>
                    </a:lnTo>
                    <a:lnTo>
                      <a:pt x="43" y="85"/>
                    </a:lnTo>
                    <a:lnTo>
                      <a:pt x="48" y="81"/>
                    </a:lnTo>
                    <a:lnTo>
                      <a:pt x="56" y="76"/>
                    </a:lnTo>
                    <a:lnTo>
                      <a:pt x="70" y="69"/>
                    </a:lnTo>
                    <a:lnTo>
                      <a:pt x="91" y="60"/>
                    </a:lnTo>
                    <a:lnTo>
                      <a:pt x="112" y="49"/>
                    </a:lnTo>
                    <a:lnTo>
                      <a:pt x="132" y="39"/>
                    </a:lnTo>
                    <a:lnTo>
                      <a:pt x="147" y="30"/>
                    </a:lnTo>
                    <a:lnTo>
                      <a:pt x="160" y="22"/>
                    </a:lnTo>
                    <a:lnTo>
                      <a:pt x="170" y="15"/>
                    </a:lnTo>
                    <a:lnTo>
                      <a:pt x="176" y="9"/>
                    </a:lnTo>
                    <a:lnTo>
                      <a:pt x="180" y="5"/>
                    </a:lnTo>
                    <a:lnTo>
                      <a:pt x="182" y="4"/>
                    </a:lnTo>
                    <a:lnTo>
                      <a:pt x="170" y="0"/>
                    </a:lnTo>
                    <a:close/>
                  </a:path>
                </a:pathLst>
              </a:custGeom>
              <a:solidFill>
                <a:srgbClr val="000000"/>
              </a:solidFill>
              <a:ln w="9525">
                <a:noFill/>
                <a:round/>
                <a:headEnd/>
                <a:tailEnd/>
              </a:ln>
            </p:spPr>
            <p:txBody>
              <a:bodyPr/>
              <a:lstStyle/>
              <a:p>
                <a:endParaRPr lang="en-US"/>
              </a:p>
            </p:txBody>
          </p:sp>
          <p:sp>
            <p:nvSpPr>
              <p:cNvPr id="18656" name="Freeform 173"/>
              <p:cNvSpPr>
                <a:spLocks/>
              </p:cNvSpPr>
              <p:nvPr/>
            </p:nvSpPr>
            <p:spPr bwMode="auto">
              <a:xfrm>
                <a:off x="2708" y="2216"/>
                <a:ext cx="91" cy="46"/>
              </a:xfrm>
              <a:custGeom>
                <a:avLst/>
                <a:gdLst>
                  <a:gd name="T0" fmla="*/ 3 w 182"/>
                  <a:gd name="T1" fmla="*/ 0 h 91"/>
                  <a:gd name="T2" fmla="*/ 3 w 182"/>
                  <a:gd name="T3" fmla="*/ 0 h 91"/>
                  <a:gd name="T4" fmla="*/ 3 w 182"/>
                  <a:gd name="T5" fmla="*/ 1 h 91"/>
                  <a:gd name="T6" fmla="*/ 3 w 182"/>
                  <a:gd name="T7" fmla="*/ 1 h 91"/>
                  <a:gd name="T8" fmla="*/ 3 w 182"/>
                  <a:gd name="T9" fmla="*/ 1 h 91"/>
                  <a:gd name="T10" fmla="*/ 3 w 182"/>
                  <a:gd name="T11" fmla="*/ 1 h 91"/>
                  <a:gd name="T12" fmla="*/ 3 w 182"/>
                  <a:gd name="T13" fmla="*/ 1 h 91"/>
                  <a:gd name="T14" fmla="*/ 3 w 182"/>
                  <a:gd name="T15" fmla="*/ 1 h 91"/>
                  <a:gd name="T16" fmla="*/ 2 w 182"/>
                  <a:gd name="T17" fmla="*/ 1 h 91"/>
                  <a:gd name="T18" fmla="*/ 2 w 182"/>
                  <a:gd name="T19" fmla="*/ 1 h 91"/>
                  <a:gd name="T20" fmla="*/ 2 w 182"/>
                  <a:gd name="T21" fmla="*/ 1 h 91"/>
                  <a:gd name="T22" fmla="*/ 2 w 182"/>
                  <a:gd name="T23" fmla="*/ 1 h 91"/>
                  <a:gd name="T24" fmla="*/ 2 w 182"/>
                  <a:gd name="T25" fmla="*/ 1 h 91"/>
                  <a:gd name="T26" fmla="*/ 2 w 182"/>
                  <a:gd name="T27" fmla="*/ 1 h 91"/>
                  <a:gd name="T28" fmla="*/ 2 w 182"/>
                  <a:gd name="T29" fmla="*/ 1 h 91"/>
                  <a:gd name="T30" fmla="*/ 1 w 182"/>
                  <a:gd name="T31" fmla="*/ 1 h 91"/>
                  <a:gd name="T32" fmla="*/ 1 w 182"/>
                  <a:gd name="T33" fmla="*/ 1 h 91"/>
                  <a:gd name="T34" fmla="*/ 1 w 182"/>
                  <a:gd name="T35" fmla="*/ 1 h 91"/>
                  <a:gd name="T36" fmla="*/ 1 w 182"/>
                  <a:gd name="T37" fmla="*/ 2 h 91"/>
                  <a:gd name="T38" fmla="*/ 1 w 182"/>
                  <a:gd name="T39" fmla="*/ 2 h 91"/>
                  <a:gd name="T40" fmla="*/ 1 w 182"/>
                  <a:gd name="T41" fmla="*/ 2 h 91"/>
                  <a:gd name="T42" fmla="*/ 1 w 182"/>
                  <a:gd name="T43" fmla="*/ 2 h 91"/>
                  <a:gd name="T44" fmla="*/ 1 w 182"/>
                  <a:gd name="T45" fmla="*/ 2 h 91"/>
                  <a:gd name="T46" fmla="*/ 1 w 182"/>
                  <a:gd name="T47" fmla="*/ 2 h 91"/>
                  <a:gd name="T48" fmla="*/ 0 w 182"/>
                  <a:gd name="T49" fmla="*/ 2 h 91"/>
                  <a:gd name="T50" fmla="*/ 1 w 182"/>
                  <a:gd name="T51" fmla="*/ 2 h 91"/>
                  <a:gd name="T52" fmla="*/ 1 w 182"/>
                  <a:gd name="T53" fmla="*/ 2 h 91"/>
                  <a:gd name="T54" fmla="*/ 1 w 182"/>
                  <a:gd name="T55" fmla="*/ 2 h 91"/>
                  <a:gd name="T56" fmla="*/ 1 w 182"/>
                  <a:gd name="T57" fmla="*/ 2 h 91"/>
                  <a:gd name="T58" fmla="*/ 1 w 182"/>
                  <a:gd name="T59" fmla="*/ 2 h 91"/>
                  <a:gd name="T60" fmla="*/ 1 w 182"/>
                  <a:gd name="T61" fmla="*/ 2 h 91"/>
                  <a:gd name="T62" fmla="*/ 1 w 182"/>
                  <a:gd name="T63" fmla="*/ 2 h 91"/>
                  <a:gd name="T64" fmla="*/ 1 w 182"/>
                  <a:gd name="T65" fmla="*/ 2 h 91"/>
                  <a:gd name="T66" fmla="*/ 1 w 182"/>
                  <a:gd name="T67" fmla="*/ 1 h 91"/>
                  <a:gd name="T68" fmla="*/ 2 w 182"/>
                  <a:gd name="T69" fmla="*/ 1 h 91"/>
                  <a:gd name="T70" fmla="*/ 3 w 182"/>
                  <a:gd name="T71" fmla="*/ 1 h 91"/>
                  <a:gd name="T72" fmla="*/ 3 w 182"/>
                  <a:gd name="T73" fmla="*/ 1 h 91"/>
                  <a:gd name="T74" fmla="*/ 3 w 182"/>
                  <a:gd name="T75" fmla="*/ 1 h 91"/>
                  <a:gd name="T76" fmla="*/ 3 w 182"/>
                  <a:gd name="T77" fmla="*/ 1 h 91"/>
                  <a:gd name="T78" fmla="*/ 3 w 182"/>
                  <a:gd name="T79" fmla="*/ 1 h 91"/>
                  <a:gd name="T80" fmla="*/ 3 w 182"/>
                  <a:gd name="T81" fmla="*/ 1 h 91"/>
                  <a:gd name="T82" fmla="*/ 3 w 182"/>
                  <a:gd name="T83" fmla="*/ 1 h 91"/>
                  <a:gd name="T84" fmla="*/ 3 w 182"/>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2"/>
                  <a:gd name="T130" fmla="*/ 0 h 91"/>
                  <a:gd name="T131" fmla="*/ 182 w 182"/>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2" h="91">
                    <a:moveTo>
                      <a:pt x="171" y="0"/>
                    </a:moveTo>
                    <a:lnTo>
                      <a:pt x="170" y="0"/>
                    </a:lnTo>
                    <a:lnTo>
                      <a:pt x="166" y="1"/>
                    </a:lnTo>
                    <a:lnTo>
                      <a:pt x="162" y="3"/>
                    </a:lnTo>
                    <a:lnTo>
                      <a:pt x="156" y="6"/>
                    </a:lnTo>
                    <a:lnTo>
                      <a:pt x="149" y="9"/>
                    </a:lnTo>
                    <a:lnTo>
                      <a:pt x="140" y="14"/>
                    </a:lnTo>
                    <a:lnTo>
                      <a:pt x="132" y="18"/>
                    </a:lnTo>
                    <a:lnTo>
                      <a:pt x="122" y="24"/>
                    </a:lnTo>
                    <a:lnTo>
                      <a:pt x="115" y="29"/>
                    </a:lnTo>
                    <a:lnTo>
                      <a:pt x="112" y="31"/>
                    </a:lnTo>
                    <a:lnTo>
                      <a:pt x="110" y="32"/>
                    </a:lnTo>
                    <a:lnTo>
                      <a:pt x="109" y="33"/>
                    </a:lnTo>
                    <a:lnTo>
                      <a:pt x="106" y="35"/>
                    </a:lnTo>
                    <a:lnTo>
                      <a:pt x="103" y="36"/>
                    </a:lnTo>
                    <a:lnTo>
                      <a:pt x="95" y="40"/>
                    </a:lnTo>
                    <a:lnTo>
                      <a:pt x="83" y="47"/>
                    </a:lnTo>
                    <a:lnTo>
                      <a:pt x="68" y="56"/>
                    </a:lnTo>
                    <a:lnTo>
                      <a:pt x="53" y="65"/>
                    </a:lnTo>
                    <a:lnTo>
                      <a:pt x="40" y="71"/>
                    </a:lnTo>
                    <a:lnTo>
                      <a:pt x="27" y="78"/>
                    </a:lnTo>
                    <a:lnTo>
                      <a:pt x="17" y="84"/>
                    </a:lnTo>
                    <a:lnTo>
                      <a:pt x="7" y="88"/>
                    </a:lnTo>
                    <a:lnTo>
                      <a:pt x="3" y="90"/>
                    </a:lnTo>
                    <a:lnTo>
                      <a:pt x="0" y="91"/>
                    </a:lnTo>
                    <a:lnTo>
                      <a:pt x="44" y="91"/>
                    </a:lnTo>
                    <a:lnTo>
                      <a:pt x="43" y="90"/>
                    </a:lnTo>
                    <a:lnTo>
                      <a:pt x="42" y="89"/>
                    </a:lnTo>
                    <a:lnTo>
                      <a:pt x="44" y="85"/>
                    </a:lnTo>
                    <a:lnTo>
                      <a:pt x="49" y="82"/>
                    </a:lnTo>
                    <a:lnTo>
                      <a:pt x="57" y="76"/>
                    </a:lnTo>
                    <a:lnTo>
                      <a:pt x="71" y="69"/>
                    </a:lnTo>
                    <a:lnTo>
                      <a:pt x="91" y="60"/>
                    </a:lnTo>
                    <a:lnTo>
                      <a:pt x="113" y="50"/>
                    </a:lnTo>
                    <a:lnTo>
                      <a:pt x="133" y="39"/>
                    </a:lnTo>
                    <a:lnTo>
                      <a:pt x="148" y="30"/>
                    </a:lnTo>
                    <a:lnTo>
                      <a:pt x="160" y="22"/>
                    </a:lnTo>
                    <a:lnTo>
                      <a:pt x="171" y="15"/>
                    </a:lnTo>
                    <a:lnTo>
                      <a:pt x="177" y="9"/>
                    </a:lnTo>
                    <a:lnTo>
                      <a:pt x="181" y="6"/>
                    </a:lnTo>
                    <a:lnTo>
                      <a:pt x="182" y="5"/>
                    </a:lnTo>
                    <a:lnTo>
                      <a:pt x="171" y="0"/>
                    </a:lnTo>
                    <a:close/>
                  </a:path>
                </a:pathLst>
              </a:custGeom>
              <a:solidFill>
                <a:srgbClr val="000000"/>
              </a:solidFill>
              <a:ln w="9525">
                <a:noFill/>
                <a:round/>
                <a:headEnd/>
                <a:tailEnd/>
              </a:ln>
            </p:spPr>
            <p:txBody>
              <a:bodyPr/>
              <a:lstStyle/>
              <a:p>
                <a:endParaRPr lang="en-US"/>
              </a:p>
            </p:txBody>
          </p:sp>
          <p:sp>
            <p:nvSpPr>
              <p:cNvPr id="18657" name="Freeform 174"/>
              <p:cNvSpPr>
                <a:spLocks/>
              </p:cNvSpPr>
              <p:nvPr/>
            </p:nvSpPr>
            <p:spPr bwMode="auto">
              <a:xfrm>
                <a:off x="2718" y="2229"/>
                <a:ext cx="91" cy="46"/>
              </a:xfrm>
              <a:custGeom>
                <a:avLst/>
                <a:gdLst>
                  <a:gd name="T0" fmla="*/ 3 w 182"/>
                  <a:gd name="T1" fmla="*/ 0 h 91"/>
                  <a:gd name="T2" fmla="*/ 3 w 182"/>
                  <a:gd name="T3" fmla="*/ 0 h 91"/>
                  <a:gd name="T4" fmla="*/ 3 w 182"/>
                  <a:gd name="T5" fmla="*/ 1 h 91"/>
                  <a:gd name="T6" fmla="*/ 3 w 182"/>
                  <a:gd name="T7" fmla="*/ 1 h 91"/>
                  <a:gd name="T8" fmla="*/ 3 w 182"/>
                  <a:gd name="T9" fmla="*/ 1 h 91"/>
                  <a:gd name="T10" fmla="*/ 3 w 182"/>
                  <a:gd name="T11" fmla="*/ 1 h 91"/>
                  <a:gd name="T12" fmla="*/ 3 w 182"/>
                  <a:gd name="T13" fmla="*/ 1 h 91"/>
                  <a:gd name="T14" fmla="*/ 3 w 182"/>
                  <a:gd name="T15" fmla="*/ 1 h 91"/>
                  <a:gd name="T16" fmla="*/ 2 w 182"/>
                  <a:gd name="T17" fmla="*/ 1 h 91"/>
                  <a:gd name="T18" fmla="*/ 2 w 182"/>
                  <a:gd name="T19" fmla="*/ 1 h 91"/>
                  <a:gd name="T20" fmla="*/ 2 w 182"/>
                  <a:gd name="T21" fmla="*/ 1 h 91"/>
                  <a:gd name="T22" fmla="*/ 2 w 182"/>
                  <a:gd name="T23" fmla="*/ 1 h 91"/>
                  <a:gd name="T24" fmla="*/ 2 w 182"/>
                  <a:gd name="T25" fmla="*/ 1 h 91"/>
                  <a:gd name="T26" fmla="*/ 2 w 182"/>
                  <a:gd name="T27" fmla="*/ 1 h 91"/>
                  <a:gd name="T28" fmla="*/ 2 w 182"/>
                  <a:gd name="T29" fmla="*/ 1 h 91"/>
                  <a:gd name="T30" fmla="*/ 1 w 182"/>
                  <a:gd name="T31" fmla="*/ 1 h 91"/>
                  <a:gd name="T32" fmla="*/ 1 w 182"/>
                  <a:gd name="T33" fmla="*/ 1 h 91"/>
                  <a:gd name="T34" fmla="*/ 1 w 182"/>
                  <a:gd name="T35" fmla="*/ 1 h 91"/>
                  <a:gd name="T36" fmla="*/ 1 w 182"/>
                  <a:gd name="T37" fmla="*/ 2 h 91"/>
                  <a:gd name="T38" fmla="*/ 1 w 182"/>
                  <a:gd name="T39" fmla="*/ 2 h 91"/>
                  <a:gd name="T40" fmla="*/ 1 w 182"/>
                  <a:gd name="T41" fmla="*/ 2 h 91"/>
                  <a:gd name="T42" fmla="*/ 1 w 182"/>
                  <a:gd name="T43" fmla="*/ 2 h 91"/>
                  <a:gd name="T44" fmla="*/ 1 w 182"/>
                  <a:gd name="T45" fmla="*/ 2 h 91"/>
                  <a:gd name="T46" fmla="*/ 1 w 182"/>
                  <a:gd name="T47" fmla="*/ 2 h 91"/>
                  <a:gd name="T48" fmla="*/ 0 w 182"/>
                  <a:gd name="T49" fmla="*/ 2 h 91"/>
                  <a:gd name="T50" fmla="*/ 1 w 182"/>
                  <a:gd name="T51" fmla="*/ 2 h 91"/>
                  <a:gd name="T52" fmla="*/ 1 w 182"/>
                  <a:gd name="T53" fmla="*/ 2 h 91"/>
                  <a:gd name="T54" fmla="*/ 1 w 182"/>
                  <a:gd name="T55" fmla="*/ 2 h 91"/>
                  <a:gd name="T56" fmla="*/ 1 w 182"/>
                  <a:gd name="T57" fmla="*/ 2 h 91"/>
                  <a:gd name="T58" fmla="*/ 1 w 182"/>
                  <a:gd name="T59" fmla="*/ 2 h 91"/>
                  <a:gd name="T60" fmla="*/ 1 w 182"/>
                  <a:gd name="T61" fmla="*/ 2 h 91"/>
                  <a:gd name="T62" fmla="*/ 1 w 182"/>
                  <a:gd name="T63" fmla="*/ 2 h 91"/>
                  <a:gd name="T64" fmla="*/ 1 w 182"/>
                  <a:gd name="T65" fmla="*/ 2 h 91"/>
                  <a:gd name="T66" fmla="*/ 1 w 182"/>
                  <a:gd name="T67" fmla="*/ 1 h 91"/>
                  <a:gd name="T68" fmla="*/ 2 w 182"/>
                  <a:gd name="T69" fmla="*/ 1 h 91"/>
                  <a:gd name="T70" fmla="*/ 3 w 182"/>
                  <a:gd name="T71" fmla="*/ 1 h 91"/>
                  <a:gd name="T72" fmla="*/ 3 w 182"/>
                  <a:gd name="T73" fmla="*/ 1 h 91"/>
                  <a:gd name="T74" fmla="*/ 3 w 182"/>
                  <a:gd name="T75" fmla="*/ 1 h 91"/>
                  <a:gd name="T76" fmla="*/ 3 w 182"/>
                  <a:gd name="T77" fmla="*/ 1 h 91"/>
                  <a:gd name="T78" fmla="*/ 3 w 182"/>
                  <a:gd name="T79" fmla="*/ 1 h 91"/>
                  <a:gd name="T80" fmla="*/ 3 w 182"/>
                  <a:gd name="T81" fmla="*/ 1 h 91"/>
                  <a:gd name="T82" fmla="*/ 3 w 182"/>
                  <a:gd name="T83" fmla="*/ 1 h 91"/>
                  <a:gd name="T84" fmla="*/ 3 w 182"/>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2"/>
                  <a:gd name="T130" fmla="*/ 0 h 91"/>
                  <a:gd name="T131" fmla="*/ 182 w 182"/>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2" h="91">
                    <a:moveTo>
                      <a:pt x="170" y="0"/>
                    </a:moveTo>
                    <a:lnTo>
                      <a:pt x="169" y="0"/>
                    </a:lnTo>
                    <a:lnTo>
                      <a:pt x="166" y="1"/>
                    </a:lnTo>
                    <a:lnTo>
                      <a:pt x="161" y="4"/>
                    </a:lnTo>
                    <a:lnTo>
                      <a:pt x="155" y="6"/>
                    </a:lnTo>
                    <a:lnTo>
                      <a:pt x="148" y="10"/>
                    </a:lnTo>
                    <a:lnTo>
                      <a:pt x="140" y="14"/>
                    </a:lnTo>
                    <a:lnTo>
                      <a:pt x="132" y="19"/>
                    </a:lnTo>
                    <a:lnTo>
                      <a:pt x="123" y="25"/>
                    </a:lnTo>
                    <a:lnTo>
                      <a:pt x="116" y="29"/>
                    </a:lnTo>
                    <a:lnTo>
                      <a:pt x="113" y="31"/>
                    </a:lnTo>
                    <a:lnTo>
                      <a:pt x="110" y="33"/>
                    </a:lnTo>
                    <a:lnTo>
                      <a:pt x="109" y="34"/>
                    </a:lnTo>
                    <a:lnTo>
                      <a:pt x="107" y="35"/>
                    </a:lnTo>
                    <a:lnTo>
                      <a:pt x="102" y="37"/>
                    </a:lnTo>
                    <a:lnTo>
                      <a:pt x="95" y="42"/>
                    </a:lnTo>
                    <a:lnTo>
                      <a:pt x="83" y="49"/>
                    </a:lnTo>
                    <a:lnTo>
                      <a:pt x="68" y="57"/>
                    </a:lnTo>
                    <a:lnTo>
                      <a:pt x="53" y="65"/>
                    </a:lnTo>
                    <a:lnTo>
                      <a:pt x="39" y="72"/>
                    </a:lnTo>
                    <a:lnTo>
                      <a:pt x="26" y="79"/>
                    </a:lnTo>
                    <a:lnTo>
                      <a:pt x="16" y="84"/>
                    </a:lnTo>
                    <a:lnTo>
                      <a:pt x="7" y="88"/>
                    </a:lnTo>
                    <a:lnTo>
                      <a:pt x="2" y="90"/>
                    </a:lnTo>
                    <a:lnTo>
                      <a:pt x="0" y="91"/>
                    </a:lnTo>
                    <a:lnTo>
                      <a:pt x="44" y="91"/>
                    </a:lnTo>
                    <a:lnTo>
                      <a:pt x="43" y="90"/>
                    </a:lnTo>
                    <a:lnTo>
                      <a:pt x="41" y="89"/>
                    </a:lnTo>
                    <a:lnTo>
                      <a:pt x="44" y="86"/>
                    </a:lnTo>
                    <a:lnTo>
                      <a:pt x="48" y="82"/>
                    </a:lnTo>
                    <a:lnTo>
                      <a:pt x="56" y="76"/>
                    </a:lnTo>
                    <a:lnTo>
                      <a:pt x="70" y="69"/>
                    </a:lnTo>
                    <a:lnTo>
                      <a:pt x="91" y="60"/>
                    </a:lnTo>
                    <a:lnTo>
                      <a:pt x="113" y="50"/>
                    </a:lnTo>
                    <a:lnTo>
                      <a:pt x="132" y="40"/>
                    </a:lnTo>
                    <a:lnTo>
                      <a:pt x="147" y="30"/>
                    </a:lnTo>
                    <a:lnTo>
                      <a:pt x="160" y="22"/>
                    </a:lnTo>
                    <a:lnTo>
                      <a:pt x="170" y="15"/>
                    </a:lnTo>
                    <a:lnTo>
                      <a:pt x="176" y="10"/>
                    </a:lnTo>
                    <a:lnTo>
                      <a:pt x="181" y="6"/>
                    </a:lnTo>
                    <a:lnTo>
                      <a:pt x="182" y="5"/>
                    </a:lnTo>
                    <a:lnTo>
                      <a:pt x="170" y="0"/>
                    </a:lnTo>
                    <a:close/>
                  </a:path>
                </a:pathLst>
              </a:custGeom>
              <a:solidFill>
                <a:srgbClr val="000000"/>
              </a:solidFill>
              <a:ln w="9525">
                <a:noFill/>
                <a:round/>
                <a:headEnd/>
                <a:tailEnd/>
              </a:ln>
            </p:spPr>
            <p:txBody>
              <a:bodyPr/>
              <a:lstStyle/>
              <a:p>
                <a:endParaRPr lang="en-US"/>
              </a:p>
            </p:txBody>
          </p:sp>
          <p:sp>
            <p:nvSpPr>
              <p:cNvPr id="18658" name="Freeform 175"/>
              <p:cNvSpPr>
                <a:spLocks/>
              </p:cNvSpPr>
              <p:nvPr/>
            </p:nvSpPr>
            <p:spPr bwMode="auto">
              <a:xfrm>
                <a:off x="2728" y="2242"/>
                <a:ext cx="91" cy="45"/>
              </a:xfrm>
              <a:custGeom>
                <a:avLst/>
                <a:gdLst>
                  <a:gd name="T0" fmla="*/ 3 w 182"/>
                  <a:gd name="T1" fmla="*/ 0 h 91"/>
                  <a:gd name="T2" fmla="*/ 3 w 182"/>
                  <a:gd name="T3" fmla="*/ 0 h 91"/>
                  <a:gd name="T4" fmla="*/ 3 w 182"/>
                  <a:gd name="T5" fmla="*/ 0 h 91"/>
                  <a:gd name="T6" fmla="*/ 3 w 182"/>
                  <a:gd name="T7" fmla="*/ 0 h 91"/>
                  <a:gd name="T8" fmla="*/ 3 w 182"/>
                  <a:gd name="T9" fmla="*/ 0 h 91"/>
                  <a:gd name="T10" fmla="*/ 3 w 182"/>
                  <a:gd name="T11" fmla="*/ 0 h 91"/>
                  <a:gd name="T12" fmla="*/ 3 w 182"/>
                  <a:gd name="T13" fmla="*/ 0 h 91"/>
                  <a:gd name="T14" fmla="*/ 3 w 182"/>
                  <a:gd name="T15" fmla="*/ 0 h 91"/>
                  <a:gd name="T16" fmla="*/ 2 w 182"/>
                  <a:gd name="T17" fmla="*/ 0 h 91"/>
                  <a:gd name="T18" fmla="*/ 2 w 182"/>
                  <a:gd name="T19" fmla="*/ 0 h 91"/>
                  <a:gd name="T20" fmla="*/ 2 w 182"/>
                  <a:gd name="T21" fmla="*/ 0 h 91"/>
                  <a:gd name="T22" fmla="*/ 2 w 182"/>
                  <a:gd name="T23" fmla="*/ 0 h 91"/>
                  <a:gd name="T24" fmla="*/ 2 w 182"/>
                  <a:gd name="T25" fmla="*/ 0 h 91"/>
                  <a:gd name="T26" fmla="*/ 2 w 182"/>
                  <a:gd name="T27" fmla="*/ 0 h 91"/>
                  <a:gd name="T28" fmla="*/ 2 w 182"/>
                  <a:gd name="T29" fmla="*/ 0 h 91"/>
                  <a:gd name="T30" fmla="*/ 1 w 182"/>
                  <a:gd name="T31" fmla="*/ 0 h 91"/>
                  <a:gd name="T32" fmla="*/ 1 w 182"/>
                  <a:gd name="T33" fmla="*/ 0 h 91"/>
                  <a:gd name="T34" fmla="*/ 1 w 182"/>
                  <a:gd name="T35" fmla="*/ 0 h 91"/>
                  <a:gd name="T36" fmla="*/ 1 w 182"/>
                  <a:gd name="T37" fmla="*/ 1 h 91"/>
                  <a:gd name="T38" fmla="*/ 1 w 182"/>
                  <a:gd name="T39" fmla="*/ 1 h 91"/>
                  <a:gd name="T40" fmla="*/ 1 w 182"/>
                  <a:gd name="T41" fmla="*/ 1 h 91"/>
                  <a:gd name="T42" fmla="*/ 1 w 182"/>
                  <a:gd name="T43" fmla="*/ 1 h 91"/>
                  <a:gd name="T44" fmla="*/ 1 w 182"/>
                  <a:gd name="T45" fmla="*/ 1 h 91"/>
                  <a:gd name="T46" fmla="*/ 1 w 182"/>
                  <a:gd name="T47" fmla="*/ 1 h 91"/>
                  <a:gd name="T48" fmla="*/ 0 w 182"/>
                  <a:gd name="T49" fmla="*/ 1 h 91"/>
                  <a:gd name="T50" fmla="*/ 1 w 182"/>
                  <a:gd name="T51" fmla="*/ 1 h 91"/>
                  <a:gd name="T52" fmla="*/ 1 w 182"/>
                  <a:gd name="T53" fmla="*/ 1 h 91"/>
                  <a:gd name="T54" fmla="*/ 1 w 182"/>
                  <a:gd name="T55" fmla="*/ 1 h 91"/>
                  <a:gd name="T56" fmla="*/ 1 w 182"/>
                  <a:gd name="T57" fmla="*/ 1 h 91"/>
                  <a:gd name="T58" fmla="*/ 1 w 182"/>
                  <a:gd name="T59" fmla="*/ 1 h 91"/>
                  <a:gd name="T60" fmla="*/ 1 w 182"/>
                  <a:gd name="T61" fmla="*/ 1 h 91"/>
                  <a:gd name="T62" fmla="*/ 1 w 182"/>
                  <a:gd name="T63" fmla="*/ 1 h 91"/>
                  <a:gd name="T64" fmla="*/ 1 w 182"/>
                  <a:gd name="T65" fmla="*/ 1 h 91"/>
                  <a:gd name="T66" fmla="*/ 1 w 182"/>
                  <a:gd name="T67" fmla="*/ 0 h 91"/>
                  <a:gd name="T68" fmla="*/ 2 w 182"/>
                  <a:gd name="T69" fmla="*/ 0 h 91"/>
                  <a:gd name="T70" fmla="*/ 3 w 182"/>
                  <a:gd name="T71" fmla="*/ 0 h 91"/>
                  <a:gd name="T72" fmla="*/ 3 w 182"/>
                  <a:gd name="T73" fmla="*/ 0 h 91"/>
                  <a:gd name="T74" fmla="*/ 3 w 182"/>
                  <a:gd name="T75" fmla="*/ 0 h 91"/>
                  <a:gd name="T76" fmla="*/ 3 w 182"/>
                  <a:gd name="T77" fmla="*/ 0 h 91"/>
                  <a:gd name="T78" fmla="*/ 3 w 182"/>
                  <a:gd name="T79" fmla="*/ 0 h 91"/>
                  <a:gd name="T80" fmla="*/ 3 w 182"/>
                  <a:gd name="T81" fmla="*/ 0 h 91"/>
                  <a:gd name="T82" fmla="*/ 3 w 182"/>
                  <a:gd name="T83" fmla="*/ 0 h 91"/>
                  <a:gd name="T84" fmla="*/ 3 w 182"/>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2"/>
                  <a:gd name="T130" fmla="*/ 0 h 91"/>
                  <a:gd name="T131" fmla="*/ 182 w 182"/>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2" h="91">
                    <a:moveTo>
                      <a:pt x="169" y="0"/>
                    </a:moveTo>
                    <a:lnTo>
                      <a:pt x="168" y="0"/>
                    </a:lnTo>
                    <a:lnTo>
                      <a:pt x="165" y="1"/>
                    </a:lnTo>
                    <a:lnTo>
                      <a:pt x="161" y="3"/>
                    </a:lnTo>
                    <a:lnTo>
                      <a:pt x="154" y="5"/>
                    </a:lnTo>
                    <a:lnTo>
                      <a:pt x="147" y="9"/>
                    </a:lnTo>
                    <a:lnTo>
                      <a:pt x="139" y="14"/>
                    </a:lnTo>
                    <a:lnTo>
                      <a:pt x="131" y="18"/>
                    </a:lnTo>
                    <a:lnTo>
                      <a:pt x="122" y="24"/>
                    </a:lnTo>
                    <a:lnTo>
                      <a:pt x="115" y="29"/>
                    </a:lnTo>
                    <a:lnTo>
                      <a:pt x="111" y="31"/>
                    </a:lnTo>
                    <a:lnTo>
                      <a:pt x="109" y="32"/>
                    </a:lnTo>
                    <a:lnTo>
                      <a:pt x="108" y="33"/>
                    </a:lnTo>
                    <a:lnTo>
                      <a:pt x="106" y="34"/>
                    </a:lnTo>
                    <a:lnTo>
                      <a:pt x="102" y="37"/>
                    </a:lnTo>
                    <a:lnTo>
                      <a:pt x="94" y="41"/>
                    </a:lnTo>
                    <a:lnTo>
                      <a:pt x="83" y="48"/>
                    </a:lnTo>
                    <a:lnTo>
                      <a:pt x="68" y="56"/>
                    </a:lnTo>
                    <a:lnTo>
                      <a:pt x="53" y="64"/>
                    </a:lnTo>
                    <a:lnTo>
                      <a:pt x="39" y="71"/>
                    </a:lnTo>
                    <a:lnTo>
                      <a:pt x="26" y="78"/>
                    </a:lnTo>
                    <a:lnTo>
                      <a:pt x="16" y="84"/>
                    </a:lnTo>
                    <a:lnTo>
                      <a:pt x="7" y="87"/>
                    </a:lnTo>
                    <a:lnTo>
                      <a:pt x="2" y="90"/>
                    </a:lnTo>
                    <a:lnTo>
                      <a:pt x="0" y="91"/>
                    </a:lnTo>
                    <a:lnTo>
                      <a:pt x="42" y="91"/>
                    </a:lnTo>
                    <a:lnTo>
                      <a:pt x="41" y="90"/>
                    </a:lnTo>
                    <a:lnTo>
                      <a:pt x="41" y="88"/>
                    </a:lnTo>
                    <a:lnTo>
                      <a:pt x="42" y="85"/>
                    </a:lnTo>
                    <a:lnTo>
                      <a:pt x="48" y="82"/>
                    </a:lnTo>
                    <a:lnTo>
                      <a:pt x="56" y="76"/>
                    </a:lnTo>
                    <a:lnTo>
                      <a:pt x="70" y="69"/>
                    </a:lnTo>
                    <a:lnTo>
                      <a:pt x="91" y="60"/>
                    </a:lnTo>
                    <a:lnTo>
                      <a:pt x="112" y="49"/>
                    </a:lnTo>
                    <a:lnTo>
                      <a:pt x="132" y="39"/>
                    </a:lnTo>
                    <a:lnTo>
                      <a:pt x="147" y="30"/>
                    </a:lnTo>
                    <a:lnTo>
                      <a:pt x="160" y="22"/>
                    </a:lnTo>
                    <a:lnTo>
                      <a:pt x="170" y="15"/>
                    </a:lnTo>
                    <a:lnTo>
                      <a:pt x="176" y="9"/>
                    </a:lnTo>
                    <a:lnTo>
                      <a:pt x="180" y="5"/>
                    </a:lnTo>
                    <a:lnTo>
                      <a:pt x="182" y="4"/>
                    </a:lnTo>
                    <a:lnTo>
                      <a:pt x="169" y="0"/>
                    </a:lnTo>
                    <a:close/>
                  </a:path>
                </a:pathLst>
              </a:custGeom>
              <a:solidFill>
                <a:srgbClr val="000000"/>
              </a:solidFill>
              <a:ln w="9525">
                <a:noFill/>
                <a:round/>
                <a:headEnd/>
                <a:tailEnd/>
              </a:ln>
            </p:spPr>
            <p:txBody>
              <a:bodyPr/>
              <a:lstStyle/>
              <a:p>
                <a:endParaRPr lang="en-US"/>
              </a:p>
            </p:txBody>
          </p:sp>
          <p:sp>
            <p:nvSpPr>
              <p:cNvPr id="18659" name="Freeform 176"/>
              <p:cNvSpPr>
                <a:spLocks/>
              </p:cNvSpPr>
              <p:nvPr/>
            </p:nvSpPr>
            <p:spPr bwMode="auto">
              <a:xfrm>
                <a:off x="2738" y="2255"/>
                <a:ext cx="91" cy="46"/>
              </a:xfrm>
              <a:custGeom>
                <a:avLst/>
                <a:gdLst>
                  <a:gd name="T0" fmla="*/ 3 w 182"/>
                  <a:gd name="T1" fmla="*/ 0 h 92"/>
                  <a:gd name="T2" fmla="*/ 3 w 182"/>
                  <a:gd name="T3" fmla="*/ 0 h 92"/>
                  <a:gd name="T4" fmla="*/ 3 w 182"/>
                  <a:gd name="T5" fmla="*/ 1 h 92"/>
                  <a:gd name="T6" fmla="*/ 3 w 182"/>
                  <a:gd name="T7" fmla="*/ 1 h 92"/>
                  <a:gd name="T8" fmla="*/ 3 w 182"/>
                  <a:gd name="T9" fmla="*/ 1 h 92"/>
                  <a:gd name="T10" fmla="*/ 3 w 182"/>
                  <a:gd name="T11" fmla="*/ 1 h 92"/>
                  <a:gd name="T12" fmla="*/ 3 w 182"/>
                  <a:gd name="T13" fmla="*/ 1 h 92"/>
                  <a:gd name="T14" fmla="*/ 3 w 182"/>
                  <a:gd name="T15" fmla="*/ 1 h 92"/>
                  <a:gd name="T16" fmla="*/ 2 w 182"/>
                  <a:gd name="T17" fmla="*/ 1 h 92"/>
                  <a:gd name="T18" fmla="*/ 2 w 182"/>
                  <a:gd name="T19" fmla="*/ 1 h 92"/>
                  <a:gd name="T20" fmla="*/ 2 w 182"/>
                  <a:gd name="T21" fmla="*/ 1 h 92"/>
                  <a:gd name="T22" fmla="*/ 2 w 182"/>
                  <a:gd name="T23" fmla="*/ 1 h 92"/>
                  <a:gd name="T24" fmla="*/ 2 w 182"/>
                  <a:gd name="T25" fmla="*/ 1 h 92"/>
                  <a:gd name="T26" fmla="*/ 2 w 182"/>
                  <a:gd name="T27" fmla="*/ 1 h 92"/>
                  <a:gd name="T28" fmla="*/ 2 w 182"/>
                  <a:gd name="T29" fmla="*/ 1 h 92"/>
                  <a:gd name="T30" fmla="*/ 1 w 182"/>
                  <a:gd name="T31" fmla="*/ 1 h 92"/>
                  <a:gd name="T32" fmla="*/ 1 w 182"/>
                  <a:gd name="T33" fmla="*/ 1 h 92"/>
                  <a:gd name="T34" fmla="*/ 1 w 182"/>
                  <a:gd name="T35" fmla="*/ 1 h 92"/>
                  <a:gd name="T36" fmla="*/ 1 w 182"/>
                  <a:gd name="T37" fmla="*/ 1 h 92"/>
                  <a:gd name="T38" fmla="*/ 1 w 182"/>
                  <a:gd name="T39" fmla="*/ 1 h 92"/>
                  <a:gd name="T40" fmla="*/ 1 w 182"/>
                  <a:gd name="T41" fmla="*/ 1 h 92"/>
                  <a:gd name="T42" fmla="*/ 1 w 182"/>
                  <a:gd name="T43" fmla="*/ 1 h 92"/>
                  <a:gd name="T44" fmla="*/ 1 w 182"/>
                  <a:gd name="T45" fmla="*/ 1 h 92"/>
                  <a:gd name="T46" fmla="*/ 1 w 182"/>
                  <a:gd name="T47" fmla="*/ 1 h 92"/>
                  <a:gd name="T48" fmla="*/ 0 w 182"/>
                  <a:gd name="T49" fmla="*/ 1 h 92"/>
                  <a:gd name="T50" fmla="*/ 1 w 182"/>
                  <a:gd name="T51" fmla="*/ 1 h 92"/>
                  <a:gd name="T52" fmla="*/ 1 w 182"/>
                  <a:gd name="T53" fmla="*/ 1 h 92"/>
                  <a:gd name="T54" fmla="*/ 1 w 182"/>
                  <a:gd name="T55" fmla="*/ 1 h 92"/>
                  <a:gd name="T56" fmla="*/ 1 w 182"/>
                  <a:gd name="T57" fmla="*/ 1 h 92"/>
                  <a:gd name="T58" fmla="*/ 1 w 182"/>
                  <a:gd name="T59" fmla="*/ 1 h 92"/>
                  <a:gd name="T60" fmla="*/ 1 w 182"/>
                  <a:gd name="T61" fmla="*/ 1 h 92"/>
                  <a:gd name="T62" fmla="*/ 1 w 182"/>
                  <a:gd name="T63" fmla="*/ 1 h 92"/>
                  <a:gd name="T64" fmla="*/ 1 w 182"/>
                  <a:gd name="T65" fmla="*/ 1 h 92"/>
                  <a:gd name="T66" fmla="*/ 1 w 182"/>
                  <a:gd name="T67" fmla="*/ 1 h 92"/>
                  <a:gd name="T68" fmla="*/ 2 w 182"/>
                  <a:gd name="T69" fmla="*/ 1 h 92"/>
                  <a:gd name="T70" fmla="*/ 3 w 182"/>
                  <a:gd name="T71" fmla="*/ 1 h 92"/>
                  <a:gd name="T72" fmla="*/ 3 w 182"/>
                  <a:gd name="T73" fmla="*/ 1 h 92"/>
                  <a:gd name="T74" fmla="*/ 3 w 182"/>
                  <a:gd name="T75" fmla="*/ 1 h 92"/>
                  <a:gd name="T76" fmla="*/ 3 w 182"/>
                  <a:gd name="T77" fmla="*/ 1 h 92"/>
                  <a:gd name="T78" fmla="*/ 3 w 182"/>
                  <a:gd name="T79" fmla="*/ 1 h 92"/>
                  <a:gd name="T80" fmla="*/ 3 w 182"/>
                  <a:gd name="T81" fmla="*/ 1 h 92"/>
                  <a:gd name="T82" fmla="*/ 3 w 182"/>
                  <a:gd name="T83" fmla="*/ 1 h 92"/>
                  <a:gd name="T84" fmla="*/ 3 w 182"/>
                  <a:gd name="T85" fmla="*/ 0 h 92"/>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2"/>
                  <a:gd name="T130" fmla="*/ 0 h 92"/>
                  <a:gd name="T131" fmla="*/ 182 w 182"/>
                  <a:gd name="T132" fmla="*/ 92 h 92"/>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2" h="92">
                    <a:moveTo>
                      <a:pt x="171" y="0"/>
                    </a:moveTo>
                    <a:lnTo>
                      <a:pt x="169" y="0"/>
                    </a:lnTo>
                    <a:lnTo>
                      <a:pt x="166" y="1"/>
                    </a:lnTo>
                    <a:lnTo>
                      <a:pt x="161" y="4"/>
                    </a:lnTo>
                    <a:lnTo>
                      <a:pt x="156" y="6"/>
                    </a:lnTo>
                    <a:lnTo>
                      <a:pt x="149" y="9"/>
                    </a:lnTo>
                    <a:lnTo>
                      <a:pt x="140" y="14"/>
                    </a:lnTo>
                    <a:lnTo>
                      <a:pt x="131" y="18"/>
                    </a:lnTo>
                    <a:lnTo>
                      <a:pt x="122" y="24"/>
                    </a:lnTo>
                    <a:lnTo>
                      <a:pt x="115" y="29"/>
                    </a:lnTo>
                    <a:lnTo>
                      <a:pt x="112" y="31"/>
                    </a:lnTo>
                    <a:lnTo>
                      <a:pt x="110" y="32"/>
                    </a:lnTo>
                    <a:lnTo>
                      <a:pt x="108" y="33"/>
                    </a:lnTo>
                    <a:lnTo>
                      <a:pt x="106" y="35"/>
                    </a:lnTo>
                    <a:lnTo>
                      <a:pt x="103" y="37"/>
                    </a:lnTo>
                    <a:lnTo>
                      <a:pt x="95" y="42"/>
                    </a:lnTo>
                    <a:lnTo>
                      <a:pt x="83" y="48"/>
                    </a:lnTo>
                    <a:lnTo>
                      <a:pt x="68" y="57"/>
                    </a:lnTo>
                    <a:lnTo>
                      <a:pt x="53" y="65"/>
                    </a:lnTo>
                    <a:lnTo>
                      <a:pt x="39" y="73"/>
                    </a:lnTo>
                    <a:lnTo>
                      <a:pt x="27" y="78"/>
                    </a:lnTo>
                    <a:lnTo>
                      <a:pt x="16" y="84"/>
                    </a:lnTo>
                    <a:lnTo>
                      <a:pt x="7" y="89"/>
                    </a:lnTo>
                    <a:lnTo>
                      <a:pt x="3" y="91"/>
                    </a:lnTo>
                    <a:lnTo>
                      <a:pt x="0" y="92"/>
                    </a:lnTo>
                    <a:lnTo>
                      <a:pt x="44" y="92"/>
                    </a:lnTo>
                    <a:lnTo>
                      <a:pt x="43" y="91"/>
                    </a:lnTo>
                    <a:lnTo>
                      <a:pt x="42" y="89"/>
                    </a:lnTo>
                    <a:lnTo>
                      <a:pt x="44" y="87"/>
                    </a:lnTo>
                    <a:lnTo>
                      <a:pt x="49" y="82"/>
                    </a:lnTo>
                    <a:lnTo>
                      <a:pt x="57" y="76"/>
                    </a:lnTo>
                    <a:lnTo>
                      <a:pt x="70" y="69"/>
                    </a:lnTo>
                    <a:lnTo>
                      <a:pt x="91" y="60"/>
                    </a:lnTo>
                    <a:lnTo>
                      <a:pt x="113" y="50"/>
                    </a:lnTo>
                    <a:lnTo>
                      <a:pt x="133" y="39"/>
                    </a:lnTo>
                    <a:lnTo>
                      <a:pt x="148" y="30"/>
                    </a:lnTo>
                    <a:lnTo>
                      <a:pt x="160" y="22"/>
                    </a:lnTo>
                    <a:lnTo>
                      <a:pt x="171" y="15"/>
                    </a:lnTo>
                    <a:lnTo>
                      <a:pt x="176" y="9"/>
                    </a:lnTo>
                    <a:lnTo>
                      <a:pt x="181" y="6"/>
                    </a:lnTo>
                    <a:lnTo>
                      <a:pt x="182" y="5"/>
                    </a:lnTo>
                    <a:lnTo>
                      <a:pt x="171" y="0"/>
                    </a:lnTo>
                    <a:close/>
                  </a:path>
                </a:pathLst>
              </a:custGeom>
              <a:solidFill>
                <a:srgbClr val="000000"/>
              </a:solidFill>
              <a:ln w="9525">
                <a:noFill/>
                <a:round/>
                <a:headEnd/>
                <a:tailEnd/>
              </a:ln>
            </p:spPr>
            <p:txBody>
              <a:bodyPr/>
              <a:lstStyle/>
              <a:p>
                <a:endParaRPr lang="en-US"/>
              </a:p>
            </p:txBody>
          </p:sp>
          <p:sp>
            <p:nvSpPr>
              <p:cNvPr id="18660" name="Freeform 177"/>
              <p:cNvSpPr>
                <a:spLocks/>
              </p:cNvSpPr>
              <p:nvPr/>
            </p:nvSpPr>
            <p:spPr bwMode="auto">
              <a:xfrm>
                <a:off x="2748" y="2268"/>
                <a:ext cx="91" cy="45"/>
              </a:xfrm>
              <a:custGeom>
                <a:avLst/>
                <a:gdLst>
                  <a:gd name="T0" fmla="*/ 3 w 182"/>
                  <a:gd name="T1" fmla="*/ 0 h 91"/>
                  <a:gd name="T2" fmla="*/ 3 w 182"/>
                  <a:gd name="T3" fmla="*/ 0 h 91"/>
                  <a:gd name="T4" fmla="*/ 3 w 182"/>
                  <a:gd name="T5" fmla="*/ 0 h 91"/>
                  <a:gd name="T6" fmla="*/ 3 w 182"/>
                  <a:gd name="T7" fmla="*/ 0 h 91"/>
                  <a:gd name="T8" fmla="*/ 3 w 182"/>
                  <a:gd name="T9" fmla="*/ 0 h 91"/>
                  <a:gd name="T10" fmla="*/ 3 w 182"/>
                  <a:gd name="T11" fmla="*/ 0 h 91"/>
                  <a:gd name="T12" fmla="*/ 3 w 182"/>
                  <a:gd name="T13" fmla="*/ 0 h 91"/>
                  <a:gd name="T14" fmla="*/ 3 w 182"/>
                  <a:gd name="T15" fmla="*/ 0 h 91"/>
                  <a:gd name="T16" fmla="*/ 2 w 182"/>
                  <a:gd name="T17" fmla="*/ 0 h 91"/>
                  <a:gd name="T18" fmla="*/ 2 w 182"/>
                  <a:gd name="T19" fmla="*/ 0 h 91"/>
                  <a:gd name="T20" fmla="*/ 2 w 182"/>
                  <a:gd name="T21" fmla="*/ 0 h 91"/>
                  <a:gd name="T22" fmla="*/ 2 w 182"/>
                  <a:gd name="T23" fmla="*/ 0 h 91"/>
                  <a:gd name="T24" fmla="*/ 2 w 182"/>
                  <a:gd name="T25" fmla="*/ 0 h 91"/>
                  <a:gd name="T26" fmla="*/ 2 w 182"/>
                  <a:gd name="T27" fmla="*/ 0 h 91"/>
                  <a:gd name="T28" fmla="*/ 2 w 182"/>
                  <a:gd name="T29" fmla="*/ 0 h 91"/>
                  <a:gd name="T30" fmla="*/ 1 w 182"/>
                  <a:gd name="T31" fmla="*/ 0 h 91"/>
                  <a:gd name="T32" fmla="*/ 1 w 182"/>
                  <a:gd name="T33" fmla="*/ 0 h 91"/>
                  <a:gd name="T34" fmla="*/ 1 w 182"/>
                  <a:gd name="T35" fmla="*/ 0 h 91"/>
                  <a:gd name="T36" fmla="*/ 1 w 182"/>
                  <a:gd name="T37" fmla="*/ 0 h 91"/>
                  <a:gd name="T38" fmla="*/ 1 w 182"/>
                  <a:gd name="T39" fmla="*/ 1 h 91"/>
                  <a:gd name="T40" fmla="*/ 1 w 182"/>
                  <a:gd name="T41" fmla="*/ 1 h 91"/>
                  <a:gd name="T42" fmla="*/ 1 w 182"/>
                  <a:gd name="T43" fmla="*/ 1 h 91"/>
                  <a:gd name="T44" fmla="*/ 1 w 182"/>
                  <a:gd name="T45" fmla="*/ 1 h 91"/>
                  <a:gd name="T46" fmla="*/ 1 w 182"/>
                  <a:gd name="T47" fmla="*/ 1 h 91"/>
                  <a:gd name="T48" fmla="*/ 0 w 182"/>
                  <a:gd name="T49" fmla="*/ 1 h 91"/>
                  <a:gd name="T50" fmla="*/ 1 w 182"/>
                  <a:gd name="T51" fmla="*/ 1 h 91"/>
                  <a:gd name="T52" fmla="*/ 1 w 182"/>
                  <a:gd name="T53" fmla="*/ 1 h 91"/>
                  <a:gd name="T54" fmla="*/ 1 w 182"/>
                  <a:gd name="T55" fmla="*/ 1 h 91"/>
                  <a:gd name="T56" fmla="*/ 1 w 182"/>
                  <a:gd name="T57" fmla="*/ 1 h 91"/>
                  <a:gd name="T58" fmla="*/ 1 w 182"/>
                  <a:gd name="T59" fmla="*/ 1 h 91"/>
                  <a:gd name="T60" fmla="*/ 1 w 182"/>
                  <a:gd name="T61" fmla="*/ 1 h 91"/>
                  <a:gd name="T62" fmla="*/ 1 w 182"/>
                  <a:gd name="T63" fmla="*/ 1 h 91"/>
                  <a:gd name="T64" fmla="*/ 1 w 182"/>
                  <a:gd name="T65" fmla="*/ 1 h 91"/>
                  <a:gd name="T66" fmla="*/ 1 w 182"/>
                  <a:gd name="T67" fmla="*/ 0 h 91"/>
                  <a:gd name="T68" fmla="*/ 2 w 182"/>
                  <a:gd name="T69" fmla="*/ 0 h 91"/>
                  <a:gd name="T70" fmla="*/ 3 w 182"/>
                  <a:gd name="T71" fmla="*/ 0 h 91"/>
                  <a:gd name="T72" fmla="*/ 3 w 182"/>
                  <a:gd name="T73" fmla="*/ 0 h 91"/>
                  <a:gd name="T74" fmla="*/ 3 w 182"/>
                  <a:gd name="T75" fmla="*/ 0 h 91"/>
                  <a:gd name="T76" fmla="*/ 3 w 182"/>
                  <a:gd name="T77" fmla="*/ 0 h 91"/>
                  <a:gd name="T78" fmla="*/ 3 w 182"/>
                  <a:gd name="T79" fmla="*/ 0 h 91"/>
                  <a:gd name="T80" fmla="*/ 3 w 182"/>
                  <a:gd name="T81" fmla="*/ 0 h 91"/>
                  <a:gd name="T82" fmla="*/ 3 w 182"/>
                  <a:gd name="T83" fmla="*/ 0 h 91"/>
                  <a:gd name="T84" fmla="*/ 3 w 182"/>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2"/>
                  <a:gd name="T130" fmla="*/ 0 h 91"/>
                  <a:gd name="T131" fmla="*/ 182 w 182"/>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2" h="91">
                    <a:moveTo>
                      <a:pt x="170" y="0"/>
                    </a:moveTo>
                    <a:lnTo>
                      <a:pt x="169" y="0"/>
                    </a:lnTo>
                    <a:lnTo>
                      <a:pt x="167" y="1"/>
                    </a:lnTo>
                    <a:lnTo>
                      <a:pt x="162" y="3"/>
                    </a:lnTo>
                    <a:lnTo>
                      <a:pt x="155" y="5"/>
                    </a:lnTo>
                    <a:lnTo>
                      <a:pt x="148" y="9"/>
                    </a:lnTo>
                    <a:lnTo>
                      <a:pt x="140" y="12"/>
                    </a:lnTo>
                    <a:lnTo>
                      <a:pt x="132" y="17"/>
                    </a:lnTo>
                    <a:lnTo>
                      <a:pt x="123" y="23"/>
                    </a:lnTo>
                    <a:lnTo>
                      <a:pt x="116" y="27"/>
                    </a:lnTo>
                    <a:lnTo>
                      <a:pt x="113" y="30"/>
                    </a:lnTo>
                    <a:lnTo>
                      <a:pt x="110" y="31"/>
                    </a:lnTo>
                    <a:lnTo>
                      <a:pt x="109" y="32"/>
                    </a:lnTo>
                    <a:lnTo>
                      <a:pt x="107" y="33"/>
                    </a:lnTo>
                    <a:lnTo>
                      <a:pt x="103" y="35"/>
                    </a:lnTo>
                    <a:lnTo>
                      <a:pt x="95" y="40"/>
                    </a:lnTo>
                    <a:lnTo>
                      <a:pt x="84" y="47"/>
                    </a:lnTo>
                    <a:lnTo>
                      <a:pt x="69" y="55"/>
                    </a:lnTo>
                    <a:lnTo>
                      <a:pt x="54" y="63"/>
                    </a:lnTo>
                    <a:lnTo>
                      <a:pt x="40" y="71"/>
                    </a:lnTo>
                    <a:lnTo>
                      <a:pt x="26" y="77"/>
                    </a:lnTo>
                    <a:lnTo>
                      <a:pt x="16" y="83"/>
                    </a:lnTo>
                    <a:lnTo>
                      <a:pt x="7" y="87"/>
                    </a:lnTo>
                    <a:lnTo>
                      <a:pt x="2" y="89"/>
                    </a:lnTo>
                    <a:lnTo>
                      <a:pt x="0" y="91"/>
                    </a:lnTo>
                    <a:lnTo>
                      <a:pt x="44" y="91"/>
                    </a:lnTo>
                    <a:lnTo>
                      <a:pt x="42" y="89"/>
                    </a:lnTo>
                    <a:lnTo>
                      <a:pt x="41" y="87"/>
                    </a:lnTo>
                    <a:lnTo>
                      <a:pt x="44" y="85"/>
                    </a:lnTo>
                    <a:lnTo>
                      <a:pt x="48" y="80"/>
                    </a:lnTo>
                    <a:lnTo>
                      <a:pt x="56" y="74"/>
                    </a:lnTo>
                    <a:lnTo>
                      <a:pt x="70" y="68"/>
                    </a:lnTo>
                    <a:lnTo>
                      <a:pt x="91" y="58"/>
                    </a:lnTo>
                    <a:lnTo>
                      <a:pt x="113" y="48"/>
                    </a:lnTo>
                    <a:lnTo>
                      <a:pt x="132" y="38"/>
                    </a:lnTo>
                    <a:lnTo>
                      <a:pt x="147" y="28"/>
                    </a:lnTo>
                    <a:lnTo>
                      <a:pt x="160" y="20"/>
                    </a:lnTo>
                    <a:lnTo>
                      <a:pt x="170" y="13"/>
                    </a:lnTo>
                    <a:lnTo>
                      <a:pt x="176" y="8"/>
                    </a:lnTo>
                    <a:lnTo>
                      <a:pt x="181" y="4"/>
                    </a:lnTo>
                    <a:lnTo>
                      <a:pt x="182" y="3"/>
                    </a:lnTo>
                    <a:lnTo>
                      <a:pt x="170" y="0"/>
                    </a:lnTo>
                    <a:close/>
                  </a:path>
                </a:pathLst>
              </a:custGeom>
              <a:solidFill>
                <a:srgbClr val="000000"/>
              </a:solidFill>
              <a:ln w="9525">
                <a:noFill/>
                <a:round/>
                <a:headEnd/>
                <a:tailEnd/>
              </a:ln>
            </p:spPr>
            <p:txBody>
              <a:bodyPr/>
              <a:lstStyle/>
              <a:p>
                <a:endParaRPr lang="en-US"/>
              </a:p>
            </p:txBody>
          </p:sp>
          <p:sp>
            <p:nvSpPr>
              <p:cNvPr id="18661" name="Freeform 178"/>
              <p:cNvSpPr>
                <a:spLocks/>
              </p:cNvSpPr>
              <p:nvPr/>
            </p:nvSpPr>
            <p:spPr bwMode="auto">
              <a:xfrm>
                <a:off x="2758" y="2280"/>
                <a:ext cx="91" cy="46"/>
              </a:xfrm>
              <a:custGeom>
                <a:avLst/>
                <a:gdLst>
                  <a:gd name="T0" fmla="*/ 3 w 181"/>
                  <a:gd name="T1" fmla="*/ 0 h 91"/>
                  <a:gd name="T2" fmla="*/ 3 w 181"/>
                  <a:gd name="T3" fmla="*/ 0 h 91"/>
                  <a:gd name="T4" fmla="*/ 3 w 181"/>
                  <a:gd name="T5" fmla="*/ 1 h 91"/>
                  <a:gd name="T6" fmla="*/ 3 w 181"/>
                  <a:gd name="T7" fmla="*/ 1 h 91"/>
                  <a:gd name="T8" fmla="*/ 3 w 181"/>
                  <a:gd name="T9" fmla="*/ 1 h 91"/>
                  <a:gd name="T10" fmla="*/ 3 w 181"/>
                  <a:gd name="T11" fmla="*/ 1 h 91"/>
                  <a:gd name="T12" fmla="*/ 3 w 181"/>
                  <a:gd name="T13" fmla="*/ 1 h 91"/>
                  <a:gd name="T14" fmla="*/ 3 w 181"/>
                  <a:gd name="T15" fmla="*/ 1 h 91"/>
                  <a:gd name="T16" fmla="*/ 2 w 181"/>
                  <a:gd name="T17" fmla="*/ 1 h 91"/>
                  <a:gd name="T18" fmla="*/ 2 w 181"/>
                  <a:gd name="T19" fmla="*/ 1 h 91"/>
                  <a:gd name="T20" fmla="*/ 2 w 181"/>
                  <a:gd name="T21" fmla="*/ 1 h 91"/>
                  <a:gd name="T22" fmla="*/ 2 w 181"/>
                  <a:gd name="T23" fmla="*/ 1 h 91"/>
                  <a:gd name="T24" fmla="*/ 2 w 181"/>
                  <a:gd name="T25" fmla="*/ 1 h 91"/>
                  <a:gd name="T26" fmla="*/ 2 w 181"/>
                  <a:gd name="T27" fmla="*/ 1 h 91"/>
                  <a:gd name="T28" fmla="*/ 2 w 181"/>
                  <a:gd name="T29" fmla="*/ 1 h 91"/>
                  <a:gd name="T30" fmla="*/ 2 w 181"/>
                  <a:gd name="T31" fmla="*/ 1 h 91"/>
                  <a:gd name="T32" fmla="*/ 2 w 181"/>
                  <a:gd name="T33" fmla="*/ 1 h 91"/>
                  <a:gd name="T34" fmla="*/ 2 w 181"/>
                  <a:gd name="T35" fmla="*/ 1 h 91"/>
                  <a:gd name="T36" fmla="*/ 1 w 181"/>
                  <a:gd name="T37" fmla="*/ 1 h 91"/>
                  <a:gd name="T38" fmla="*/ 1 w 181"/>
                  <a:gd name="T39" fmla="*/ 2 h 91"/>
                  <a:gd name="T40" fmla="*/ 1 w 181"/>
                  <a:gd name="T41" fmla="*/ 2 h 91"/>
                  <a:gd name="T42" fmla="*/ 1 w 181"/>
                  <a:gd name="T43" fmla="*/ 2 h 91"/>
                  <a:gd name="T44" fmla="*/ 1 w 181"/>
                  <a:gd name="T45" fmla="*/ 2 h 91"/>
                  <a:gd name="T46" fmla="*/ 1 w 181"/>
                  <a:gd name="T47" fmla="*/ 2 h 91"/>
                  <a:gd name="T48" fmla="*/ 0 w 181"/>
                  <a:gd name="T49" fmla="*/ 2 h 91"/>
                  <a:gd name="T50" fmla="*/ 1 w 181"/>
                  <a:gd name="T51" fmla="*/ 2 h 91"/>
                  <a:gd name="T52" fmla="*/ 1 w 181"/>
                  <a:gd name="T53" fmla="*/ 2 h 91"/>
                  <a:gd name="T54" fmla="*/ 1 w 181"/>
                  <a:gd name="T55" fmla="*/ 2 h 91"/>
                  <a:gd name="T56" fmla="*/ 1 w 181"/>
                  <a:gd name="T57" fmla="*/ 2 h 91"/>
                  <a:gd name="T58" fmla="*/ 1 w 181"/>
                  <a:gd name="T59" fmla="*/ 2 h 91"/>
                  <a:gd name="T60" fmla="*/ 1 w 181"/>
                  <a:gd name="T61" fmla="*/ 2 h 91"/>
                  <a:gd name="T62" fmla="*/ 1 w 181"/>
                  <a:gd name="T63" fmla="*/ 2 h 91"/>
                  <a:gd name="T64" fmla="*/ 2 w 181"/>
                  <a:gd name="T65" fmla="*/ 2 h 91"/>
                  <a:gd name="T66" fmla="*/ 2 w 181"/>
                  <a:gd name="T67" fmla="*/ 1 h 91"/>
                  <a:gd name="T68" fmla="*/ 2 w 181"/>
                  <a:gd name="T69" fmla="*/ 1 h 91"/>
                  <a:gd name="T70" fmla="*/ 3 w 181"/>
                  <a:gd name="T71" fmla="*/ 1 h 91"/>
                  <a:gd name="T72" fmla="*/ 3 w 181"/>
                  <a:gd name="T73" fmla="*/ 1 h 91"/>
                  <a:gd name="T74" fmla="*/ 3 w 181"/>
                  <a:gd name="T75" fmla="*/ 1 h 91"/>
                  <a:gd name="T76" fmla="*/ 3 w 181"/>
                  <a:gd name="T77" fmla="*/ 1 h 91"/>
                  <a:gd name="T78" fmla="*/ 3 w 181"/>
                  <a:gd name="T79" fmla="*/ 1 h 91"/>
                  <a:gd name="T80" fmla="*/ 3 w 181"/>
                  <a:gd name="T81" fmla="*/ 1 h 91"/>
                  <a:gd name="T82" fmla="*/ 3 w 181"/>
                  <a:gd name="T83" fmla="*/ 1 h 91"/>
                  <a:gd name="T84" fmla="*/ 3 w 181"/>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1"/>
                  <a:gd name="T130" fmla="*/ 0 h 91"/>
                  <a:gd name="T131" fmla="*/ 181 w 181"/>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1" h="91">
                    <a:moveTo>
                      <a:pt x="170" y="0"/>
                    </a:moveTo>
                    <a:lnTo>
                      <a:pt x="169" y="0"/>
                    </a:lnTo>
                    <a:lnTo>
                      <a:pt x="165" y="1"/>
                    </a:lnTo>
                    <a:lnTo>
                      <a:pt x="161" y="3"/>
                    </a:lnTo>
                    <a:lnTo>
                      <a:pt x="155" y="6"/>
                    </a:lnTo>
                    <a:lnTo>
                      <a:pt x="148" y="9"/>
                    </a:lnTo>
                    <a:lnTo>
                      <a:pt x="139" y="13"/>
                    </a:lnTo>
                    <a:lnTo>
                      <a:pt x="131" y="17"/>
                    </a:lnTo>
                    <a:lnTo>
                      <a:pt x="122" y="23"/>
                    </a:lnTo>
                    <a:lnTo>
                      <a:pt x="115" y="28"/>
                    </a:lnTo>
                    <a:lnTo>
                      <a:pt x="111" y="30"/>
                    </a:lnTo>
                    <a:lnTo>
                      <a:pt x="109" y="31"/>
                    </a:lnTo>
                    <a:lnTo>
                      <a:pt x="108" y="32"/>
                    </a:lnTo>
                    <a:lnTo>
                      <a:pt x="105" y="33"/>
                    </a:lnTo>
                    <a:lnTo>
                      <a:pt x="102" y="36"/>
                    </a:lnTo>
                    <a:lnTo>
                      <a:pt x="94" y="40"/>
                    </a:lnTo>
                    <a:lnTo>
                      <a:pt x="82" y="47"/>
                    </a:lnTo>
                    <a:lnTo>
                      <a:pt x="67" y="56"/>
                    </a:lnTo>
                    <a:lnTo>
                      <a:pt x="52" y="64"/>
                    </a:lnTo>
                    <a:lnTo>
                      <a:pt x="39" y="71"/>
                    </a:lnTo>
                    <a:lnTo>
                      <a:pt x="26" y="78"/>
                    </a:lnTo>
                    <a:lnTo>
                      <a:pt x="16" y="84"/>
                    </a:lnTo>
                    <a:lnTo>
                      <a:pt x="6" y="88"/>
                    </a:lnTo>
                    <a:lnTo>
                      <a:pt x="2" y="90"/>
                    </a:lnTo>
                    <a:lnTo>
                      <a:pt x="0" y="91"/>
                    </a:lnTo>
                    <a:lnTo>
                      <a:pt x="43" y="91"/>
                    </a:lnTo>
                    <a:lnTo>
                      <a:pt x="42" y="90"/>
                    </a:lnTo>
                    <a:lnTo>
                      <a:pt x="41" y="88"/>
                    </a:lnTo>
                    <a:lnTo>
                      <a:pt x="43" y="85"/>
                    </a:lnTo>
                    <a:lnTo>
                      <a:pt x="48" y="81"/>
                    </a:lnTo>
                    <a:lnTo>
                      <a:pt x="56" y="75"/>
                    </a:lnTo>
                    <a:lnTo>
                      <a:pt x="70" y="68"/>
                    </a:lnTo>
                    <a:lnTo>
                      <a:pt x="90" y="59"/>
                    </a:lnTo>
                    <a:lnTo>
                      <a:pt x="112" y="48"/>
                    </a:lnTo>
                    <a:lnTo>
                      <a:pt x="132" y="38"/>
                    </a:lnTo>
                    <a:lnTo>
                      <a:pt x="147" y="29"/>
                    </a:lnTo>
                    <a:lnTo>
                      <a:pt x="160" y="21"/>
                    </a:lnTo>
                    <a:lnTo>
                      <a:pt x="170" y="14"/>
                    </a:lnTo>
                    <a:lnTo>
                      <a:pt x="176" y="8"/>
                    </a:lnTo>
                    <a:lnTo>
                      <a:pt x="180" y="5"/>
                    </a:lnTo>
                    <a:lnTo>
                      <a:pt x="181" y="3"/>
                    </a:lnTo>
                    <a:lnTo>
                      <a:pt x="170" y="0"/>
                    </a:lnTo>
                    <a:close/>
                  </a:path>
                </a:pathLst>
              </a:custGeom>
              <a:solidFill>
                <a:srgbClr val="000000"/>
              </a:solidFill>
              <a:ln w="9525">
                <a:noFill/>
                <a:round/>
                <a:headEnd/>
                <a:tailEnd/>
              </a:ln>
            </p:spPr>
            <p:txBody>
              <a:bodyPr/>
              <a:lstStyle/>
              <a:p>
                <a:endParaRPr lang="en-US"/>
              </a:p>
            </p:txBody>
          </p:sp>
          <p:sp>
            <p:nvSpPr>
              <p:cNvPr id="18662" name="Freeform 179"/>
              <p:cNvSpPr>
                <a:spLocks/>
              </p:cNvSpPr>
              <p:nvPr/>
            </p:nvSpPr>
            <p:spPr bwMode="auto">
              <a:xfrm>
                <a:off x="2768" y="2293"/>
                <a:ext cx="90" cy="46"/>
              </a:xfrm>
              <a:custGeom>
                <a:avLst/>
                <a:gdLst>
                  <a:gd name="T0" fmla="*/ 2 w 181"/>
                  <a:gd name="T1" fmla="*/ 0 h 91"/>
                  <a:gd name="T2" fmla="*/ 2 w 181"/>
                  <a:gd name="T3" fmla="*/ 0 h 91"/>
                  <a:gd name="T4" fmla="*/ 2 w 181"/>
                  <a:gd name="T5" fmla="*/ 1 h 91"/>
                  <a:gd name="T6" fmla="*/ 2 w 181"/>
                  <a:gd name="T7" fmla="*/ 1 h 91"/>
                  <a:gd name="T8" fmla="*/ 2 w 181"/>
                  <a:gd name="T9" fmla="*/ 1 h 91"/>
                  <a:gd name="T10" fmla="*/ 2 w 181"/>
                  <a:gd name="T11" fmla="*/ 1 h 91"/>
                  <a:gd name="T12" fmla="*/ 2 w 181"/>
                  <a:gd name="T13" fmla="*/ 1 h 91"/>
                  <a:gd name="T14" fmla="*/ 2 w 181"/>
                  <a:gd name="T15" fmla="*/ 1 h 91"/>
                  <a:gd name="T16" fmla="*/ 1 w 181"/>
                  <a:gd name="T17" fmla="*/ 1 h 91"/>
                  <a:gd name="T18" fmla="*/ 1 w 181"/>
                  <a:gd name="T19" fmla="*/ 1 h 91"/>
                  <a:gd name="T20" fmla="*/ 1 w 181"/>
                  <a:gd name="T21" fmla="*/ 1 h 91"/>
                  <a:gd name="T22" fmla="*/ 1 w 181"/>
                  <a:gd name="T23" fmla="*/ 1 h 91"/>
                  <a:gd name="T24" fmla="*/ 1 w 181"/>
                  <a:gd name="T25" fmla="*/ 1 h 91"/>
                  <a:gd name="T26" fmla="*/ 1 w 181"/>
                  <a:gd name="T27" fmla="*/ 1 h 91"/>
                  <a:gd name="T28" fmla="*/ 1 w 181"/>
                  <a:gd name="T29" fmla="*/ 1 h 91"/>
                  <a:gd name="T30" fmla="*/ 1 w 181"/>
                  <a:gd name="T31" fmla="*/ 1 h 91"/>
                  <a:gd name="T32" fmla="*/ 1 w 181"/>
                  <a:gd name="T33" fmla="*/ 1 h 91"/>
                  <a:gd name="T34" fmla="*/ 1 w 181"/>
                  <a:gd name="T35" fmla="*/ 1 h 91"/>
                  <a:gd name="T36" fmla="*/ 0 w 181"/>
                  <a:gd name="T37" fmla="*/ 2 h 91"/>
                  <a:gd name="T38" fmla="*/ 0 w 181"/>
                  <a:gd name="T39" fmla="*/ 2 h 91"/>
                  <a:gd name="T40" fmla="*/ 0 w 181"/>
                  <a:gd name="T41" fmla="*/ 2 h 91"/>
                  <a:gd name="T42" fmla="*/ 0 w 181"/>
                  <a:gd name="T43" fmla="*/ 2 h 91"/>
                  <a:gd name="T44" fmla="*/ 0 w 181"/>
                  <a:gd name="T45" fmla="*/ 2 h 91"/>
                  <a:gd name="T46" fmla="*/ 0 w 181"/>
                  <a:gd name="T47" fmla="*/ 2 h 91"/>
                  <a:gd name="T48" fmla="*/ 0 w 181"/>
                  <a:gd name="T49" fmla="*/ 2 h 91"/>
                  <a:gd name="T50" fmla="*/ 0 w 181"/>
                  <a:gd name="T51" fmla="*/ 2 h 91"/>
                  <a:gd name="T52" fmla="*/ 0 w 181"/>
                  <a:gd name="T53" fmla="*/ 2 h 91"/>
                  <a:gd name="T54" fmla="*/ 0 w 181"/>
                  <a:gd name="T55" fmla="*/ 2 h 91"/>
                  <a:gd name="T56" fmla="*/ 0 w 181"/>
                  <a:gd name="T57" fmla="*/ 2 h 91"/>
                  <a:gd name="T58" fmla="*/ 0 w 181"/>
                  <a:gd name="T59" fmla="*/ 2 h 91"/>
                  <a:gd name="T60" fmla="*/ 0 w 181"/>
                  <a:gd name="T61" fmla="*/ 2 h 91"/>
                  <a:gd name="T62" fmla="*/ 0 w 181"/>
                  <a:gd name="T63" fmla="*/ 2 h 91"/>
                  <a:gd name="T64" fmla="*/ 1 w 181"/>
                  <a:gd name="T65" fmla="*/ 2 h 91"/>
                  <a:gd name="T66" fmla="*/ 1 w 181"/>
                  <a:gd name="T67" fmla="*/ 1 h 91"/>
                  <a:gd name="T68" fmla="*/ 1 w 181"/>
                  <a:gd name="T69" fmla="*/ 1 h 91"/>
                  <a:gd name="T70" fmla="*/ 2 w 181"/>
                  <a:gd name="T71" fmla="*/ 1 h 91"/>
                  <a:gd name="T72" fmla="*/ 2 w 181"/>
                  <a:gd name="T73" fmla="*/ 1 h 91"/>
                  <a:gd name="T74" fmla="*/ 2 w 181"/>
                  <a:gd name="T75" fmla="*/ 1 h 91"/>
                  <a:gd name="T76" fmla="*/ 2 w 181"/>
                  <a:gd name="T77" fmla="*/ 1 h 91"/>
                  <a:gd name="T78" fmla="*/ 2 w 181"/>
                  <a:gd name="T79" fmla="*/ 1 h 91"/>
                  <a:gd name="T80" fmla="*/ 2 w 181"/>
                  <a:gd name="T81" fmla="*/ 1 h 91"/>
                  <a:gd name="T82" fmla="*/ 2 w 181"/>
                  <a:gd name="T83" fmla="*/ 1 h 91"/>
                  <a:gd name="T84" fmla="*/ 2 w 181"/>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1"/>
                  <a:gd name="T130" fmla="*/ 0 h 91"/>
                  <a:gd name="T131" fmla="*/ 181 w 181"/>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1" h="91">
                    <a:moveTo>
                      <a:pt x="169" y="0"/>
                    </a:moveTo>
                    <a:lnTo>
                      <a:pt x="168" y="0"/>
                    </a:lnTo>
                    <a:lnTo>
                      <a:pt x="166" y="1"/>
                    </a:lnTo>
                    <a:lnTo>
                      <a:pt x="161" y="4"/>
                    </a:lnTo>
                    <a:lnTo>
                      <a:pt x="156" y="6"/>
                    </a:lnTo>
                    <a:lnTo>
                      <a:pt x="147" y="10"/>
                    </a:lnTo>
                    <a:lnTo>
                      <a:pt x="141" y="13"/>
                    </a:lnTo>
                    <a:lnTo>
                      <a:pt x="131" y="18"/>
                    </a:lnTo>
                    <a:lnTo>
                      <a:pt x="123" y="23"/>
                    </a:lnTo>
                    <a:lnTo>
                      <a:pt x="116" y="28"/>
                    </a:lnTo>
                    <a:lnTo>
                      <a:pt x="113" y="30"/>
                    </a:lnTo>
                    <a:lnTo>
                      <a:pt x="111" y="31"/>
                    </a:lnTo>
                    <a:lnTo>
                      <a:pt x="109" y="33"/>
                    </a:lnTo>
                    <a:lnTo>
                      <a:pt x="107" y="34"/>
                    </a:lnTo>
                    <a:lnTo>
                      <a:pt x="103" y="36"/>
                    </a:lnTo>
                    <a:lnTo>
                      <a:pt x="96" y="41"/>
                    </a:lnTo>
                    <a:lnTo>
                      <a:pt x="83" y="48"/>
                    </a:lnTo>
                    <a:lnTo>
                      <a:pt x="68" y="57"/>
                    </a:lnTo>
                    <a:lnTo>
                      <a:pt x="53" y="65"/>
                    </a:lnTo>
                    <a:lnTo>
                      <a:pt x="39" y="72"/>
                    </a:lnTo>
                    <a:lnTo>
                      <a:pt x="27" y="79"/>
                    </a:lnTo>
                    <a:lnTo>
                      <a:pt x="16" y="84"/>
                    </a:lnTo>
                    <a:lnTo>
                      <a:pt x="7" y="88"/>
                    </a:lnTo>
                    <a:lnTo>
                      <a:pt x="2" y="90"/>
                    </a:lnTo>
                    <a:lnTo>
                      <a:pt x="0" y="91"/>
                    </a:lnTo>
                    <a:lnTo>
                      <a:pt x="44" y="91"/>
                    </a:lnTo>
                    <a:lnTo>
                      <a:pt x="43" y="90"/>
                    </a:lnTo>
                    <a:lnTo>
                      <a:pt x="42" y="88"/>
                    </a:lnTo>
                    <a:lnTo>
                      <a:pt x="44" y="86"/>
                    </a:lnTo>
                    <a:lnTo>
                      <a:pt x="48" y="81"/>
                    </a:lnTo>
                    <a:lnTo>
                      <a:pt x="57" y="75"/>
                    </a:lnTo>
                    <a:lnTo>
                      <a:pt x="70" y="68"/>
                    </a:lnTo>
                    <a:lnTo>
                      <a:pt x="91" y="59"/>
                    </a:lnTo>
                    <a:lnTo>
                      <a:pt x="113" y="49"/>
                    </a:lnTo>
                    <a:lnTo>
                      <a:pt x="131" y="38"/>
                    </a:lnTo>
                    <a:lnTo>
                      <a:pt x="147" y="29"/>
                    </a:lnTo>
                    <a:lnTo>
                      <a:pt x="160" y="21"/>
                    </a:lnTo>
                    <a:lnTo>
                      <a:pt x="169" y="14"/>
                    </a:lnTo>
                    <a:lnTo>
                      <a:pt x="176" y="8"/>
                    </a:lnTo>
                    <a:lnTo>
                      <a:pt x="180" y="5"/>
                    </a:lnTo>
                    <a:lnTo>
                      <a:pt x="181" y="4"/>
                    </a:lnTo>
                    <a:lnTo>
                      <a:pt x="169" y="0"/>
                    </a:lnTo>
                    <a:close/>
                  </a:path>
                </a:pathLst>
              </a:custGeom>
              <a:solidFill>
                <a:srgbClr val="000000"/>
              </a:solidFill>
              <a:ln w="9525">
                <a:noFill/>
                <a:round/>
                <a:headEnd/>
                <a:tailEnd/>
              </a:ln>
            </p:spPr>
            <p:txBody>
              <a:bodyPr/>
              <a:lstStyle/>
              <a:p>
                <a:endParaRPr lang="en-US"/>
              </a:p>
            </p:txBody>
          </p:sp>
          <p:sp>
            <p:nvSpPr>
              <p:cNvPr id="18663" name="Freeform 180"/>
              <p:cNvSpPr>
                <a:spLocks/>
              </p:cNvSpPr>
              <p:nvPr/>
            </p:nvSpPr>
            <p:spPr bwMode="auto">
              <a:xfrm>
                <a:off x="2788" y="2319"/>
                <a:ext cx="91" cy="45"/>
              </a:xfrm>
              <a:custGeom>
                <a:avLst/>
                <a:gdLst>
                  <a:gd name="T0" fmla="*/ 3 w 181"/>
                  <a:gd name="T1" fmla="*/ 0 h 91"/>
                  <a:gd name="T2" fmla="*/ 3 w 181"/>
                  <a:gd name="T3" fmla="*/ 0 h 91"/>
                  <a:gd name="T4" fmla="*/ 3 w 181"/>
                  <a:gd name="T5" fmla="*/ 0 h 91"/>
                  <a:gd name="T6" fmla="*/ 3 w 181"/>
                  <a:gd name="T7" fmla="*/ 0 h 91"/>
                  <a:gd name="T8" fmla="*/ 3 w 181"/>
                  <a:gd name="T9" fmla="*/ 0 h 91"/>
                  <a:gd name="T10" fmla="*/ 3 w 181"/>
                  <a:gd name="T11" fmla="*/ 0 h 91"/>
                  <a:gd name="T12" fmla="*/ 3 w 181"/>
                  <a:gd name="T13" fmla="*/ 0 h 91"/>
                  <a:gd name="T14" fmla="*/ 3 w 181"/>
                  <a:gd name="T15" fmla="*/ 0 h 91"/>
                  <a:gd name="T16" fmla="*/ 2 w 181"/>
                  <a:gd name="T17" fmla="*/ 0 h 91"/>
                  <a:gd name="T18" fmla="*/ 2 w 181"/>
                  <a:gd name="T19" fmla="*/ 0 h 91"/>
                  <a:gd name="T20" fmla="*/ 2 w 181"/>
                  <a:gd name="T21" fmla="*/ 0 h 91"/>
                  <a:gd name="T22" fmla="*/ 2 w 181"/>
                  <a:gd name="T23" fmla="*/ 0 h 91"/>
                  <a:gd name="T24" fmla="*/ 2 w 181"/>
                  <a:gd name="T25" fmla="*/ 0 h 91"/>
                  <a:gd name="T26" fmla="*/ 2 w 181"/>
                  <a:gd name="T27" fmla="*/ 0 h 91"/>
                  <a:gd name="T28" fmla="*/ 2 w 181"/>
                  <a:gd name="T29" fmla="*/ 0 h 91"/>
                  <a:gd name="T30" fmla="*/ 2 w 181"/>
                  <a:gd name="T31" fmla="*/ 0 h 91"/>
                  <a:gd name="T32" fmla="*/ 2 w 181"/>
                  <a:gd name="T33" fmla="*/ 0 h 91"/>
                  <a:gd name="T34" fmla="*/ 2 w 181"/>
                  <a:gd name="T35" fmla="*/ 0 h 91"/>
                  <a:gd name="T36" fmla="*/ 1 w 181"/>
                  <a:gd name="T37" fmla="*/ 1 h 91"/>
                  <a:gd name="T38" fmla="*/ 1 w 181"/>
                  <a:gd name="T39" fmla="*/ 1 h 91"/>
                  <a:gd name="T40" fmla="*/ 1 w 181"/>
                  <a:gd name="T41" fmla="*/ 1 h 91"/>
                  <a:gd name="T42" fmla="*/ 1 w 181"/>
                  <a:gd name="T43" fmla="*/ 1 h 91"/>
                  <a:gd name="T44" fmla="*/ 1 w 181"/>
                  <a:gd name="T45" fmla="*/ 1 h 91"/>
                  <a:gd name="T46" fmla="*/ 1 w 181"/>
                  <a:gd name="T47" fmla="*/ 1 h 91"/>
                  <a:gd name="T48" fmla="*/ 0 w 181"/>
                  <a:gd name="T49" fmla="*/ 1 h 91"/>
                  <a:gd name="T50" fmla="*/ 1 w 181"/>
                  <a:gd name="T51" fmla="*/ 1 h 91"/>
                  <a:gd name="T52" fmla="*/ 1 w 181"/>
                  <a:gd name="T53" fmla="*/ 1 h 91"/>
                  <a:gd name="T54" fmla="*/ 1 w 181"/>
                  <a:gd name="T55" fmla="*/ 1 h 91"/>
                  <a:gd name="T56" fmla="*/ 1 w 181"/>
                  <a:gd name="T57" fmla="*/ 1 h 91"/>
                  <a:gd name="T58" fmla="*/ 1 w 181"/>
                  <a:gd name="T59" fmla="*/ 1 h 91"/>
                  <a:gd name="T60" fmla="*/ 1 w 181"/>
                  <a:gd name="T61" fmla="*/ 1 h 91"/>
                  <a:gd name="T62" fmla="*/ 1 w 181"/>
                  <a:gd name="T63" fmla="*/ 1 h 91"/>
                  <a:gd name="T64" fmla="*/ 2 w 181"/>
                  <a:gd name="T65" fmla="*/ 1 h 91"/>
                  <a:gd name="T66" fmla="*/ 2 w 181"/>
                  <a:gd name="T67" fmla="*/ 0 h 91"/>
                  <a:gd name="T68" fmla="*/ 2 w 181"/>
                  <a:gd name="T69" fmla="*/ 0 h 91"/>
                  <a:gd name="T70" fmla="*/ 3 w 181"/>
                  <a:gd name="T71" fmla="*/ 0 h 91"/>
                  <a:gd name="T72" fmla="*/ 3 w 181"/>
                  <a:gd name="T73" fmla="*/ 0 h 91"/>
                  <a:gd name="T74" fmla="*/ 3 w 181"/>
                  <a:gd name="T75" fmla="*/ 0 h 91"/>
                  <a:gd name="T76" fmla="*/ 3 w 181"/>
                  <a:gd name="T77" fmla="*/ 0 h 91"/>
                  <a:gd name="T78" fmla="*/ 3 w 181"/>
                  <a:gd name="T79" fmla="*/ 0 h 91"/>
                  <a:gd name="T80" fmla="*/ 3 w 181"/>
                  <a:gd name="T81" fmla="*/ 0 h 91"/>
                  <a:gd name="T82" fmla="*/ 3 w 181"/>
                  <a:gd name="T83" fmla="*/ 0 h 91"/>
                  <a:gd name="T84" fmla="*/ 3 w 181"/>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1"/>
                  <a:gd name="T130" fmla="*/ 0 h 91"/>
                  <a:gd name="T131" fmla="*/ 181 w 181"/>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1" h="91">
                    <a:moveTo>
                      <a:pt x="170" y="0"/>
                    </a:moveTo>
                    <a:lnTo>
                      <a:pt x="168" y="0"/>
                    </a:lnTo>
                    <a:lnTo>
                      <a:pt x="165" y="1"/>
                    </a:lnTo>
                    <a:lnTo>
                      <a:pt x="160" y="3"/>
                    </a:lnTo>
                    <a:lnTo>
                      <a:pt x="155" y="6"/>
                    </a:lnTo>
                    <a:lnTo>
                      <a:pt x="148" y="9"/>
                    </a:lnTo>
                    <a:lnTo>
                      <a:pt x="140" y="14"/>
                    </a:lnTo>
                    <a:lnTo>
                      <a:pt x="132" y="18"/>
                    </a:lnTo>
                    <a:lnTo>
                      <a:pt x="122" y="24"/>
                    </a:lnTo>
                    <a:lnTo>
                      <a:pt x="116" y="29"/>
                    </a:lnTo>
                    <a:lnTo>
                      <a:pt x="112" y="31"/>
                    </a:lnTo>
                    <a:lnTo>
                      <a:pt x="110" y="32"/>
                    </a:lnTo>
                    <a:lnTo>
                      <a:pt x="109" y="32"/>
                    </a:lnTo>
                    <a:lnTo>
                      <a:pt x="106" y="33"/>
                    </a:lnTo>
                    <a:lnTo>
                      <a:pt x="103" y="36"/>
                    </a:lnTo>
                    <a:lnTo>
                      <a:pt x="95" y="40"/>
                    </a:lnTo>
                    <a:lnTo>
                      <a:pt x="83" y="47"/>
                    </a:lnTo>
                    <a:lnTo>
                      <a:pt x="68" y="56"/>
                    </a:lnTo>
                    <a:lnTo>
                      <a:pt x="53" y="65"/>
                    </a:lnTo>
                    <a:lnTo>
                      <a:pt x="40" y="71"/>
                    </a:lnTo>
                    <a:lnTo>
                      <a:pt x="27" y="78"/>
                    </a:lnTo>
                    <a:lnTo>
                      <a:pt x="17" y="84"/>
                    </a:lnTo>
                    <a:lnTo>
                      <a:pt x="7" y="88"/>
                    </a:lnTo>
                    <a:lnTo>
                      <a:pt x="3" y="90"/>
                    </a:lnTo>
                    <a:lnTo>
                      <a:pt x="0" y="91"/>
                    </a:lnTo>
                    <a:lnTo>
                      <a:pt x="44" y="91"/>
                    </a:lnTo>
                    <a:lnTo>
                      <a:pt x="43" y="90"/>
                    </a:lnTo>
                    <a:lnTo>
                      <a:pt x="42" y="89"/>
                    </a:lnTo>
                    <a:lnTo>
                      <a:pt x="44" y="85"/>
                    </a:lnTo>
                    <a:lnTo>
                      <a:pt x="49" y="82"/>
                    </a:lnTo>
                    <a:lnTo>
                      <a:pt x="57" y="76"/>
                    </a:lnTo>
                    <a:lnTo>
                      <a:pt x="71" y="69"/>
                    </a:lnTo>
                    <a:lnTo>
                      <a:pt x="91" y="60"/>
                    </a:lnTo>
                    <a:lnTo>
                      <a:pt x="113" y="50"/>
                    </a:lnTo>
                    <a:lnTo>
                      <a:pt x="132" y="39"/>
                    </a:lnTo>
                    <a:lnTo>
                      <a:pt x="147" y="30"/>
                    </a:lnTo>
                    <a:lnTo>
                      <a:pt x="159" y="21"/>
                    </a:lnTo>
                    <a:lnTo>
                      <a:pt x="170" y="14"/>
                    </a:lnTo>
                    <a:lnTo>
                      <a:pt x="175" y="8"/>
                    </a:lnTo>
                    <a:lnTo>
                      <a:pt x="180" y="5"/>
                    </a:lnTo>
                    <a:lnTo>
                      <a:pt x="181" y="3"/>
                    </a:lnTo>
                    <a:lnTo>
                      <a:pt x="170" y="0"/>
                    </a:lnTo>
                    <a:close/>
                  </a:path>
                </a:pathLst>
              </a:custGeom>
              <a:solidFill>
                <a:srgbClr val="000000"/>
              </a:solidFill>
              <a:ln w="9525">
                <a:noFill/>
                <a:round/>
                <a:headEnd/>
                <a:tailEnd/>
              </a:ln>
            </p:spPr>
            <p:txBody>
              <a:bodyPr/>
              <a:lstStyle/>
              <a:p>
                <a:endParaRPr lang="en-US"/>
              </a:p>
            </p:txBody>
          </p:sp>
          <p:sp>
            <p:nvSpPr>
              <p:cNvPr id="18664" name="Freeform 181"/>
              <p:cNvSpPr>
                <a:spLocks/>
              </p:cNvSpPr>
              <p:nvPr/>
            </p:nvSpPr>
            <p:spPr bwMode="auto">
              <a:xfrm>
                <a:off x="2798" y="2331"/>
                <a:ext cx="90" cy="46"/>
              </a:xfrm>
              <a:custGeom>
                <a:avLst/>
                <a:gdLst>
                  <a:gd name="T0" fmla="*/ 2 w 181"/>
                  <a:gd name="T1" fmla="*/ 0 h 91"/>
                  <a:gd name="T2" fmla="*/ 2 w 181"/>
                  <a:gd name="T3" fmla="*/ 0 h 91"/>
                  <a:gd name="T4" fmla="*/ 2 w 181"/>
                  <a:gd name="T5" fmla="*/ 1 h 91"/>
                  <a:gd name="T6" fmla="*/ 2 w 181"/>
                  <a:gd name="T7" fmla="*/ 1 h 91"/>
                  <a:gd name="T8" fmla="*/ 2 w 181"/>
                  <a:gd name="T9" fmla="*/ 1 h 91"/>
                  <a:gd name="T10" fmla="*/ 2 w 181"/>
                  <a:gd name="T11" fmla="*/ 1 h 91"/>
                  <a:gd name="T12" fmla="*/ 2 w 181"/>
                  <a:gd name="T13" fmla="*/ 1 h 91"/>
                  <a:gd name="T14" fmla="*/ 2 w 181"/>
                  <a:gd name="T15" fmla="*/ 1 h 91"/>
                  <a:gd name="T16" fmla="*/ 1 w 181"/>
                  <a:gd name="T17" fmla="*/ 1 h 91"/>
                  <a:gd name="T18" fmla="*/ 1 w 181"/>
                  <a:gd name="T19" fmla="*/ 1 h 91"/>
                  <a:gd name="T20" fmla="*/ 1 w 181"/>
                  <a:gd name="T21" fmla="*/ 1 h 91"/>
                  <a:gd name="T22" fmla="*/ 1 w 181"/>
                  <a:gd name="T23" fmla="*/ 1 h 91"/>
                  <a:gd name="T24" fmla="*/ 1 w 181"/>
                  <a:gd name="T25" fmla="*/ 1 h 91"/>
                  <a:gd name="T26" fmla="*/ 1 w 181"/>
                  <a:gd name="T27" fmla="*/ 1 h 91"/>
                  <a:gd name="T28" fmla="*/ 1 w 181"/>
                  <a:gd name="T29" fmla="*/ 1 h 91"/>
                  <a:gd name="T30" fmla="*/ 1 w 181"/>
                  <a:gd name="T31" fmla="*/ 1 h 91"/>
                  <a:gd name="T32" fmla="*/ 1 w 181"/>
                  <a:gd name="T33" fmla="*/ 1 h 91"/>
                  <a:gd name="T34" fmla="*/ 1 w 181"/>
                  <a:gd name="T35" fmla="*/ 1 h 91"/>
                  <a:gd name="T36" fmla="*/ 0 w 181"/>
                  <a:gd name="T37" fmla="*/ 2 h 91"/>
                  <a:gd name="T38" fmla="*/ 0 w 181"/>
                  <a:gd name="T39" fmla="*/ 2 h 91"/>
                  <a:gd name="T40" fmla="*/ 0 w 181"/>
                  <a:gd name="T41" fmla="*/ 2 h 91"/>
                  <a:gd name="T42" fmla="*/ 0 w 181"/>
                  <a:gd name="T43" fmla="*/ 2 h 91"/>
                  <a:gd name="T44" fmla="*/ 0 w 181"/>
                  <a:gd name="T45" fmla="*/ 2 h 91"/>
                  <a:gd name="T46" fmla="*/ 0 w 181"/>
                  <a:gd name="T47" fmla="*/ 2 h 91"/>
                  <a:gd name="T48" fmla="*/ 0 w 181"/>
                  <a:gd name="T49" fmla="*/ 2 h 91"/>
                  <a:gd name="T50" fmla="*/ 0 w 181"/>
                  <a:gd name="T51" fmla="*/ 2 h 91"/>
                  <a:gd name="T52" fmla="*/ 0 w 181"/>
                  <a:gd name="T53" fmla="*/ 2 h 91"/>
                  <a:gd name="T54" fmla="*/ 0 w 181"/>
                  <a:gd name="T55" fmla="*/ 2 h 91"/>
                  <a:gd name="T56" fmla="*/ 0 w 181"/>
                  <a:gd name="T57" fmla="*/ 2 h 91"/>
                  <a:gd name="T58" fmla="*/ 0 w 181"/>
                  <a:gd name="T59" fmla="*/ 2 h 91"/>
                  <a:gd name="T60" fmla="*/ 0 w 181"/>
                  <a:gd name="T61" fmla="*/ 2 h 91"/>
                  <a:gd name="T62" fmla="*/ 0 w 181"/>
                  <a:gd name="T63" fmla="*/ 2 h 91"/>
                  <a:gd name="T64" fmla="*/ 1 w 181"/>
                  <a:gd name="T65" fmla="*/ 2 h 91"/>
                  <a:gd name="T66" fmla="*/ 1 w 181"/>
                  <a:gd name="T67" fmla="*/ 1 h 91"/>
                  <a:gd name="T68" fmla="*/ 1 w 181"/>
                  <a:gd name="T69" fmla="*/ 1 h 91"/>
                  <a:gd name="T70" fmla="*/ 2 w 181"/>
                  <a:gd name="T71" fmla="*/ 1 h 91"/>
                  <a:gd name="T72" fmla="*/ 2 w 181"/>
                  <a:gd name="T73" fmla="*/ 1 h 91"/>
                  <a:gd name="T74" fmla="*/ 2 w 181"/>
                  <a:gd name="T75" fmla="*/ 1 h 91"/>
                  <a:gd name="T76" fmla="*/ 2 w 181"/>
                  <a:gd name="T77" fmla="*/ 1 h 91"/>
                  <a:gd name="T78" fmla="*/ 2 w 181"/>
                  <a:gd name="T79" fmla="*/ 1 h 91"/>
                  <a:gd name="T80" fmla="*/ 2 w 181"/>
                  <a:gd name="T81" fmla="*/ 1 h 91"/>
                  <a:gd name="T82" fmla="*/ 2 w 181"/>
                  <a:gd name="T83" fmla="*/ 1 h 91"/>
                  <a:gd name="T84" fmla="*/ 2 w 181"/>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1"/>
                  <a:gd name="T130" fmla="*/ 0 h 91"/>
                  <a:gd name="T131" fmla="*/ 181 w 181"/>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1" h="91">
                    <a:moveTo>
                      <a:pt x="169" y="0"/>
                    </a:moveTo>
                    <a:lnTo>
                      <a:pt x="168" y="0"/>
                    </a:lnTo>
                    <a:lnTo>
                      <a:pt x="166" y="2"/>
                    </a:lnTo>
                    <a:lnTo>
                      <a:pt x="161" y="4"/>
                    </a:lnTo>
                    <a:lnTo>
                      <a:pt x="154" y="6"/>
                    </a:lnTo>
                    <a:lnTo>
                      <a:pt x="147" y="10"/>
                    </a:lnTo>
                    <a:lnTo>
                      <a:pt x="139" y="14"/>
                    </a:lnTo>
                    <a:lnTo>
                      <a:pt x="131" y="19"/>
                    </a:lnTo>
                    <a:lnTo>
                      <a:pt x="122" y="25"/>
                    </a:lnTo>
                    <a:lnTo>
                      <a:pt x="115" y="29"/>
                    </a:lnTo>
                    <a:lnTo>
                      <a:pt x="112" y="31"/>
                    </a:lnTo>
                    <a:lnTo>
                      <a:pt x="109" y="33"/>
                    </a:lnTo>
                    <a:lnTo>
                      <a:pt x="108" y="33"/>
                    </a:lnTo>
                    <a:lnTo>
                      <a:pt x="107" y="34"/>
                    </a:lnTo>
                    <a:lnTo>
                      <a:pt x="102" y="36"/>
                    </a:lnTo>
                    <a:lnTo>
                      <a:pt x="96" y="41"/>
                    </a:lnTo>
                    <a:lnTo>
                      <a:pt x="84" y="48"/>
                    </a:lnTo>
                    <a:lnTo>
                      <a:pt x="69" y="57"/>
                    </a:lnTo>
                    <a:lnTo>
                      <a:pt x="54" y="65"/>
                    </a:lnTo>
                    <a:lnTo>
                      <a:pt x="40" y="72"/>
                    </a:lnTo>
                    <a:lnTo>
                      <a:pt x="26" y="79"/>
                    </a:lnTo>
                    <a:lnTo>
                      <a:pt x="16" y="85"/>
                    </a:lnTo>
                    <a:lnTo>
                      <a:pt x="7" y="88"/>
                    </a:lnTo>
                    <a:lnTo>
                      <a:pt x="2" y="90"/>
                    </a:lnTo>
                    <a:lnTo>
                      <a:pt x="0" y="91"/>
                    </a:lnTo>
                    <a:lnTo>
                      <a:pt x="44" y="91"/>
                    </a:lnTo>
                    <a:lnTo>
                      <a:pt x="43" y="90"/>
                    </a:lnTo>
                    <a:lnTo>
                      <a:pt x="41" y="89"/>
                    </a:lnTo>
                    <a:lnTo>
                      <a:pt x="44" y="86"/>
                    </a:lnTo>
                    <a:lnTo>
                      <a:pt x="48" y="82"/>
                    </a:lnTo>
                    <a:lnTo>
                      <a:pt x="56" y="76"/>
                    </a:lnTo>
                    <a:lnTo>
                      <a:pt x="70" y="70"/>
                    </a:lnTo>
                    <a:lnTo>
                      <a:pt x="91" y="60"/>
                    </a:lnTo>
                    <a:lnTo>
                      <a:pt x="113" y="50"/>
                    </a:lnTo>
                    <a:lnTo>
                      <a:pt x="131" y="40"/>
                    </a:lnTo>
                    <a:lnTo>
                      <a:pt x="146" y="30"/>
                    </a:lnTo>
                    <a:lnTo>
                      <a:pt x="159" y="22"/>
                    </a:lnTo>
                    <a:lnTo>
                      <a:pt x="169" y="15"/>
                    </a:lnTo>
                    <a:lnTo>
                      <a:pt x="175" y="10"/>
                    </a:lnTo>
                    <a:lnTo>
                      <a:pt x="180" y="6"/>
                    </a:lnTo>
                    <a:lnTo>
                      <a:pt x="181" y="5"/>
                    </a:lnTo>
                    <a:lnTo>
                      <a:pt x="169" y="0"/>
                    </a:lnTo>
                    <a:close/>
                  </a:path>
                </a:pathLst>
              </a:custGeom>
              <a:solidFill>
                <a:srgbClr val="000000"/>
              </a:solidFill>
              <a:ln w="9525">
                <a:noFill/>
                <a:round/>
                <a:headEnd/>
                <a:tailEnd/>
              </a:ln>
            </p:spPr>
            <p:txBody>
              <a:bodyPr/>
              <a:lstStyle/>
              <a:p>
                <a:endParaRPr lang="en-US"/>
              </a:p>
            </p:txBody>
          </p:sp>
          <p:sp>
            <p:nvSpPr>
              <p:cNvPr id="18665" name="Freeform 182"/>
              <p:cNvSpPr>
                <a:spLocks/>
              </p:cNvSpPr>
              <p:nvPr/>
            </p:nvSpPr>
            <p:spPr bwMode="auto">
              <a:xfrm>
                <a:off x="2808" y="2344"/>
                <a:ext cx="91" cy="45"/>
              </a:xfrm>
              <a:custGeom>
                <a:avLst/>
                <a:gdLst>
                  <a:gd name="T0" fmla="*/ 3 w 180"/>
                  <a:gd name="T1" fmla="*/ 0 h 91"/>
                  <a:gd name="T2" fmla="*/ 3 w 180"/>
                  <a:gd name="T3" fmla="*/ 0 h 91"/>
                  <a:gd name="T4" fmla="*/ 3 w 180"/>
                  <a:gd name="T5" fmla="*/ 0 h 91"/>
                  <a:gd name="T6" fmla="*/ 3 w 180"/>
                  <a:gd name="T7" fmla="*/ 0 h 91"/>
                  <a:gd name="T8" fmla="*/ 3 w 180"/>
                  <a:gd name="T9" fmla="*/ 0 h 91"/>
                  <a:gd name="T10" fmla="*/ 3 w 180"/>
                  <a:gd name="T11" fmla="*/ 0 h 91"/>
                  <a:gd name="T12" fmla="*/ 3 w 180"/>
                  <a:gd name="T13" fmla="*/ 0 h 91"/>
                  <a:gd name="T14" fmla="*/ 3 w 180"/>
                  <a:gd name="T15" fmla="*/ 0 h 91"/>
                  <a:gd name="T16" fmla="*/ 2 w 180"/>
                  <a:gd name="T17" fmla="*/ 0 h 91"/>
                  <a:gd name="T18" fmla="*/ 2 w 180"/>
                  <a:gd name="T19" fmla="*/ 0 h 91"/>
                  <a:gd name="T20" fmla="*/ 2 w 180"/>
                  <a:gd name="T21" fmla="*/ 0 h 91"/>
                  <a:gd name="T22" fmla="*/ 2 w 180"/>
                  <a:gd name="T23" fmla="*/ 0 h 91"/>
                  <a:gd name="T24" fmla="*/ 2 w 180"/>
                  <a:gd name="T25" fmla="*/ 0 h 91"/>
                  <a:gd name="T26" fmla="*/ 2 w 180"/>
                  <a:gd name="T27" fmla="*/ 0 h 91"/>
                  <a:gd name="T28" fmla="*/ 2 w 180"/>
                  <a:gd name="T29" fmla="*/ 0 h 91"/>
                  <a:gd name="T30" fmla="*/ 2 w 180"/>
                  <a:gd name="T31" fmla="*/ 0 h 91"/>
                  <a:gd name="T32" fmla="*/ 2 w 180"/>
                  <a:gd name="T33" fmla="*/ 0 h 91"/>
                  <a:gd name="T34" fmla="*/ 2 w 180"/>
                  <a:gd name="T35" fmla="*/ 0 h 91"/>
                  <a:gd name="T36" fmla="*/ 1 w 180"/>
                  <a:gd name="T37" fmla="*/ 1 h 91"/>
                  <a:gd name="T38" fmla="*/ 1 w 180"/>
                  <a:gd name="T39" fmla="*/ 1 h 91"/>
                  <a:gd name="T40" fmla="*/ 1 w 180"/>
                  <a:gd name="T41" fmla="*/ 1 h 91"/>
                  <a:gd name="T42" fmla="*/ 1 w 180"/>
                  <a:gd name="T43" fmla="*/ 1 h 91"/>
                  <a:gd name="T44" fmla="*/ 1 w 180"/>
                  <a:gd name="T45" fmla="*/ 1 h 91"/>
                  <a:gd name="T46" fmla="*/ 1 w 180"/>
                  <a:gd name="T47" fmla="*/ 1 h 91"/>
                  <a:gd name="T48" fmla="*/ 0 w 180"/>
                  <a:gd name="T49" fmla="*/ 1 h 91"/>
                  <a:gd name="T50" fmla="*/ 1 w 180"/>
                  <a:gd name="T51" fmla="*/ 1 h 91"/>
                  <a:gd name="T52" fmla="*/ 1 w 180"/>
                  <a:gd name="T53" fmla="*/ 1 h 91"/>
                  <a:gd name="T54" fmla="*/ 1 w 180"/>
                  <a:gd name="T55" fmla="*/ 1 h 91"/>
                  <a:gd name="T56" fmla="*/ 1 w 180"/>
                  <a:gd name="T57" fmla="*/ 1 h 91"/>
                  <a:gd name="T58" fmla="*/ 1 w 180"/>
                  <a:gd name="T59" fmla="*/ 1 h 91"/>
                  <a:gd name="T60" fmla="*/ 1 w 180"/>
                  <a:gd name="T61" fmla="*/ 1 h 91"/>
                  <a:gd name="T62" fmla="*/ 1 w 180"/>
                  <a:gd name="T63" fmla="*/ 1 h 91"/>
                  <a:gd name="T64" fmla="*/ 2 w 180"/>
                  <a:gd name="T65" fmla="*/ 1 h 91"/>
                  <a:gd name="T66" fmla="*/ 2 w 180"/>
                  <a:gd name="T67" fmla="*/ 0 h 91"/>
                  <a:gd name="T68" fmla="*/ 2 w 180"/>
                  <a:gd name="T69" fmla="*/ 0 h 91"/>
                  <a:gd name="T70" fmla="*/ 3 w 180"/>
                  <a:gd name="T71" fmla="*/ 0 h 91"/>
                  <a:gd name="T72" fmla="*/ 3 w 180"/>
                  <a:gd name="T73" fmla="*/ 0 h 91"/>
                  <a:gd name="T74" fmla="*/ 3 w 180"/>
                  <a:gd name="T75" fmla="*/ 0 h 91"/>
                  <a:gd name="T76" fmla="*/ 3 w 180"/>
                  <a:gd name="T77" fmla="*/ 0 h 91"/>
                  <a:gd name="T78" fmla="*/ 3 w 180"/>
                  <a:gd name="T79" fmla="*/ 0 h 91"/>
                  <a:gd name="T80" fmla="*/ 3 w 180"/>
                  <a:gd name="T81" fmla="*/ 0 h 91"/>
                  <a:gd name="T82" fmla="*/ 3 w 180"/>
                  <a:gd name="T83" fmla="*/ 0 h 91"/>
                  <a:gd name="T84" fmla="*/ 3 w 180"/>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0"/>
                  <a:gd name="T130" fmla="*/ 0 h 91"/>
                  <a:gd name="T131" fmla="*/ 180 w 180"/>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0" h="91">
                    <a:moveTo>
                      <a:pt x="169" y="0"/>
                    </a:moveTo>
                    <a:lnTo>
                      <a:pt x="168" y="0"/>
                    </a:lnTo>
                    <a:lnTo>
                      <a:pt x="164" y="1"/>
                    </a:lnTo>
                    <a:lnTo>
                      <a:pt x="160" y="3"/>
                    </a:lnTo>
                    <a:lnTo>
                      <a:pt x="154" y="5"/>
                    </a:lnTo>
                    <a:lnTo>
                      <a:pt x="147" y="9"/>
                    </a:lnTo>
                    <a:lnTo>
                      <a:pt x="138" y="14"/>
                    </a:lnTo>
                    <a:lnTo>
                      <a:pt x="130" y="18"/>
                    </a:lnTo>
                    <a:lnTo>
                      <a:pt x="121" y="24"/>
                    </a:lnTo>
                    <a:lnTo>
                      <a:pt x="114" y="29"/>
                    </a:lnTo>
                    <a:lnTo>
                      <a:pt x="110" y="31"/>
                    </a:lnTo>
                    <a:lnTo>
                      <a:pt x="108" y="32"/>
                    </a:lnTo>
                    <a:lnTo>
                      <a:pt x="107" y="33"/>
                    </a:lnTo>
                    <a:lnTo>
                      <a:pt x="106" y="34"/>
                    </a:lnTo>
                    <a:lnTo>
                      <a:pt x="101" y="35"/>
                    </a:lnTo>
                    <a:lnTo>
                      <a:pt x="94" y="40"/>
                    </a:lnTo>
                    <a:lnTo>
                      <a:pt x="83" y="47"/>
                    </a:lnTo>
                    <a:lnTo>
                      <a:pt x="68" y="56"/>
                    </a:lnTo>
                    <a:lnTo>
                      <a:pt x="53" y="64"/>
                    </a:lnTo>
                    <a:lnTo>
                      <a:pt x="39" y="71"/>
                    </a:lnTo>
                    <a:lnTo>
                      <a:pt x="26" y="78"/>
                    </a:lnTo>
                    <a:lnTo>
                      <a:pt x="16" y="84"/>
                    </a:lnTo>
                    <a:lnTo>
                      <a:pt x="7" y="87"/>
                    </a:lnTo>
                    <a:lnTo>
                      <a:pt x="2" y="90"/>
                    </a:lnTo>
                    <a:lnTo>
                      <a:pt x="0" y="91"/>
                    </a:lnTo>
                    <a:lnTo>
                      <a:pt x="43" y="91"/>
                    </a:lnTo>
                    <a:lnTo>
                      <a:pt x="42" y="90"/>
                    </a:lnTo>
                    <a:lnTo>
                      <a:pt x="41" y="88"/>
                    </a:lnTo>
                    <a:lnTo>
                      <a:pt x="43" y="85"/>
                    </a:lnTo>
                    <a:lnTo>
                      <a:pt x="48" y="82"/>
                    </a:lnTo>
                    <a:lnTo>
                      <a:pt x="56" y="76"/>
                    </a:lnTo>
                    <a:lnTo>
                      <a:pt x="70" y="69"/>
                    </a:lnTo>
                    <a:lnTo>
                      <a:pt x="89" y="60"/>
                    </a:lnTo>
                    <a:lnTo>
                      <a:pt x="111" y="49"/>
                    </a:lnTo>
                    <a:lnTo>
                      <a:pt x="131" y="39"/>
                    </a:lnTo>
                    <a:lnTo>
                      <a:pt x="146" y="30"/>
                    </a:lnTo>
                    <a:lnTo>
                      <a:pt x="159" y="22"/>
                    </a:lnTo>
                    <a:lnTo>
                      <a:pt x="169" y="15"/>
                    </a:lnTo>
                    <a:lnTo>
                      <a:pt x="175" y="9"/>
                    </a:lnTo>
                    <a:lnTo>
                      <a:pt x="179" y="5"/>
                    </a:lnTo>
                    <a:lnTo>
                      <a:pt x="180" y="4"/>
                    </a:lnTo>
                    <a:lnTo>
                      <a:pt x="169" y="0"/>
                    </a:lnTo>
                    <a:close/>
                  </a:path>
                </a:pathLst>
              </a:custGeom>
              <a:solidFill>
                <a:srgbClr val="000000"/>
              </a:solidFill>
              <a:ln w="9525">
                <a:noFill/>
                <a:round/>
                <a:headEnd/>
                <a:tailEnd/>
              </a:ln>
            </p:spPr>
            <p:txBody>
              <a:bodyPr/>
              <a:lstStyle/>
              <a:p>
                <a:endParaRPr lang="en-US"/>
              </a:p>
            </p:txBody>
          </p:sp>
          <p:sp>
            <p:nvSpPr>
              <p:cNvPr id="18666" name="Freeform 183"/>
              <p:cNvSpPr>
                <a:spLocks/>
              </p:cNvSpPr>
              <p:nvPr/>
            </p:nvSpPr>
            <p:spPr bwMode="auto">
              <a:xfrm>
                <a:off x="2818" y="2357"/>
                <a:ext cx="90" cy="45"/>
              </a:xfrm>
              <a:custGeom>
                <a:avLst/>
                <a:gdLst>
                  <a:gd name="T0" fmla="*/ 2 w 181"/>
                  <a:gd name="T1" fmla="*/ 0 h 91"/>
                  <a:gd name="T2" fmla="*/ 2 w 181"/>
                  <a:gd name="T3" fmla="*/ 0 h 91"/>
                  <a:gd name="T4" fmla="*/ 2 w 181"/>
                  <a:gd name="T5" fmla="*/ 0 h 91"/>
                  <a:gd name="T6" fmla="*/ 2 w 181"/>
                  <a:gd name="T7" fmla="*/ 0 h 91"/>
                  <a:gd name="T8" fmla="*/ 2 w 181"/>
                  <a:gd name="T9" fmla="*/ 0 h 91"/>
                  <a:gd name="T10" fmla="*/ 2 w 181"/>
                  <a:gd name="T11" fmla="*/ 0 h 91"/>
                  <a:gd name="T12" fmla="*/ 2 w 181"/>
                  <a:gd name="T13" fmla="*/ 0 h 91"/>
                  <a:gd name="T14" fmla="*/ 2 w 181"/>
                  <a:gd name="T15" fmla="*/ 0 h 91"/>
                  <a:gd name="T16" fmla="*/ 1 w 181"/>
                  <a:gd name="T17" fmla="*/ 0 h 91"/>
                  <a:gd name="T18" fmla="*/ 1 w 181"/>
                  <a:gd name="T19" fmla="*/ 0 h 91"/>
                  <a:gd name="T20" fmla="*/ 1 w 181"/>
                  <a:gd name="T21" fmla="*/ 0 h 91"/>
                  <a:gd name="T22" fmla="*/ 1 w 181"/>
                  <a:gd name="T23" fmla="*/ 0 h 91"/>
                  <a:gd name="T24" fmla="*/ 1 w 181"/>
                  <a:gd name="T25" fmla="*/ 0 h 91"/>
                  <a:gd name="T26" fmla="*/ 1 w 181"/>
                  <a:gd name="T27" fmla="*/ 0 h 91"/>
                  <a:gd name="T28" fmla="*/ 1 w 181"/>
                  <a:gd name="T29" fmla="*/ 0 h 91"/>
                  <a:gd name="T30" fmla="*/ 1 w 181"/>
                  <a:gd name="T31" fmla="*/ 0 h 91"/>
                  <a:gd name="T32" fmla="*/ 1 w 181"/>
                  <a:gd name="T33" fmla="*/ 0 h 91"/>
                  <a:gd name="T34" fmla="*/ 1 w 181"/>
                  <a:gd name="T35" fmla="*/ 0 h 91"/>
                  <a:gd name="T36" fmla="*/ 0 w 181"/>
                  <a:gd name="T37" fmla="*/ 1 h 91"/>
                  <a:gd name="T38" fmla="*/ 0 w 181"/>
                  <a:gd name="T39" fmla="*/ 1 h 91"/>
                  <a:gd name="T40" fmla="*/ 0 w 181"/>
                  <a:gd name="T41" fmla="*/ 1 h 91"/>
                  <a:gd name="T42" fmla="*/ 0 w 181"/>
                  <a:gd name="T43" fmla="*/ 1 h 91"/>
                  <a:gd name="T44" fmla="*/ 0 w 181"/>
                  <a:gd name="T45" fmla="*/ 1 h 91"/>
                  <a:gd name="T46" fmla="*/ 0 w 181"/>
                  <a:gd name="T47" fmla="*/ 1 h 91"/>
                  <a:gd name="T48" fmla="*/ 0 w 181"/>
                  <a:gd name="T49" fmla="*/ 1 h 91"/>
                  <a:gd name="T50" fmla="*/ 0 w 181"/>
                  <a:gd name="T51" fmla="*/ 1 h 91"/>
                  <a:gd name="T52" fmla="*/ 0 w 181"/>
                  <a:gd name="T53" fmla="*/ 1 h 91"/>
                  <a:gd name="T54" fmla="*/ 0 w 181"/>
                  <a:gd name="T55" fmla="*/ 1 h 91"/>
                  <a:gd name="T56" fmla="*/ 0 w 181"/>
                  <a:gd name="T57" fmla="*/ 1 h 91"/>
                  <a:gd name="T58" fmla="*/ 0 w 181"/>
                  <a:gd name="T59" fmla="*/ 1 h 91"/>
                  <a:gd name="T60" fmla="*/ 0 w 181"/>
                  <a:gd name="T61" fmla="*/ 1 h 91"/>
                  <a:gd name="T62" fmla="*/ 0 w 181"/>
                  <a:gd name="T63" fmla="*/ 1 h 91"/>
                  <a:gd name="T64" fmla="*/ 1 w 181"/>
                  <a:gd name="T65" fmla="*/ 1 h 91"/>
                  <a:gd name="T66" fmla="*/ 1 w 181"/>
                  <a:gd name="T67" fmla="*/ 0 h 91"/>
                  <a:gd name="T68" fmla="*/ 1 w 181"/>
                  <a:gd name="T69" fmla="*/ 0 h 91"/>
                  <a:gd name="T70" fmla="*/ 2 w 181"/>
                  <a:gd name="T71" fmla="*/ 0 h 91"/>
                  <a:gd name="T72" fmla="*/ 2 w 181"/>
                  <a:gd name="T73" fmla="*/ 0 h 91"/>
                  <a:gd name="T74" fmla="*/ 2 w 181"/>
                  <a:gd name="T75" fmla="*/ 0 h 91"/>
                  <a:gd name="T76" fmla="*/ 2 w 181"/>
                  <a:gd name="T77" fmla="*/ 0 h 91"/>
                  <a:gd name="T78" fmla="*/ 2 w 181"/>
                  <a:gd name="T79" fmla="*/ 0 h 91"/>
                  <a:gd name="T80" fmla="*/ 2 w 181"/>
                  <a:gd name="T81" fmla="*/ 0 h 91"/>
                  <a:gd name="T82" fmla="*/ 2 w 181"/>
                  <a:gd name="T83" fmla="*/ 0 h 91"/>
                  <a:gd name="T84" fmla="*/ 2 w 181"/>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1"/>
                  <a:gd name="T130" fmla="*/ 0 h 91"/>
                  <a:gd name="T131" fmla="*/ 181 w 181"/>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1" h="91">
                    <a:moveTo>
                      <a:pt x="169" y="0"/>
                    </a:moveTo>
                    <a:lnTo>
                      <a:pt x="168" y="0"/>
                    </a:lnTo>
                    <a:lnTo>
                      <a:pt x="165" y="1"/>
                    </a:lnTo>
                    <a:lnTo>
                      <a:pt x="160" y="4"/>
                    </a:lnTo>
                    <a:lnTo>
                      <a:pt x="155" y="6"/>
                    </a:lnTo>
                    <a:lnTo>
                      <a:pt x="148" y="9"/>
                    </a:lnTo>
                    <a:lnTo>
                      <a:pt x="140" y="14"/>
                    </a:lnTo>
                    <a:lnTo>
                      <a:pt x="131" y="19"/>
                    </a:lnTo>
                    <a:lnTo>
                      <a:pt x="122" y="24"/>
                    </a:lnTo>
                    <a:lnTo>
                      <a:pt x="115" y="29"/>
                    </a:lnTo>
                    <a:lnTo>
                      <a:pt x="112" y="31"/>
                    </a:lnTo>
                    <a:lnTo>
                      <a:pt x="110" y="32"/>
                    </a:lnTo>
                    <a:lnTo>
                      <a:pt x="108" y="34"/>
                    </a:lnTo>
                    <a:lnTo>
                      <a:pt x="106" y="35"/>
                    </a:lnTo>
                    <a:lnTo>
                      <a:pt x="102" y="37"/>
                    </a:lnTo>
                    <a:lnTo>
                      <a:pt x="95" y="42"/>
                    </a:lnTo>
                    <a:lnTo>
                      <a:pt x="82" y="49"/>
                    </a:lnTo>
                    <a:lnTo>
                      <a:pt x="67" y="57"/>
                    </a:lnTo>
                    <a:lnTo>
                      <a:pt x="53" y="65"/>
                    </a:lnTo>
                    <a:lnTo>
                      <a:pt x="39" y="72"/>
                    </a:lnTo>
                    <a:lnTo>
                      <a:pt x="27" y="78"/>
                    </a:lnTo>
                    <a:lnTo>
                      <a:pt x="16" y="84"/>
                    </a:lnTo>
                    <a:lnTo>
                      <a:pt x="7" y="88"/>
                    </a:lnTo>
                    <a:lnTo>
                      <a:pt x="3" y="90"/>
                    </a:lnTo>
                    <a:lnTo>
                      <a:pt x="0" y="91"/>
                    </a:lnTo>
                    <a:lnTo>
                      <a:pt x="44" y="91"/>
                    </a:lnTo>
                    <a:lnTo>
                      <a:pt x="43" y="90"/>
                    </a:lnTo>
                    <a:lnTo>
                      <a:pt x="42" y="89"/>
                    </a:lnTo>
                    <a:lnTo>
                      <a:pt x="44" y="85"/>
                    </a:lnTo>
                    <a:lnTo>
                      <a:pt x="49" y="82"/>
                    </a:lnTo>
                    <a:lnTo>
                      <a:pt x="57" y="76"/>
                    </a:lnTo>
                    <a:lnTo>
                      <a:pt x="70" y="69"/>
                    </a:lnTo>
                    <a:lnTo>
                      <a:pt x="90" y="60"/>
                    </a:lnTo>
                    <a:lnTo>
                      <a:pt x="112" y="50"/>
                    </a:lnTo>
                    <a:lnTo>
                      <a:pt x="131" y="39"/>
                    </a:lnTo>
                    <a:lnTo>
                      <a:pt x="146" y="30"/>
                    </a:lnTo>
                    <a:lnTo>
                      <a:pt x="159" y="22"/>
                    </a:lnTo>
                    <a:lnTo>
                      <a:pt x="169" y="15"/>
                    </a:lnTo>
                    <a:lnTo>
                      <a:pt x="175" y="9"/>
                    </a:lnTo>
                    <a:lnTo>
                      <a:pt x="180" y="6"/>
                    </a:lnTo>
                    <a:lnTo>
                      <a:pt x="181" y="5"/>
                    </a:lnTo>
                    <a:lnTo>
                      <a:pt x="169" y="0"/>
                    </a:lnTo>
                    <a:close/>
                  </a:path>
                </a:pathLst>
              </a:custGeom>
              <a:solidFill>
                <a:srgbClr val="000000"/>
              </a:solidFill>
              <a:ln w="9525">
                <a:noFill/>
                <a:round/>
                <a:headEnd/>
                <a:tailEnd/>
              </a:ln>
            </p:spPr>
            <p:txBody>
              <a:bodyPr/>
              <a:lstStyle/>
              <a:p>
                <a:endParaRPr lang="en-US"/>
              </a:p>
            </p:txBody>
          </p:sp>
          <p:sp>
            <p:nvSpPr>
              <p:cNvPr id="18667" name="Freeform 184"/>
              <p:cNvSpPr>
                <a:spLocks/>
              </p:cNvSpPr>
              <p:nvPr/>
            </p:nvSpPr>
            <p:spPr bwMode="auto">
              <a:xfrm>
                <a:off x="2828" y="2369"/>
                <a:ext cx="91" cy="46"/>
              </a:xfrm>
              <a:custGeom>
                <a:avLst/>
                <a:gdLst>
                  <a:gd name="T0" fmla="*/ 3 w 181"/>
                  <a:gd name="T1" fmla="*/ 0 h 92"/>
                  <a:gd name="T2" fmla="*/ 3 w 181"/>
                  <a:gd name="T3" fmla="*/ 0 h 92"/>
                  <a:gd name="T4" fmla="*/ 3 w 181"/>
                  <a:gd name="T5" fmla="*/ 1 h 92"/>
                  <a:gd name="T6" fmla="*/ 3 w 181"/>
                  <a:gd name="T7" fmla="*/ 1 h 92"/>
                  <a:gd name="T8" fmla="*/ 3 w 181"/>
                  <a:gd name="T9" fmla="*/ 1 h 92"/>
                  <a:gd name="T10" fmla="*/ 3 w 181"/>
                  <a:gd name="T11" fmla="*/ 1 h 92"/>
                  <a:gd name="T12" fmla="*/ 3 w 181"/>
                  <a:gd name="T13" fmla="*/ 1 h 92"/>
                  <a:gd name="T14" fmla="*/ 3 w 181"/>
                  <a:gd name="T15" fmla="*/ 1 h 92"/>
                  <a:gd name="T16" fmla="*/ 2 w 181"/>
                  <a:gd name="T17" fmla="*/ 1 h 92"/>
                  <a:gd name="T18" fmla="*/ 2 w 181"/>
                  <a:gd name="T19" fmla="*/ 1 h 92"/>
                  <a:gd name="T20" fmla="*/ 2 w 181"/>
                  <a:gd name="T21" fmla="*/ 1 h 92"/>
                  <a:gd name="T22" fmla="*/ 2 w 181"/>
                  <a:gd name="T23" fmla="*/ 1 h 92"/>
                  <a:gd name="T24" fmla="*/ 2 w 181"/>
                  <a:gd name="T25" fmla="*/ 1 h 92"/>
                  <a:gd name="T26" fmla="*/ 2 w 181"/>
                  <a:gd name="T27" fmla="*/ 1 h 92"/>
                  <a:gd name="T28" fmla="*/ 2 w 181"/>
                  <a:gd name="T29" fmla="*/ 1 h 92"/>
                  <a:gd name="T30" fmla="*/ 2 w 181"/>
                  <a:gd name="T31" fmla="*/ 1 h 92"/>
                  <a:gd name="T32" fmla="*/ 2 w 181"/>
                  <a:gd name="T33" fmla="*/ 1 h 92"/>
                  <a:gd name="T34" fmla="*/ 2 w 181"/>
                  <a:gd name="T35" fmla="*/ 1 h 92"/>
                  <a:gd name="T36" fmla="*/ 1 w 181"/>
                  <a:gd name="T37" fmla="*/ 1 h 92"/>
                  <a:gd name="T38" fmla="*/ 1 w 181"/>
                  <a:gd name="T39" fmla="*/ 1 h 92"/>
                  <a:gd name="T40" fmla="*/ 1 w 181"/>
                  <a:gd name="T41" fmla="*/ 1 h 92"/>
                  <a:gd name="T42" fmla="*/ 1 w 181"/>
                  <a:gd name="T43" fmla="*/ 1 h 92"/>
                  <a:gd name="T44" fmla="*/ 1 w 181"/>
                  <a:gd name="T45" fmla="*/ 1 h 92"/>
                  <a:gd name="T46" fmla="*/ 1 w 181"/>
                  <a:gd name="T47" fmla="*/ 1 h 92"/>
                  <a:gd name="T48" fmla="*/ 0 w 181"/>
                  <a:gd name="T49" fmla="*/ 1 h 92"/>
                  <a:gd name="T50" fmla="*/ 1 w 181"/>
                  <a:gd name="T51" fmla="*/ 1 h 92"/>
                  <a:gd name="T52" fmla="*/ 1 w 181"/>
                  <a:gd name="T53" fmla="*/ 1 h 92"/>
                  <a:gd name="T54" fmla="*/ 1 w 181"/>
                  <a:gd name="T55" fmla="*/ 1 h 92"/>
                  <a:gd name="T56" fmla="*/ 1 w 181"/>
                  <a:gd name="T57" fmla="*/ 1 h 92"/>
                  <a:gd name="T58" fmla="*/ 1 w 181"/>
                  <a:gd name="T59" fmla="*/ 1 h 92"/>
                  <a:gd name="T60" fmla="*/ 1 w 181"/>
                  <a:gd name="T61" fmla="*/ 1 h 92"/>
                  <a:gd name="T62" fmla="*/ 1 w 181"/>
                  <a:gd name="T63" fmla="*/ 1 h 92"/>
                  <a:gd name="T64" fmla="*/ 2 w 181"/>
                  <a:gd name="T65" fmla="*/ 1 h 92"/>
                  <a:gd name="T66" fmla="*/ 2 w 181"/>
                  <a:gd name="T67" fmla="*/ 1 h 92"/>
                  <a:gd name="T68" fmla="*/ 2 w 181"/>
                  <a:gd name="T69" fmla="*/ 1 h 92"/>
                  <a:gd name="T70" fmla="*/ 3 w 181"/>
                  <a:gd name="T71" fmla="*/ 1 h 92"/>
                  <a:gd name="T72" fmla="*/ 3 w 181"/>
                  <a:gd name="T73" fmla="*/ 1 h 92"/>
                  <a:gd name="T74" fmla="*/ 3 w 181"/>
                  <a:gd name="T75" fmla="*/ 1 h 92"/>
                  <a:gd name="T76" fmla="*/ 3 w 181"/>
                  <a:gd name="T77" fmla="*/ 1 h 92"/>
                  <a:gd name="T78" fmla="*/ 3 w 181"/>
                  <a:gd name="T79" fmla="*/ 1 h 92"/>
                  <a:gd name="T80" fmla="*/ 3 w 181"/>
                  <a:gd name="T81" fmla="*/ 1 h 92"/>
                  <a:gd name="T82" fmla="*/ 3 w 181"/>
                  <a:gd name="T83" fmla="*/ 1 h 92"/>
                  <a:gd name="T84" fmla="*/ 3 w 181"/>
                  <a:gd name="T85" fmla="*/ 0 h 92"/>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1"/>
                  <a:gd name="T130" fmla="*/ 0 h 92"/>
                  <a:gd name="T131" fmla="*/ 181 w 181"/>
                  <a:gd name="T132" fmla="*/ 92 h 92"/>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1" h="92">
                    <a:moveTo>
                      <a:pt x="168" y="0"/>
                    </a:moveTo>
                    <a:lnTo>
                      <a:pt x="167" y="0"/>
                    </a:lnTo>
                    <a:lnTo>
                      <a:pt x="165" y="2"/>
                    </a:lnTo>
                    <a:lnTo>
                      <a:pt x="160" y="4"/>
                    </a:lnTo>
                    <a:lnTo>
                      <a:pt x="153" y="6"/>
                    </a:lnTo>
                    <a:lnTo>
                      <a:pt x="146" y="10"/>
                    </a:lnTo>
                    <a:lnTo>
                      <a:pt x="138" y="14"/>
                    </a:lnTo>
                    <a:lnTo>
                      <a:pt x="130" y="19"/>
                    </a:lnTo>
                    <a:lnTo>
                      <a:pt x="121" y="25"/>
                    </a:lnTo>
                    <a:lnTo>
                      <a:pt x="114" y="29"/>
                    </a:lnTo>
                    <a:lnTo>
                      <a:pt x="110" y="32"/>
                    </a:lnTo>
                    <a:lnTo>
                      <a:pt x="108" y="33"/>
                    </a:lnTo>
                    <a:lnTo>
                      <a:pt x="107" y="34"/>
                    </a:lnTo>
                    <a:lnTo>
                      <a:pt x="105" y="35"/>
                    </a:lnTo>
                    <a:lnTo>
                      <a:pt x="101" y="37"/>
                    </a:lnTo>
                    <a:lnTo>
                      <a:pt x="93" y="42"/>
                    </a:lnTo>
                    <a:lnTo>
                      <a:pt x="82" y="49"/>
                    </a:lnTo>
                    <a:lnTo>
                      <a:pt x="67" y="57"/>
                    </a:lnTo>
                    <a:lnTo>
                      <a:pt x="53" y="65"/>
                    </a:lnTo>
                    <a:lnTo>
                      <a:pt x="39" y="72"/>
                    </a:lnTo>
                    <a:lnTo>
                      <a:pt x="26" y="79"/>
                    </a:lnTo>
                    <a:lnTo>
                      <a:pt x="16" y="85"/>
                    </a:lnTo>
                    <a:lnTo>
                      <a:pt x="7" y="88"/>
                    </a:lnTo>
                    <a:lnTo>
                      <a:pt x="2" y="90"/>
                    </a:lnTo>
                    <a:lnTo>
                      <a:pt x="0" y="92"/>
                    </a:lnTo>
                    <a:lnTo>
                      <a:pt x="43" y="92"/>
                    </a:lnTo>
                    <a:lnTo>
                      <a:pt x="41" y="90"/>
                    </a:lnTo>
                    <a:lnTo>
                      <a:pt x="41" y="89"/>
                    </a:lnTo>
                    <a:lnTo>
                      <a:pt x="43" y="86"/>
                    </a:lnTo>
                    <a:lnTo>
                      <a:pt x="47" y="82"/>
                    </a:lnTo>
                    <a:lnTo>
                      <a:pt x="56" y="77"/>
                    </a:lnTo>
                    <a:lnTo>
                      <a:pt x="70" y="70"/>
                    </a:lnTo>
                    <a:lnTo>
                      <a:pt x="90" y="60"/>
                    </a:lnTo>
                    <a:lnTo>
                      <a:pt x="112" y="50"/>
                    </a:lnTo>
                    <a:lnTo>
                      <a:pt x="131" y="40"/>
                    </a:lnTo>
                    <a:lnTo>
                      <a:pt x="146" y="30"/>
                    </a:lnTo>
                    <a:lnTo>
                      <a:pt x="159" y="22"/>
                    </a:lnTo>
                    <a:lnTo>
                      <a:pt x="169" y="15"/>
                    </a:lnTo>
                    <a:lnTo>
                      <a:pt x="175" y="10"/>
                    </a:lnTo>
                    <a:lnTo>
                      <a:pt x="180" y="6"/>
                    </a:lnTo>
                    <a:lnTo>
                      <a:pt x="181" y="5"/>
                    </a:lnTo>
                    <a:lnTo>
                      <a:pt x="168" y="0"/>
                    </a:lnTo>
                    <a:close/>
                  </a:path>
                </a:pathLst>
              </a:custGeom>
              <a:solidFill>
                <a:srgbClr val="000000"/>
              </a:solidFill>
              <a:ln w="9525">
                <a:noFill/>
                <a:round/>
                <a:headEnd/>
                <a:tailEnd/>
              </a:ln>
            </p:spPr>
            <p:txBody>
              <a:bodyPr/>
              <a:lstStyle/>
              <a:p>
                <a:endParaRPr lang="en-US"/>
              </a:p>
            </p:txBody>
          </p:sp>
          <p:sp>
            <p:nvSpPr>
              <p:cNvPr id="18668" name="Freeform 185"/>
              <p:cNvSpPr>
                <a:spLocks/>
              </p:cNvSpPr>
              <p:nvPr/>
            </p:nvSpPr>
            <p:spPr bwMode="auto">
              <a:xfrm>
                <a:off x="2838" y="2382"/>
                <a:ext cx="91" cy="46"/>
              </a:xfrm>
              <a:custGeom>
                <a:avLst/>
                <a:gdLst>
                  <a:gd name="T0" fmla="*/ 3 w 180"/>
                  <a:gd name="T1" fmla="*/ 0 h 92"/>
                  <a:gd name="T2" fmla="*/ 3 w 180"/>
                  <a:gd name="T3" fmla="*/ 0 h 92"/>
                  <a:gd name="T4" fmla="*/ 3 w 180"/>
                  <a:gd name="T5" fmla="*/ 1 h 92"/>
                  <a:gd name="T6" fmla="*/ 3 w 180"/>
                  <a:gd name="T7" fmla="*/ 1 h 92"/>
                  <a:gd name="T8" fmla="*/ 3 w 180"/>
                  <a:gd name="T9" fmla="*/ 1 h 92"/>
                  <a:gd name="T10" fmla="*/ 3 w 180"/>
                  <a:gd name="T11" fmla="*/ 1 h 92"/>
                  <a:gd name="T12" fmla="*/ 3 w 180"/>
                  <a:gd name="T13" fmla="*/ 1 h 92"/>
                  <a:gd name="T14" fmla="*/ 3 w 180"/>
                  <a:gd name="T15" fmla="*/ 1 h 92"/>
                  <a:gd name="T16" fmla="*/ 2 w 180"/>
                  <a:gd name="T17" fmla="*/ 1 h 92"/>
                  <a:gd name="T18" fmla="*/ 2 w 180"/>
                  <a:gd name="T19" fmla="*/ 1 h 92"/>
                  <a:gd name="T20" fmla="*/ 2 w 180"/>
                  <a:gd name="T21" fmla="*/ 1 h 92"/>
                  <a:gd name="T22" fmla="*/ 2 w 180"/>
                  <a:gd name="T23" fmla="*/ 1 h 92"/>
                  <a:gd name="T24" fmla="*/ 2 w 180"/>
                  <a:gd name="T25" fmla="*/ 1 h 92"/>
                  <a:gd name="T26" fmla="*/ 2 w 180"/>
                  <a:gd name="T27" fmla="*/ 1 h 92"/>
                  <a:gd name="T28" fmla="*/ 2 w 180"/>
                  <a:gd name="T29" fmla="*/ 1 h 92"/>
                  <a:gd name="T30" fmla="*/ 2 w 180"/>
                  <a:gd name="T31" fmla="*/ 1 h 92"/>
                  <a:gd name="T32" fmla="*/ 2 w 180"/>
                  <a:gd name="T33" fmla="*/ 1 h 92"/>
                  <a:gd name="T34" fmla="*/ 2 w 180"/>
                  <a:gd name="T35" fmla="*/ 1 h 92"/>
                  <a:gd name="T36" fmla="*/ 1 w 180"/>
                  <a:gd name="T37" fmla="*/ 1 h 92"/>
                  <a:gd name="T38" fmla="*/ 1 w 180"/>
                  <a:gd name="T39" fmla="*/ 1 h 92"/>
                  <a:gd name="T40" fmla="*/ 1 w 180"/>
                  <a:gd name="T41" fmla="*/ 1 h 92"/>
                  <a:gd name="T42" fmla="*/ 1 w 180"/>
                  <a:gd name="T43" fmla="*/ 1 h 92"/>
                  <a:gd name="T44" fmla="*/ 1 w 180"/>
                  <a:gd name="T45" fmla="*/ 1 h 92"/>
                  <a:gd name="T46" fmla="*/ 1 w 180"/>
                  <a:gd name="T47" fmla="*/ 1 h 92"/>
                  <a:gd name="T48" fmla="*/ 0 w 180"/>
                  <a:gd name="T49" fmla="*/ 1 h 92"/>
                  <a:gd name="T50" fmla="*/ 1 w 180"/>
                  <a:gd name="T51" fmla="*/ 1 h 92"/>
                  <a:gd name="T52" fmla="*/ 1 w 180"/>
                  <a:gd name="T53" fmla="*/ 1 h 92"/>
                  <a:gd name="T54" fmla="*/ 1 w 180"/>
                  <a:gd name="T55" fmla="*/ 1 h 92"/>
                  <a:gd name="T56" fmla="*/ 1 w 180"/>
                  <a:gd name="T57" fmla="*/ 1 h 92"/>
                  <a:gd name="T58" fmla="*/ 1 w 180"/>
                  <a:gd name="T59" fmla="*/ 1 h 92"/>
                  <a:gd name="T60" fmla="*/ 1 w 180"/>
                  <a:gd name="T61" fmla="*/ 1 h 92"/>
                  <a:gd name="T62" fmla="*/ 1 w 180"/>
                  <a:gd name="T63" fmla="*/ 1 h 92"/>
                  <a:gd name="T64" fmla="*/ 2 w 180"/>
                  <a:gd name="T65" fmla="*/ 1 h 92"/>
                  <a:gd name="T66" fmla="*/ 2 w 180"/>
                  <a:gd name="T67" fmla="*/ 1 h 92"/>
                  <a:gd name="T68" fmla="*/ 2 w 180"/>
                  <a:gd name="T69" fmla="*/ 1 h 92"/>
                  <a:gd name="T70" fmla="*/ 3 w 180"/>
                  <a:gd name="T71" fmla="*/ 1 h 92"/>
                  <a:gd name="T72" fmla="*/ 3 w 180"/>
                  <a:gd name="T73" fmla="*/ 1 h 92"/>
                  <a:gd name="T74" fmla="*/ 3 w 180"/>
                  <a:gd name="T75" fmla="*/ 1 h 92"/>
                  <a:gd name="T76" fmla="*/ 3 w 180"/>
                  <a:gd name="T77" fmla="*/ 1 h 92"/>
                  <a:gd name="T78" fmla="*/ 3 w 180"/>
                  <a:gd name="T79" fmla="*/ 1 h 92"/>
                  <a:gd name="T80" fmla="*/ 3 w 180"/>
                  <a:gd name="T81" fmla="*/ 1 h 92"/>
                  <a:gd name="T82" fmla="*/ 3 w 180"/>
                  <a:gd name="T83" fmla="*/ 1 h 92"/>
                  <a:gd name="T84" fmla="*/ 3 w 180"/>
                  <a:gd name="T85" fmla="*/ 0 h 92"/>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0"/>
                  <a:gd name="T130" fmla="*/ 0 h 92"/>
                  <a:gd name="T131" fmla="*/ 180 w 180"/>
                  <a:gd name="T132" fmla="*/ 92 h 92"/>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0" h="92">
                    <a:moveTo>
                      <a:pt x="169" y="0"/>
                    </a:moveTo>
                    <a:lnTo>
                      <a:pt x="168" y="0"/>
                    </a:lnTo>
                    <a:lnTo>
                      <a:pt x="164" y="1"/>
                    </a:lnTo>
                    <a:lnTo>
                      <a:pt x="160" y="3"/>
                    </a:lnTo>
                    <a:lnTo>
                      <a:pt x="154" y="6"/>
                    </a:lnTo>
                    <a:lnTo>
                      <a:pt x="147" y="9"/>
                    </a:lnTo>
                    <a:lnTo>
                      <a:pt x="138" y="14"/>
                    </a:lnTo>
                    <a:lnTo>
                      <a:pt x="130" y="18"/>
                    </a:lnTo>
                    <a:lnTo>
                      <a:pt x="120" y="24"/>
                    </a:lnTo>
                    <a:lnTo>
                      <a:pt x="114" y="29"/>
                    </a:lnTo>
                    <a:lnTo>
                      <a:pt x="110" y="31"/>
                    </a:lnTo>
                    <a:lnTo>
                      <a:pt x="108" y="32"/>
                    </a:lnTo>
                    <a:lnTo>
                      <a:pt x="107" y="33"/>
                    </a:lnTo>
                    <a:lnTo>
                      <a:pt x="104" y="34"/>
                    </a:lnTo>
                    <a:lnTo>
                      <a:pt x="101" y="37"/>
                    </a:lnTo>
                    <a:lnTo>
                      <a:pt x="93" y="41"/>
                    </a:lnTo>
                    <a:lnTo>
                      <a:pt x="81" y="48"/>
                    </a:lnTo>
                    <a:lnTo>
                      <a:pt x="66" y="56"/>
                    </a:lnTo>
                    <a:lnTo>
                      <a:pt x="52" y="64"/>
                    </a:lnTo>
                    <a:lnTo>
                      <a:pt x="39" y="72"/>
                    </a:lnTo>
                    <a:lnTo>
                      <a:pt x="26" y="78"/>
                    </a:lnTo>
                    <a:lnTo>
                      <a:pt x="16" y="84"/>
                    </a:lnTo>
                    <a:lnTo>
                      <a:pt x="6" y="89"/>
                    </a:lnTo>
                    <a:lnTo>
                      <a:pt x="2" y="91"/>
                    </a:lnTo>
                    <a:lnTo>
                      <a:pt x="0" y="92"/>
                    </a:lnTo>
                    <a:lnTo>
                      <a:pt x="42" y="92"/>
                    </a:lnTo>
                    <a:lnTo>
                      <a:pt x="41" y="91"/>
                    </a:lnTo>
                    <a:lnTo>
                      <a:pt x="41" y="89"/>
                    </a:lnTo>
                    <a:lnTo>
                      <a:pt x="42" y="86"/>
                    </a:lnTo>
                    <a:lnTo>
                      <a:pt x="47" y="82"/>
                    </a:lnTo>
                    <a:lnTo>
                      <a:pt x="56" y="76"/>
                    </a:lnTo>
                    <a:lnTo>
                      <a:pt x="70" y="69"/>
                    </a:lnTo>
                    <a:lnTo>
                      <a:pt x="89" y="60"/>
                    </a:lnTo>
                    <a:lnTo>
                      <a:pt x="111" y="49"/>
                    </a:lnTo>
                    <a:lnTo>
                      <a:pt x="131" y="39"/>
                    </a:lnTo>
                    <a:lnTo>
                      <a:pt x="146" y="30"/>
                    </a:lnTo>
                    <a:lnTo>
                      <a:pt x="158" y="22"/>
                    </a:lnTo>
                    <a:lnTo>
                      <a:pt x="169" y="15"/>
                    </a:lnTo>
                    <a:lnTo>
                      <a:pt x="175" y="9"/>
                    </a:lnTo>
                    <a:lnTo>
                      <a:pt x="179" y="6"/>
                    </a:lnTo>
                    <a:lnTo>
                      <a:pt x="180" y="4"/>
                    </a:lnTo>
                    <a:lnTo>
                      <a:pt x="169" y="0"/>
                    </a:lnTo>
                    <a:close/>
                  </a:path>
                </a:pathLst>
              </a:custGeom>
              <a:solidFill>
                <a:srgbClr val="000000"/>
              </a:solidFill>
              <a:ln w="9525">
                <a:noFill/>
                <a:round/>
                <a:headEnd/>
                <a:tailEnd/>
              </a:ln>
            </p:spPr>
            <p:txBody>
              <a:bodyPr/>
              <a:lstStyle/>
              <a:p>
                <a:endParaRPr lang="en-US"/>
              </a:p>
            </p:txBody>
          </p:sp>
          <p:sp>
            <p:nvSpPr>
              <p:cNvPr id="18669" name="Freeform 186"/>
              <p:cNvSpPr>
                <a:spLocks/>
              </p:cNvSpPr>
              <p:nvPr/>
            </p:nvSpPr>
            <p:spPr bwMode="auto">
              <a:xfrm>
                <a:off x="2848" y="2395"/>
                <a:ext cx="90" cy="46"/>
              </a:xfrm>
              <a:custGeom>
                <a:avLst/>
                <a:gdLst>
                  <a:gd name="T0" fmla="*/ 2 w 181"/>
                  <a:gd name="T1" fmla="*/ 0 h 91"/>
                  <a:gd name="T2" fmla="*/ 2 w 181"/>
                  <a:gd name="T3" fmla="*/ 0 h 91"/>
                  <a:gd name="T4" fmla="*/ 2 w 181"/>
                  <a:gd name="T5" fmla="*/ 1 h 91"/>
                  <a:gd name="T6" fmla="*/ 2 w 181"/>
                  <a:gd name="T7" fmla="*/ 1 h 91"/>
                  <a:gd name="T8" fmla="*/ 2 w 181"/>
                  <a:gd name="T9" fmla="*/ 1 h 91"/>
                  <a:gd name="T10" fmla="*/ 2 w 181"/>
                  <a:gd name="T11" fmla="*/ 1 h 91"/>
                  <a:gd name="T12" fmla="*/ 2 w 181"/>
                  <a:gd name="T13" fmla="*/ 1 h 91"/>
                  <a:gd name="T14" fmla="*/ 2 w 181"/>
                  <a:gd name="T15" fmla="*/ 1 h 91"/>
                  <a:gd name="T16" fmla="*/ 1 w 181"/>
                  <a:gd name="T17" fmla="*/ 1 h 91"/>
                  <a:gd name="T18" fmla="*/ 1 w 181"/>
                  <a:gd name="T19" fmla="*/ 1 h 91"/>
                  <a:gd name="T20" fmla="*/ 1 w 181"/>
                  <a:gd name="T21" fmla="*/ 1 h 91"/>
                  <a:gd name="T22" fmla="*/ 1 w 181"/>
                  <a:gd name="T23" fmla="*/ 1 h 91"/>
                  <a:gd name="T24" fmla="*/ 1 w 181"/>
                  <a:gd name="T25" fmla="*/ 1 h 91"/>
                  <a:gd name="T26" fmla="*/ 1 w 181"/>
                  <a:gd name="T27" fmla="*/ 1 h 91"/>
                  <a:gd name="T28" fmla="*/ 1 w 181"/>
                  <a:gd name="T29" fmla="*/ 1 h 91"/>
                  <a:gd name="T30" fmla="*/ 1 w 181"/>
                  <a:gd name="T31" fmla="*/ 1 h 91"/>
                  <a:gd name="T32" fmla="*/ 1 w 181"/>
                  <a:gd name="T33" fmla="*/ 1 h 91"/>
                  <a:gd name="T34" fmla="*/ 1 w 181"/>
                  <a:gd name="T35" fmla="*/ 1 h 91"/>
                  <a:gd name="T36" fmla="*/ 0 w 181"/>
                  <a:gd name="T37" fmla="*/ 1 h 91"/>
                  <a:gd name="T38" fmla="*/ 0 w 181"/>
                  <a:gd name="T39" fmla="*/ 2 h 91"/>
                  <a:gd name="T40" fmla="*/ 0 w 181"/>
                  <a:gd name="T41" fmla="*/ 2 h 91"/>
                  <a:gd name="T42" fmla="*/ 0 w 181"/>
                  <a:gd name="T43" fmla="*/ 2 h 91"/>
                  <a:gd name="T44" fmla="*/ 0 w 181"/>
                  <a:gd name="T45" fmla="*/ 2 h 91"/>
                  <a:gd name="T46" fmla="*/ 0 w 181"/>
                  <a:gd name="T47" fmla="*/ 2 h 91"/>
                  <a:gd name="T48" fmla="*/ 0 w 181"/>
                  <a:gd name="T49" fmla="*/ 2 h 91"/>
                  <a:gd name="T50" fmla="*/ 0 w 181"/>
                  <a:gd name="T51" fmla="*/ 2 h 91"/>
                  <a:gd name="T52" fmla="*/ 0 w 181"/>
                  <a:gd name="T53" fmla="*/ 2 h 91"/>
                  <a:gd name="T54" fmla="*/ 0 w 181"/>
                  <a:gd name="T55" fmla="*/ 2 h 91"/>
                  <a:gd name="T56" fmla="*/ 0 w 181"/>
                  <a:gd name="T57" fmla="*/ 2 h 91"/>
                  <a:gd name="T58" fmla="*/ 0 w 181"/>
                  <a:gd name="T59" fmla="*/ 2 h 91"/>
                  <a:gd name="T60" fmla="*/ 0 w 181"/>
                  <a:gd name="T61" fmla="*/ 2 h 91"/>
                  <a:gd name="T62" fmla="*/ 0 w 181"/>
                  <a:gd name="T63" fmla="*/ 2 h 91"/>
                  <a:gd name="T64" fmla="*/ 1 w 181"/>
                  <a:gd name="T65" fmla="*/ 2 h 91"/>
                  <a:gd name="T66" fmla="*/ 1 w 181"/>
                  <a:gd name="T67" fmla="*/ 1 h 91"/>
                  <a:gd name="T68" fmla="*/ 1 w 181"/>
                  <a:gd name="T69" fmla="*/ 1 h 91"/>
                  <a:gd name="T70" fmla="*/ 2 w 181"/>
                  <a:gd name="T71" fmla="*/ 1 h 91"/>
                  <a:gd name="T72" fmla="*/ 2 w 181"/>
                  <a:gd name="T73" fmla="*/ 1 h 91"/>
                  <a:gd name="T74" fmla="*/ 2 w 181"/>
                  <a:gd name="T75" fmla="*/ 1 h 91"/>
                  <a:gd name="T76" fmla="*/ 2 w 181"/>
                  <a:gd name="T77" fmla="*/ 1 h 91"/>
                  <a:gd name="T78" fmla="*/ 2 w 181"/>
                  <a:gd name="T79" fmla="*/ 1 h 91"/>
                  <a:gd name="T80" fmla="*/ 2 w 181"/>
                  <a:gd name="T81" fmla="*/ 1 h 91"/>
                  <a:gd name="T82" fmla="*/ 2 w 181"/>
                  <a:gd name="T83" fmla="*/ 1 h 91"/>
                  <a:gd name="T84" fmla="*/ 2 w 181"/>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1"/>
                  <a:gd name="T130" fmla="*/ 0 h 91"/>
                  <a:gd name="T131" fmla="*/ 181 w 181"/>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1" h="91">
                    <a:moveTo>
                      <a:pt x="169" y="0"/>
                    </a:moveTo>
                    <a:lnTo>
                      <a:pt x="168" y="0"/>
                    </a:lnTo>
                    <a:lnTo>
                      <a:pt x="166" y="1"/>
                    </a:lnTo>
                    <a:lnTo>
                      <a:pt x="161" y="4"/>
                    </a:lnTo>
                    <a:lnTo>
                      <a:pt x="154" y="6"/>
                    </a:lnTo>
                    <a:lnTo>
                      <a:pt x="147" y="10"/>
                    </a:lnTo>
                    <a:lnTo>
                      <a:pt x="139" y="13"/>
                    </a:lnTo>
                    <a:lnTo>
                      <a:pt x="131" y="18"/>
                    </a:lnTo>
                    <a:lnTo>
                      <a:pt x="122" y="23"/>
                    </a:lnTo>
                    <a:lnTo>
                      <a:pt x="115" y="28"/>
                    </a:lnTo>
                    <a:lnTo>
                      <a:pt x="112" y="30"/>
                    </a:lnTo>
                    <a:lnTo>
                      <a:pt x="109" y="31"/>
                    </a:lnTo>
                    <a:lnTo>
                      <a:pt x="108" y="33"/>
                    </a:lnTo>
                    <a:lnTo>
                      <a:pt x="106" y="34"/>
                    </a:lnTo>
                    <a:lnTo>
                      <a:pt x="103" y="36"/>
                    </a:lnTo>
                    <a:lnTo>
                      <a:pt x="95" y="41"/>
                    </a:lnTo>
                    <a:lnTo>
                      <a:pt x="83" y="48"/>
                    </a:lnTo>
                    <a:lnTo>
                      <a:pt x="68" y="56"/>
                    </a:lnTo>
                    <a:lnTo>
                      <a:pt x="53" y="64"/>
                    </a:lnTo>
                    <a:lnTo>
                      <a:pt x="39" y="72"/>
                    </a:lnTo>
                    <a:lnTo>
                      <a:pt x="27" y="78"/>
                    </a:lnTo>
                    <a:lnTo>
                      <a:pt x="16" y="83"/>
                    </a:lnTo>
                    <a:lnTo>
                      <a:pt x="7" y="88"/>
                    </a:lnTo>
                    <a:lnTo>
                      <a:pt x="2" y="90"/>
                    </a:lnTo>
                    <a:lnTo>
                      <a:pt x="0" y="91"/>
                    </a:lnTo>
                    <a:lnTo>
                      <a:pt x="43" y="91"/>
                    </a:lnTo>
                    <a:lnTo>
                      <a:pt x="42" y="90"/>
                    </a:lnTo>
                    <a:lnTo>
                      <a:pt x="40" y="88"/>
                    </a:lnTo>
                    <a:lnTo>
                      <a:pt x="43" y="86"/>
                    </a:lnTo>
                    <a:lnTo>
                      <a:pt x="47" y="81"/>
                    </a:lnTo>
                    <a:lnTo>
                      <a:pt x="55" y="75"/>
                    </a:lnTo>
                    <a:lnTo>
                      <a:pt x="69" y="68"/>
                    </a:lnTo>
                    <a:lnTo>
                      <a:pt x="90" y="59"/>
                    </a:lnTo>
                    <a:lnTo>
                      <a:pt x="112" y="49"/>
                    </a:lnTo>
                    <a:lnTo>
                      <a:pt x="131" y="38"/>
                    </a:lnTo>
                    <a:lnTo>
                      <a:pt x="146" y="29"/>
                    </a:lnTo>
                    <a:lnTo>
                      <a:pt x="159" y="21"/>
                    </a:lnTo>
                    <a:lnTo>
                      <a:pt x="169" y="14"/>
                    </a:lnTo>
                    <a:lnTo>
                      <a:pt x="175" y="8"/>
                    </a:lnTo>
                    <a:lnTo>
                      <a:pt x="180" y="5"/>
                    </a:lnTo>
                    <a:lnTo>
                      <a:pt x="181" y="4"/>
                    </a:lnTo>
                    <a:lnTo>
                      <a:pt x="169" y="0"/>
                    </a:lnTo>
                    <a:close/>
                  </a:path>
                </a:pathLst>
              </a:custGeom>
              <a:solidFill>
                <a:srgbClr val="000000"/>
              </a:solidFill>
              <a:ln w="9525">
                <a:noFill/>
                <a:round/>
                <a:headEnd/>
                <a:tailEnd/>
              </a:ln>
            </p:spPr>
            <p:txBody>
              <a:bodyPr/>
              <a:lstStyle/>
              <a:p>
                <a:endParaRPr lang="en-US"/>
              </a:p>
            </p:txBody>
          </p:sp>
          <p:sp>
            <p:nvSpPr>
              <p:cNvPr id="18670" name="Freeform 187"/>
              <p:cNvSpPr>
                <a:spLocks/>
              </p:cNvSpPr>
              <p:nvPr/>
            </p:nvSpPr>
            <p:spPr bwMode="auto">
              <a:xfrm>
                <a:off x="2858" y="2408"/>
                <a:ext cx="91" cy="45"/>
              </a:xfrm>
              <a:custGeom>
                <a:avLst/>
                <a:gdLst>
                  <a:gd name="T0" fmla="*/ 3 w 182"/>
                  <a:gd name="T1" fmla="*/ 0 h 91"/>
                  <a:gd name="T2" fmla="*/ 3 w 182"/>
                  <a:gd name="T3" fmla="*/ 0 h 91"/>
                  <a:gd name="T4" fmla="*/ 3 w 182"/>
                  <a:gd name="T5" fmla="*/ 0 h 91"/>
                  <a:gd name="T6" fmla="*/ 3 w 182"/>
                  <a:gd name="T7" fmla="*/ 0 h 91"/>
                  <a:gd name="T8" fmla="*/ 3 w 182"/>
                  <a:gd name="T9" fmla="*/ 0 h 91"/>
                  <a:gd name="T10" fmla="*/ 3 w 182"/>
                  <a:gd name="T11" fmla="*/ 0 h 91"/>
                  <a:gd name="T12" fmla="*/ 3 w 182"/>
                  <a:gd name="T13" fmla="*/ 0 h 91"/>
                  <a:gd name="T14" fmla="*/ 3 w 182"/>
                  <a:gd name="T15" fmla="*/ 0 h 91"/>
                  <a:gd name="T16" fmla="*/ 2 w 182"/>
                  <a:gd name="T17" fmla="*/ 0 h 91"/>
                  <a:gd name="T18" fmla="*/ 2 w 182"/>
                  <a:gd name="T19" fmla="*/ 0 h 91"/>
                  <a:gd name="T20" fmla="*/ 2 w 182"/>
                  <a:gd name="T21" fmla="*/ 0 h 91"/>
                  <a:gd name="T22" fmla="*/ 2 w 182"/>
                  <a:gd name="T23" fmla="*/ 0 h 91"/>
                  <a:gd name="T24" fmla="*/ 2 w 182"/>
                  <a:gd name="T25" fmla="*/ 0 h 91"/>
                  <a:gd name="T26" fmla="*/ 2 w 182"/>
                  <a:gd name="T27" fmla="*/ 0 h 91"/>
                  <a:gd name="T28" fmla="*/ 2 w 182"/>
                  <a:gd name="T29" fmla="*/ 0 h 91"/>
                  <a:gd name="T30" fmla="*/ 1 w 182"/>
                  <a:gd name="T31" fmla="*/ 0 h 91"/>
                  <a:gd name="T32" fmla="*/ 1 w 182"/>
                  <a:gd name="T33" fmla="*/ 0 h 91"/>
                  <a:gd name="T34" fmla="*/ 1 w 182"/>
                  <a:gd name="T35" fmla="*/ 0 h 91"/>
                  <a:gd name="T36" fmla="*/ 1 w 182"/>
                  <a:gd name="T37" fmla="*/ 1 h 91"/>
                  <a:gd name="T38" fmla="*/ 1 w 182"/>
                  <a:gd name="T39" fmla="*/ 1 h 91"/>
                  <a:gd name="T40" fmla="*/ 1 w 182"/>
                  <a:gd name="T41" fmla="*/ 1 h 91"/>
                  <a:gd name="T42" fmla="*/ 1 w 182"/>
                  <a:gd name="T43" fmla="*/ 1 h 91"/>
                  <a:gd name="T44" fmla="*/ 1 w 182"/>
                  <a:gd name="T45" fmla="*/ 1 h 91"/>
                  <a:gd name="T46" fmla="*/ 1 w 182"/>
                  <a:gd name="T47" fmla="*/ 1 h 91"/>
                  <a:gd name="T48" fmla="*/ 0 w 182"/>
                  <a:gd name="T49" fmla="*/ 1 h 91"/>
                  <a:gd name="T50" fmla="*/ 1 w 182"/>
                  <a:gd name="T51" fmla="*/ 1 h 91"/>
                  <a:gd name="T52" fmla="*/ 1 w 182"/>
                  <a:gd name="T53" fmla="*/ 1 h 91"/>
                  <a:gd name="T54" fmla="*/ 1 w 182"/>
                  <a:gd name="T55" fmla="*/ 1 h 91"/>
                  <a:gd name="T56" fmla="*/ 1 w 182"/>
                  <a:gd name="T57" fmla="*/ 1 h 91"/>
                  <a:gd name="T58" fmla="*/ 1 w 182"/>
                  <a:gd name="T59" fmla="*/ 1 h 91"/>
                  <a:gd name="T60" fmla="*/ 1 w 182"/>
                  <a:gd name="T61" fmla="*/ 1 h 91"/>
                  <a:gd name="T62" fmla="*/ 1 w 182"/>
                  <a:gd name="T63" fmla="*/ 1 h 91"/>
                  <a:gd name="T64" fmla="*/ 1 w 182"/>
                  <a:gd name="T65" fmla="*/ 1 h 91"/>
                  <a:gd name="T66" fmla="*/ 1 w 182"/>
                  <a:gd name="T67" fmla="*/ 0 h 91"/>
                  <a:gd name="T68" fmla="*/ 2 w 182"/>
                  <a:gd name="T69" fmla="*/ 0 h 91"/>
                  <a:gd name="T70" fmla="*/ 3 w 182"/>
                  <a:gd name="T71" fmla="*/ 0 h 91"/>
                  <a:gd name="T72" fmla="*/ 3 w 182"/>
                  <a:gd name="T73" fmla="*/ 0 h 91"/>
                  <a:gd name="T74" fmla="*/ 3 w 182"/>
                  <a:gd name="T75" fmla="*/ 0 h 91"/>
                  <a:gd name="T76" fmla="*/ 3 w 182"/>
                  <a:gd name="T77" fmla="*/ 0 h 91"/>
                  <a:gd name="T78" fmla="*/ 3 w 182"/>
                  <a:gd name="T79" fmla="*/ 0 h 91"/>
                  <a:gd name="T80" fmla="*/ 3 w 182"/>
                  <a:gd name="T81" fmla="*/ 0 h 91"/>
                  <a:gd name="T82" fmla="*/ 3 w 182"/>
                  <a:gd name="T83" fmla="*/ 0 h 91"/>
                  <a:gd name="T84" fmla="*/ 3 w 182"/>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2"/>
                  <a:gd name="T130" fmla="*/ 0 h 91"/>
                  <a:gd name="T131" fmla="*/ 182 w 182"/>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2" h="91">
                    <a:moveTo>
                      <a:pt x="170" y="0"/>
                    </a:moveTo>
                    <a:lnTo>
                      <a:pt x="169" y="0"/>
                    </a:lnTo>
                    <a:lnTo>
                      <a:pt x="165" y="1"/>
                    </a:lnTo>
                    <a:lnTo>
                      <a:pt x="161" y="3"/>
                    </a:lnTo>
                    <a:lnTo>
                      <a:pt x="155" y="5"/>
                    </a:lnTo>
                    <a:lnTo>
                      <a:pt x="148" y="9"/>
                    </a:lnTo>
                    <a:lnTo>
                      <a:pt x="139" y="12"/>
                    </a:lnTo>
                    <a:lnTo>
                      <a:pt x="131" y="17"/>
                    </a:lnTo>
                    <a:lnTo>
                      <a:pt x="122" y="23"/>
                    </a:lnTo>
                    <a:lnTo>
                      <a:pt x="115" y="27"/>
                    </a:lnTo>
                    <a:lnTo>
                      <a:pt x="111" y="30"/>
                    </a:lnTo>
                    <a:lnTo>
                      <a:pt x="109" y="31"/>
                    </a:lnTo>
                    <a:lnTo>
                      <a:pt x="108" y="32"/>
                    </a:lnTo>
                    <a:lnTo>
                      <a:pt x="106" y="33"/>
                    </a:lnTo>
                    <a:lnTo>
                      <a:pt x="102" y="35"/>
                    </a:lnTo>
                    <a:lnTo>
                      <a:pt x="94" y="40"/>
                    </a:lnTo>
                    <a:lnTo>
                      <a:pt x="83" y="47"/>
                    </a:lnTo>
                    <a:lnTo>
                      <a:pt x="68" y="56"/>
                    </a:lnTo>
                    <a:lnTo>
                      <a:pt x="53" y="64"/>
                    </a:lnTo>
                    <a:lnTo>
                      <a:pt x="39" y="71"/>
                    </a:lnTo>
                    <a:lnTo>
                      <a:pt x="26" y="78"/>
                    </a:lnTo>
                    <a:lnTo>
                      <a:pt x="16" y="84"/>
                    </a:lnTo>
                    <a:lnTo>
                      <a:pt x="7" y="87"/>
                    </a:lnTo>
                    <a:lnTo>
                      <a:pt x="2" y="90"/>
                    </a:lnTo>
                    <a:lnTo>
                      <a:pt x="0" y="91"/>
                    </a:lnTo>
                    <a:lnTo>
                      <a:pt x="43" y="91"/>
                    </a:lnTo>
                    <a:lnTo>
                      <a:pt x="42" y="90"/>
                    </a:lnTo>
                    <a:lnTo>
                      <a:pt x="41" y="87"/>
                    </a:lnTo>
                    <a:lnTo>
                      <a:pt x="43" y="85"/>
                    </a:lnTo>
                    <a:lnTo>
                      <a:pt x="48" y="80"/>
                    </a:lnTo>
                    <a:lnTo>
                      <a:pt x="56" y="75"/>
                    </a:lnTo>
                    <a:lnTo>
                      <a:pt x="70" y="68"/>
                    </a:lnTo>
                    <a:lnTo>
                      <a:pt x="91" y="58"/>
                    </a:lnTo>
                    <a:lnTo>
                      <a:pt x="112" y="48"/>
                    </a:lnTo>
                    <a:lnTo>
                      <a:pt x="132" y="38"/>
                    </a:lnTo>
                    <a:lnTo>
                      <a:pt x="147" y="29"/>
                    </a:lnTo>
                    <a:lnTo>
                      <a:pt x="160" y="20"/>
                    </a:lnTo>
                    <a:lnTo>
                      <a:pt x="170" y="14"/>
                    </a:lnTo>
                    <a:lnTo>
                      <a:pt x="176" y="8"/>
                    </a:lnTo>
                    <a:lnTo>
                      <a:pt x="180" y="4"/>
                    </a:lnTo>
                    <a:lnTo>
                      <a:pt x="182" y="3"/>
                    </a:lnTo>
                    <a:lnTo>
                      <a:pt x="170" y="0"/>
                    </a:lnTo>
                    <a:close/>
                  </a:path>
                </a:pathLst>
              </a:custGeom>
              <a:solidFill>
                <a:srgbClr val="000000"/>
              </a:solidFill>
              <a:ln w="9525">
                <a:noFill/>
                <a:round/>
                <a:headEnd/>
                <a:tailEnd/>
              </a:ln>
            </p:spPr>
            <p:txBody>
              <a:bodyPr/>
              <a:lstStyle/>
              <a:p>
                <a:endParaRPr lang="en-US"/>
              </a:p>
            </p:txBody>
          </p:sp>
          <p:sp>
            <p:nvSpPr>
              <p:cNvPr id="18671" name="Freeform 188"/>
              <p:cNvSpPr>
                <a:spLocks/>
              </p:cNvSpPr>
              <p:nvPr/>
            </p:nvSpPr>
            <p:spPr bwMode="auto">
              <a:xfrm>
                <a:off x="2868" y="2421"/>
                <a:ext cx="91" cy="45"/>
              </a:xfrm>
              <a:custGeom>
                <a:avLst/>
                <a:gdLst>
                  <a:gd name="T0" fmla="*/ 3 w 182"/>
                  <a:gd name="T1" fmla="*/ 0 h 91"/>
                  <a:gd name="T2" fmla="*/ 3 w 182"/>
                  <a:gd name="T3" fmla="*/ 0 h 91"/>
                  <a:gd name="T4" fmla="*/ 3 w 182"/>
                  <a:gd name="T5" fmla="*/ 0 h 91"/>
                  <a:gd name="T6" fmla="*/ 3 w 182"/>
                  <a:gd name="T7" fmla="*/ 0 h 91"/>
                  <a:gd name="T8" fmla="*/ 3 w 182"/>
                  <a:gd name="T9" fmla="*/ 0 h 91"/>
                  <a:gd name="T10" fmla="*/ 3 w 182"/>
                  <a:gd name="T11" fmla="*/ 0 h 91"/>
                  <a:gd name="T12" fmla="*/ 3 w 182"/>
                  <a:gd name="T13" fmla="*/ 0 h 91"/>
                  <a:gd name="T14" fmla="*/ 3 w 182"/>
                  <a:gd name="T15" fmla="*/ 0 h 91"/>
                  <a:gd name="T16" fmla="*/ 2 w 182"/>
                  <a:gd name="T17" fmla="*/ 0 h 91"/>
                  <a:gd name="T18" fmla="*/ 2 w 182"/>
                  <a:gd name="T19" fmla="*/ 0 h 91"/>
                  <a:gd name="T20" fmla="*/ 2 w 182"/>
                  <a:gd name="T21" fmla="*/ 0 h 91"/>
                  <a:gd name="T22" fmla="*/ 2 w 182"/>
                  <a:gd name="T23" fmla="*/ 0 h 91"/>
                  <a:gd name="T24" fmla="*/ 2 w 182"/>
                  <a:gd name="T25" fmla="*/ 0 h 91"/>
                  <a:gd name="T26" fmla="*/ 2 w 182"/>
                  <a:gd name="T27" fmla="*/ 0 h 91"/>
                  <a:gd name="T28" fmla="*/ 2 w 182"/>
                  <a:gd name="T29" fmla="*/ 0 h 91"/>
                  <a:gd name="T30" fmla="*/ 1 w 182"/>
                  <a:gd name="T31" fmla="*/ 0 h 91"/>
                  <a:gd name="T32" fmla="*/ 1 w 182"/>
                  <a:gd name="T33" fmla="*/ 0 h 91"/>
                  <a:gd name="T34" fmla="*/ 1 w 182"/>
                  <a:gd name="T35" fmla="*/ 0 h 91"/>
                  <a:gd name="T36" fmla="*/ 1 w 182"/>
                  <a:gd name="T37" fmla="*/ 1 h 91"/>
                  <a:gd name="T38" fmla="*/ 1 w 182"/>
                  <a:gd name="T39" fmla="*/ 1 h 91"/>
                  <a:gd name="T40" fmla="*/ 1 w 182"/>
                  <a:gd name="T41" fmla="*/ 1 h 91"/>
                  <a:gd name="T42" fmla="*/ 1 w 182"/>
                  <a:gd name="T43" fmla="*/ 1 h 91"/>
                  <a:gd name="T44" fmla="*/ 1 w 182"/>
                  <a:gd name="T45" fmla="*/ 1 h 91"/>
                  <a:gd name="T46" fmla="*/ 1 w 182"/>
                  <a:gd name="T47" fmla="*/ 1 h 91"/>
                  <a:gd name="T48" fmla="*/ 0 w 182"/>
                  <a:gd name="T49" fmla="*/ 1 h 91"/>
                  <a:gd name="T50" fmla="*/ 1 w 182"/>
                  <a:gd name="T51" fmla="*/ 1 h 91"/>
                  <a:gd name="T52" fmla="*/ 1 w 182"/>
                  <a:gd name="T53" fmla="*/ 1 h 91"/>
                  <a:gd name="T54" fmla="*/ 1 w 182"/>
                  <a:gd name="T55" fmla="*/ 1 h 91"/>
                  <a:gd name="T56" fmla="*/ 1 w 182"/>
                  <a:gd name="T57" fmla="*/ 1 h 91"/>
                  <a:gd name="T58" fmla="*/ 1 w 182"/>
                  <a:gd name="T59" fmla="*/ 1 h 91"/>
                  <a:gd name="T60" fmla="*/ 1 w 182"/>
                  <a:gd name="T61" fmla="*/ 1 h 91"/>
                  <a:gd name="T62" fmla="*/ 1 w 182"/>
                  <a:gd name="T63" fmla="*/ 1 h 91"/>
                  <a:gd name="T64" fmla="*/ 1 w 182"/>
                  <a:gd name="T65" fmla="*/ 1 h 91"/>
                  <a:gd name="T66" fmla="*/ 1 w 182"/>
                  <a:gd name="T67" fmla="*/ 0 h 91"/>
                  <a:gd name="T68" fmla="*/ 2 w 182"/>
                  <a:gd name="T69" fmla="*/ 0 h 91"/>
                  <a:gd name="T70" fmla="*/ 3 w 182"/>
                  <a:gd name="T71" fmla="*/ 0 h 91"/>
                  <a:gd name="T72" fmla="*/ 3 w 182"/>
                  <a:gd name="T73" fmla="*/ 0 h 91"/>
                  <a:gd name="T74" fmla="*/ 3 w 182"/>
                  <a:gd name="T75" fmla="*/ 0 h 91"/>
                  <a:gd name="T76" fmla="*/ 3 w 182"/>
                  <a:gd name="T77" fmla="*/ 0 h 91"/>
                  <a:gd name="T78" fmla="*/ 3 w 182"/>
                  <a:gd name="T79" fmla="*/ 0 h 91"/>
                  <a:gd name="T80" fmla="*/ 3 w 182"/>
                  <a:gd name="T81" fmla="*/ 0 h 91"/>
                  <a:gd name="T82" fmla="*/ 3 w 182"/>
                  <a:gd name="T83" fmla="*/ 0 h 91"/>
                  <a:gd name="T84" fmla="*/ 3 w 182"/>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2"/>
                  <a:gd name="T130" fmla="*/ 0 h 91"/>
                  <a:gd name="T131" fmla="*/ 182 w 182"/>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2" h="91">
                    <a:moveTo>
                      <a:pt x="171" y="0"/>
                    </a:moveTo>
                    <a:lnTo>
                      <a:pt x="169" y="0"/>
                    </a:lnTo>
                    <a:lnTo>
                      <a:pt x="166" y="1"/>
                    </a:lnTo>
                    <a:lnTo>
                      <a:pt x="161" y="4"/>
                    </a:lnTo>
                    <a:lnTo>
                      <a:pt x="156" y="6"/>
                    </a:lnTo>
                    <a:lnTo>
                      <a:pt x="149" y="9"/>
                    </a:lnTo>
                    <a:lnTo>
                      <a:pt x="141" y="13"/>
                    </a:lnTo>
                    <a:lnTo>
                      <a:pt x="133" y="17"/>
                    </a:lnTo>
                    <a:lnTo>
                      <a:pt x="123" y="23"/>
                    </a:lnTo>
                    <a:lnTo>
                      <a:pt x="117" y="28"/>
                    </a:lnTo>
                    <a:lnTo>
                      <a:pt x="113" y="30"/>
                    </a:lnTo>
                    <a:lnTo>
                      <a:pt x="111" y="31"/>
                    </a:lnTo>
                    <a:lnTo>
                      <a:pt x="110" y="32"/>
                    </a:lnTo>
                    <a:lnTo>
                      <a:pt x="107" y="33"/>
                    </a:lnTo>
                    <a:lnTo>
                      <a:pt x="103" y="36"/>
                    </a:lnTo>
                    <a:lnTo>
                      <a:pt x="96" y="40"/>
                    </a:lnTo>
                    <a:lnTo>
                      <a:pt x="83" y="47"/>
                    </a:lnTo>
                    <a:lnTo>
                      <a:pt x="68" y="57"/>
                    </a:lnTo>
                    <a:lnTo>
                      <a:pt x="53" y="65"/>
                    </a:lnTo>
                    <a:lnTo>
                      <a:pt x="39" y="72"/>
                    </a:lnTo>
                    <a:lnTo>
                      <a:pt x="27" y="78"/>
                    </a:lnTo>
                    <a:lnTo>
                      <a:pt x="16" y="84"/>
                    </a:lnTo>
                    <a:lnTo>
                      <a:pt x="7" y="88"/>
                    </a:lnTo>
                    <a:lnTo>
                      <a:pt x="3" y="90"/>
                    </a:lnTo>
                    <a:lnTo>
                      <a:pt x="0" y="91"/>
                    </a:lnTo>
                    <a:lnTo>
                      <a:pt x="44" y="91"/>
                    </a:lnTo>
                    <a:lnTo>
                      <a:pt x="43" y="90"/>
                    </a:lnTo>
                    <a:lnTo>
                      <a:pt x="42" y="88"/>
                    </a:lnTo>
                    <a:lnTo>
                      <a:pt x="44" y="85"/>
                    </a:lnTo>
                    <a:lnTo>
                      <a:pt x="49" y="81"/>
                    </a:lnTo>
                    <a:lnTo>
                      <a:pt x="57" y="75"/>
                    </a:lnTo>
                    <a:lnTo>
                      <a:pt x="70" y="68"/>
                    </a:lnTo>
                    <a:lnTo>
                      <a:pt x="91" y="59"/>
                    </a:lnTo>
                    <a:lnTo>
                      <a:pt x="113" y="48"/>
                    </a:lnTo>
                    <a:lnTo>
                      <a:pt x="133" y="38"/>
                    </a:lnTo>
                    <a:lnTo>
                      <a:pt x="148" y="29"/>
                    </a:lnTo>
                    <a:lnTo>
                      <a:pt x="160" y="21"/>
                    </a:lnTo>
                    <a:lnTo>
                      <a:pt x="171" y="14"/>
                    </a:lnTo>
                    <a:lnTo>
                      <a:pt x="176" y="8"/>
                    </a:lnTo>
                    <a:lnTo>
                      <a:pt x="181" y="5"/>
                    </a:lnTo>
                    <a:lnTo>
                      <a:pt x="182" y="4"/>
                    </a:lnTo>
                    <a:lnTo>
                      <a:pt x="171" y="0"/>
                    </a:lnTo>
                    <a:close/>
                  </a:path>
                </a:pathLst>
              </a:custGeom>
              <a:solidFill>
                <a:srgbClr val="000000"/>
              </a:solidFill>
              <a:ln w="9525">
                <a:noFill/>
                <a:round/>
                <a:headEnd/>
                <a:tailEnd/>
              </a:ln>
            </p:spPr>
            <p:txBody>
              <a:bodyPr/>
              <a:lstStyle/>
              <a:p>
                <a:endParaRPr lang="en-US"/>
              </a:p>
            </p:txBody>
          </p:sp>
          <p:sp>
            <p:nvSpPr>
              <p:cNvPr id="18672" name="Freeform 189"/>
              <p:cNvSpPr>
                <a:spLocks/>
              </p:cNvSpPr>
              <p:nvPr/>
            </p:nvSpPr>
            <p:spPr bwMode="auto">
              <a:xfrm>
                <a:off x="2878" y="2433"/>
                <a:ext cx="91" cy="46"/>
              </a:xfrm>
              <a:custGeom>
                <a:avLst/>
                <a:gdLst>
                  <a:gd name="T0" fmla="*/ 3 w 182"/>
                  <a:gd name="T1" fmla="*/ 0 h 91"/>
                  <a:gd name="T2" fmla="*/ 3 w 182"/>
                  <a:gd name="T3" fmla="*/ 0 h 91"/>
                  <a:gd name="T4" fmla="*/ 3 w 182"/>
                  <a:gd name="T5" fmla="*/ 1 h 91"/>
                  <a:gd name="T6" fmla="*/ 3 w 182"/>
                  <a:gd name="T7" fmla="*/ 1 h 91"/>
                  <a:gd name="T8" fmla="*/ 3 w 182"/>
                  <a:gd name="T9" fmla="*/ 1 h 91"/>
                  <a:gd name="T10" fmla="*/ 3 w 182"/>
                  <a:gd name="T11" fmla="*/ 1 h 91"/>
                  <a:gd name="T12" fmla="*/ 3 w 182"/>
                  <a:gd name="T13" fmla="*/ 1 h 91"/>
                  <a:gd name="T14" fmla="*/ 3 w 182"/>
                  <a:gd name="T15" fmla="*/ 1 h 91"/>
                  <a:gd name="T16" fmla="*/ 2 w 182"/>
                  <a:gd name="T17" fmla="*/ 1 h 91"/>
                  <a:gd name="T18" fmla="*/ 2 w 182"/>
                  <a:gd name="T19" fmla="*/ 1 h 91"/>
                  <a:gd name="T20" fmla="*/ 2 w 182"/>
                  <a:gd name="T21" fmla="*/ 1 h 91"/>
                  <a:gd name="T22" fmla="*/ 2 w 182"/>
                  <a:gd name="T23" fmla="*/ 1 h 91"/>
                  <a:gd name="T24" fmla="*/ 2 w 182"/>
                  <a:gd name="T25" fmla="*/ 1 h 91"/>
                  <a:gd name="T26" fmla="*/ 2 w 182"/>
                  <a:gd name="T27" fmla="*/ 1 h 91"/>
                  <a:gd name="T28" fmla="*/ 2 w 182"/>
                  <a:gd name="T29" fmla="*/ 1 h 91"/>
                  <a:gd name="T30" fmla="*/ 1 w 182"/>
                  <a:gd name="T31" fmla="*/ 1 h 91"/>
                  <a:gd name="T32" fmla="*/ 1 w 182"/>
                  <a:gd name="T33" fmla="*/ 1 h 91"/>
                  <a:gd name="T34" fmla="*/ 1 w 182"/>
                  <a:gd name="T35" fmla="*/ 1 h 91"/>
                  <a:gd name="T36" fmla="*/ 1 w 182"/>
                  <a:gd name="T37" fmla="*/ 2 h 91"/>
                  <a:gd name="T38" fmla="*/ 1 w 182"/>
                  <a:gd name="T39" fmla="*/ 2 h 91"/>
                  <a:gd name="T40" fmla="*/ 1 w 182"/>
                  <a:gd name="T41" fmla="*/ 2 h 91"/>
                  <a:gd name="T42" fmla="*/ 1 w 182"/>
                  <a:gd name="T43" fmla="*/ 2 h 91"/>
                  <a:gd name="T44" fmla="*/ 1 w 182"/>
                  <a:gd name="T45" fmla="*/ 2 h 91"/>
                  <a:gd name="T46" fmla="*/ 1 w 182"/>
                  <a:gd name="T47" fmla="*/ 2 h 91"/>
                  <a:gd name="T48" fmla="*/ 0 w 182"/>
                  <a:gd name="T49" fmla="*/ 2 h 91"/>
                  <a:gd name="T50" fmla="*/ 1 w 182"/>
                  <a:gd name="T51" fmla="*/ 2 h 91"/>
                  <a:gd name="T52" fmla="*/ 1 w 182"/>
                  <a:gd name="T53" fmla="*/ 2 h 91"/>
                  <a:gd name="T54" fmla="*/ 1 w 182"/>
                  <a:gd name="T55" fmla="*/ 2 h 91"/>
                  <a:gd name="T56" fmla="*/ 1 w 182"/>
                  <a:gd name="T57" fmla="*/ 2 h 91"/>
                  <a:gd name="T58" fmla="*/ 1 w 182"/>
                  <a:gd name="T59" fmla="*/ 2 h 91"/>
                  <a:gd name="T60" fmla="*/ 1 w 182"/>
                  <a:gd name="T61" fmla="*/ 2 h 91"/>
                  <a:gd name="T62" fmla="*/ 1 w 182"/>
                  <a:gd name="T63" fmla="*/ 2 h 91"/>
                  <a:gd name="T64" fmla="*/ 1 w 182"/>
                  <a:gd name="T65" fmla="*/ 2 h 91"/>
                  <a:gd name="T66" fmla="*/ 1 w 182"/>
                  <a:gd name="T67" fmla="*/ 1 h 91"/>
                  <a:gd name="T68" fmla="*/ 2 w 182"/>
                  <a:gd name="T69" fmla="*/ 1 h 91"/>
                  <a:gd name="T70" fmla="*/ 3 w 182"/>
                  <a:gd name="T71" fmla="*/ 1 h 91"/>
                  <a:gd name="T72" fmla="*/ 3 w 182"/>
                  <a:gd name="T73" fmla="*/ 1 h 91"/>
                  <a:gd name="T74" fmla="*/ 3 w 182"/>
                  <a:gd name="T75" fmla="*/ 1 h 91"/>
                  <a:gd name="T76" fmla="*/ 3 w 182"/>
                  <a:gd name="T77" fmla="*/ 1 h 91"/>
                  <a:gd name="T78" fmla="*/ 3 w 182"/>
                  <a:gd name="T79" fmla="*/ 1 h 91"/>
                  <a:gd name="T80" fmla="*/ 3 w 182"/>
                  <a:gd name="T81" fmla="*/ 1 h 91"/>
                  <a:gd name="T82" fmla="*/ 3 w 182"/>
                  <a:gd name="T83" fmla="*/ 1 h 91"/>
                  <a:gd name="T84" fmla="*/ 3 w 182"/>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2"/>
                  <a:gd name="T130" fmla="*/ 0 h 91"/>
                  <a:gd name="T131" fmla="*/ 182 w 182"/>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2" h="91">
                    <a:moveTo>
                      <a:pt x="169" y="0"/>
                    </a:moveTo>
                    <a:lnTo>
                      <a:pt x="168" y="0"/>
                    </a:lnTo>
                    <a:lnTo>
                      <a:pt x="166" y="2"/>
                    </a:lnTo>
                    <a:lnTo>
                      <a:pt x="161" y="4"/>
                    </a:lnTo>
                    <a:lnTo>
                      <a:pt x="154" y="6"/>
                    </a:lnTo>
                    <a:lnTo>
                      <a:pt x="147" y="10"/>
                    </a:lnTo>
                    <a:lnTo>
                      <a:pt x="139" y="14"/>
                    </a:lnTo>
                    <a:lnTo>
                      <a:pt x="131" y="19"/>
                    </a:lnTo>
                    <a:lnTo>
                      <a:pt x="122" y="25"/>
                    </a:lnTo>
                    <a:lnTo>
                      <a:pt x="115" y="29"/>
                    </a:lnTo>
                    <a:lnTo>
                      <a:pt x="112" y="32"/>
                    </a:lnTo>
                    <a:lnTo>
                      <a:pt x="109" y="33"/>
                    </a:lnTo>
                    <a:lnTo>
                      <a:pt x="108" y="33"/>
                    </a:lnTo>
                    <a:lnTo>
                      <a:pt x="106" y="34"/>
                    </a:lnTo>
                    <a:lnTo>
                      <a:pt x="102" y="36"/>
                    </a:lnTo>
                    <a:lnTo>
                      <a:pt x="94" y="41"/>
                    </a:lnTo>
                    <a:lnTo>
                      <a:pt x="83" y="48"/>
                    </a:lnTo>
                    <a:lnTo>
                      <a:pt x="68" y="57"/>
                    </a:lnTo>
                    <a:lnTo>
                      <a:pt x="53" y="65"/>
                    </a:lnTo>
                    <a:lnTo>
                      <a:pt x="39" y="72"/>
                    </a:lnTo>
                    <a:lnTo>
                      <a:pt x="26" y="79"/>
                    </a:lnTo>
                    <a:lnTo>
                      <a:pt x="16" y="85"/>
                    </a:lnTo>
                    <a:lnTo>
                      <a:pt x="7" y="88"/>
                    </a:lnTo>
                    <a:lnTo>
                      <a:pt x="2" y="90"/>
                    </a:lnTo>
                    <a:lnTo>
                      <a:pt x="0" y="91"/>
                    </a:lnTo>
                    <a:lnTo>
                      <a:pt x="43" y="91"/>
                    </a:lnTo>
                    <a:lnTo>
                      <a:pt x="41" y="90"/>
                    </a:lnTo>
                    <a:lnTo>
                      <a:pt x="41" y="89"/>
                    </a:lnTo>
                    <a:lnTo>
                      <a:pt x="43" y="86"/>
                    </a:lnTo>
                    <a:lnTo>
                      <a:pt x="48" y="82"/>
                    </a:lnTo>
                    <a:lnTo>
                      <a:pt x="56" y="76"/>
                    </a:lnTo>
                    <a:lnTo>
                      <a:pt x="70" y="68"/>
                    </a:lnTo>
                    <a:lnTo>
                      <a:pt x="91" y="59"/>
                    </a:lnTo>
                    <a:lnTo>
                      <a:pt x="113" y="49"/>
                    </a:lnTo>
                    <a:lnTo>
                      <a:pt x="132" y="38"/>
                    </a:lnTo>
                    <a:lnTo>
                      <a:pt x="147" y="29"/>
                    </a:lnTo>
                    <a:lnTo>
                      <a:pt x="160" y="21"/>
                    </a:lnTo>
                    <a:lnTo>
                      <a:pt x="170" y="14"/>
                    </a:lnTo>
                    <a:lnTo>
                      <a:pt x="176" y="8"/>
                    </a:lnTo>
                    <a:lnTo>
                      <a:pt x="181" y="5"/>
                    </a:lnTo>
                    <a:lnTo>
                      <a:pt x="182" y="4"/>
                    </a:lnTo>
                    <a:lnTo>
                      <a:pt x="169" y="0"/>
                    </a:lnTo>
                    <a:close/>
                  </a:path>
                </a:pathLst>
              </a:custGeom>
              <a:solidFill>
                <a:srgbClr val="000000"/>
              </a:solidFill>
              <a:ln w="9525">
                <a:noFill/>
                <a:round/>
                <a:headEnd/>
                <a:tailEnd/>
              </a:ln>
            </p:spPr>
            <p:txBody>
              <a:bodyPr/>
              <a:lstStyle/>
              <a:p>
                <a:endParaRPr lang="en-US"/>
              </a:p>
            </p:txBody>
          </p:sp>
          <p:sp>
            <p:nvSpPr>
              <p:cNvPr id="18673" name="Freeform 190"/>
              <p:cNvSpPr>
                <a:spLocks/>
              </p:cNvSpPr>
              <p:nvPr/>
            </p:nvSpPr>
            <p:spPr bwMode="auto">
              <a:xfrm>
                <a:off x="2888" y="2446"/>
                <a:ext cx="91" cy="45"/>
              </a:xfrm>
              <a:custGeom>
                <a:avLst/>
                <a:gdLst>
                  <a:gd name="T0" fmla="*/ 3 w 181"/>
                  <a:gd name="T1" fmla="*/ 0 h 91"/>
                  <a:gd name="T2" fmla="*/ 3 w 181"/>
                  <a:gd name="T3" fmla="*/ 0 h 91"/>
                  <a:gd name="T4" fmla="*/ 3 w 181"/>
                  <a:gd name="T5" fmla="*/ 0 h 91"/>
                  <a:gd name="T6" fmla="*/ 3 w 181"/>
                  <a:gd name="T7" fmla="*/ 0 h 91"/>
                  <a:gd name="T8" fmla="*/ 3 w 181"/>
                  <a:gd name="T9" fmla="*/ 0 h 91"/>
                  <a:gd name="T10" fmla="*/ 3 w 181"/>
                  <a:gd name="T11" fmla="*/ 0 h 91"/>
                  <a:gd name="T12" fmla="*/ 3 w 181"/>
                  <a:gd name="T13" fmla="*/ 0 h 91"/>
                  <a:gd name="T14" fmla="*/ 3 w 181"/>
                  <a:gd name="T15" fmla="*/ 0 h 91"/>
                  <a:gd name="T16" fmla="*/ 2 w 181"/>
                  <a:gd name="T17" fmla="*/ 0 h 91"/>
                  <a:gd name="T18" fmla="*/ 2 w 181"/>
                  <a:gd name="T19" fmla="*/ 0 h 91"/>
                  <a:gd name="T20" fmla="*/ 2 w 181"/>
                  <a:gd name="T21" fmla="*/ 0 h 91"/>
                  <a:gd name="T22" fmla="*/ 2 w 181"/>
                  <a:gd name="T23" fmla="*/ 0 h 91"/>
                  <a:gd name="T24" fmla="*/ 2 w 181"/>
                  <a:gd name="T25" fmla="*/ 0 h 91"/>
                  <a:gd name="T26" fmla="*/ 2 w 181"/>
                  <a:gd name="T27" fmla="*/ 0 h 91"/>
                  <a:gd name="T28" fmla="*/ 2 w 181"/>
                  <a:gd name="T29" fmla="*/ 0 h 91"/>
                  <a:gd name="T30" fmla="*/ 2 w 181"/>
                  <a:gd name="T31" fmla="*/ 0 h 91"/>
                  <a:gd name="T32" fmla="*/ 2 w 181"/>
                  <a:gd name="T33" fmla="*/ 0 h 91"/>
                  <a:gd name="T34" fmla="*/ 2 w 181"/>
                  <a:gd name="T35" fmla="*/ 0 h 91"/>
                  <a:gd name="T36" fmla="*/ 1 w 181"/>
                  <a:gd name="T37" fmla="*/ 1 h 91"/>
                  <a:gd name="T38" fmla="*/ 1 w 181"/>
                  <a:gd name="T39" fmla="*/ 1 h 91"/>
                  <a:gd name="T40" fmla="*/ 1 w 181"/>
                  <a:gd name="T41" fmla="*/ 1 h 91"/>
                  <a:gd name="T42" fmla="*/ 1 w 181"/>
                  <a:gd name="T43" fmla="*/ 1 h 91"/>
                  <a:gd name="T44" fmla="*/ 1 w 181"/>
                  <a:gd name="T45" fmla="*/ 1 h 91"/>
                  <a:gd name="T46" fmla="*/ 1 w 181"/>
                  <a:gd name="T47" fmla="*/ 1 h 91"/>
                  <a:gd name="T48" fmla="*/ 0 w 181"/>
                  <a:gd name="T49" fmla="*/ 1 h 91"/>
                  <a:gd name="T50" fmla="*/ 1 w 181"/>
                  <a:gd name="T51" fmla="*/ 1 h 91"/>
                  <a:gd name="T52" fmla="*/ 1 w 181"/>
                  <a:gd name="T53" fmla="*/ 1 h 91"/>
                  <a:gd name="T54" fmla="*/ 1 w 181"/>
                  <a:gd name="T55" fmla="*/ 1 h 91"/>
                  <a:gd name="T56" fmla="*/ 1 w 181"/>
                  <a:gd name="T57" fmla="*/ 1 h 91"/>
                  <a:gd name="T58" fmla="*/ 1 w 181"/>
                  <a:gd name="T59" fmla="*/ 1 h 91"/>
                  <a:gd name="T60" fmla="*/ 1 w 181"/>
                  <a:gd name="T61" fmla="*/ 1 h 91"/>
                  <a:gd name="T62" fmla="*/ 1 w 181"/>
                  <a:gd name="T63" fmla="*/ 1 h 91"/>
                  <a:gd name="T64" fmla="*/ 2 w 181"/>
                  <a:gd name="T65" fmla="*/ 1 h 91"/>
                  <a:gd name="T66" fmla="*/ 2 w 181"/>
                  <a:gd name="T67" fmla="*/ 0 h 91"/>
                  <a:gd name="T68" fmla="*/ 2 w 181"/>
                  <a:gd name="T69" fmla="*/ 0 h 91"/>
                  <a:gd name="T70" fmla="*/ 3 w 181"/>
                  <a:gd name="T71" fmla="*/ 0 h 91"/>
                  <a:gd name="T72" fmla="*/ 3 w 181"/>
                  <a:gd name="T73" fmla="*/ 0 h 91"/>
                  <a:gd name="T74" fmla="*/ 3 w 181"/>
                  <a:gd name="T75" fmla="*/ 0 h 91"/>
                  <a:gd name="T76" fmla="*/ 3 w 181"/>
                  <a:gd name="T77" fmla="*/ 0 h 91"/>
                  <a:gd name="T78" fmla="*/ 3 w 181"/>
                  <a:gd name="T79" fmla="*/ 0 h 91"/>
                  <a:gd name="T80" fmla="*/ 3 w 181"/>
                  <a:gd name="T81" fmla="*/ 0 h 91"/>
                  <a:gd name="T82" fmla="*/ 3 w 181"/>
                  <a:gd name="T83" fmla="*/ 0 h 91"/>
                  <a:gd name="T84" fmla="*/ 3 w 181"/>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1"/>
                  <a:gd name="T130" fmla="*/ 0 h 91"/>
                  <a:gd name="T131" fmla="*/ 181 w 181"/>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1" h="91">
                    <a:moveTo>
                      <a:pt x="170" y="0"/>
                    </a:moveTo>
                    <a:lnTo>
                      <a:pt x="169" y="0"/>
                    </a:lnTo>
                    <a:lnTo>
                      <a:pt x="165" y="1"/>
                    </a:lnTo>
                    <a:lnTo>
                      <a:pt x="161" y="3"/>
                    </a:lnTo>
                    <a:lnTo>
                      <a:pt x="155" y="6"/>
                    </a:lnTo>
                    <a:lnTo>
                      <a:pt x="148" y="9"/>
                    </a:lnTo>
                    <a:lnTo>
                      <a:pt x="140" y="14"/>
                    </a:lnTo>
                    <a:lnTo>
                      <a:pt x="132" y="18"/>
                    </a:lnTo>
                    <a:lnTo>
                      <a:pt x="123" y="24"/>
                    </a:lnTo>
                    <a:lnTo>
                      <a:pt x="116" y="29"/>
                    </a:lnTo>
                    <a:lnTo>
                      <a:pt x="112" y="31"/>
                    </a:lnTo>
                    <a:lnTo>
                      <a:pt x="110" y="32"/>
                    </a:lnTo>
                    <a:lnTo>
                      <a:pt x="109" y="32"/>
                    </a:lnTo>
                    <a:lnTo>
                      <a:pt x="107" y="33"/>
                    </a:lnTo>
                    <a:lnTo>
                      <a:pt x="102" y="35"/>
                    </a:lnTo>
                    <a:lnTo>
                      <a:pt x="95" y="40"/>
                    </a:lnTo>
                    <a:lnTo>
                      <a:pt x="82" y="47"/>
                    </a:lnTo>
                    <a:lnTo>
                      <a:pt x="67" y="56"/>
                    </a:lnTo>
                    <a:lnTo>
                      <a:pt x="52" y="64"/>
                    </a:lnTo>
                    <a:lnTo>
                      <a:pt x="39" y="71"/>
                    </a:lnTo>
                    <a:lnTo>
                      <a:pt x="26" y="78"/>
                    </a:lnTo>
                    <a:lnTo>
                      <a:pt x="16" y="84"/>
                    </a:lnTo>
                    <a:lnTo>
                      <a:pt x="6" y="87"/>
                    </a:lnTo>
                    <a:lnTo>
                      <a:pt x="2" y="90"/>
                    </a:lnTo>
                    <a:lnTo>
                      <a:pt x="0" y="91"/>
                    </a:lnTo>
                    <a:lnTo>
                      <a:pt x="43" y="91"/>
                    </a:lnTo>
                    <a:lnTo>
                      <a:pt x="42" y="90"/>
                    </a:lnTo>
                    <a:lnTo>
                      <a:pt x="41" y="89"/>
                    </a:lnTo>
                    <a:lnTo>
                      <a:pt x="43" y="85"/>
                    </a:lnTo>
                    <a:lnTo>
                      <a:pt x="48" y="82"/>
                    </a:lnTo>
                    <a:lnTo>
                      <a:pt x="56" y="76"/>
                    </a:lnTo>
                    <a:lnTo>
                      <a:pt x="70" y="69"/>
                    </a:lnTo>
                    <a:lnTo>
                      <a:pt x="90" y="60"/>
                    </a:lnTo>
                    <a:lnTo>
                      <a:pt x="112" y="49"/>
                    </a:lnTo>
                    <a:lnTo>
                      <a:pt x="132" y="39"/>
                    </a:lnTo>
                    <a:lnTo>
                      <a:pt x="147" y="30"/>
                    </a:lnTo>
                    <a:lnTo>
                      <a:pt x="160" y="21"/>
                    </a:lnTo>
                    <a:lnTo>
                      <a:pt x="170" y="14"/>
                    </a:lnTo>
                    <a:lnTo>
                      <a:pt x="176" y="8"/>
                    </a:lnTo>
                    <a:lnTo>
                      <a:pt x="180" y="4"/>
                    </a:lnTo>
                    <a:lnTo>
                      <a:pt x="181" y="3"/>
                    </a:lnTo>
                    <a:lnTo>
                      <a:pt x="170" y="0"/>
                    </a:lnTo>
                    <a:close/>
                  </a:path>
                </a:pathLst>
              </a:custGeom>
              <a:solidFill>
                <a:srgbClr val="000000"/>
              </a:solidFill>
              <a:ln w="9525">
                <a:noFill/>
                <a:round/>
                <a:headEnd/>
                <a:tailEnd/>
              </a:ln>
            </p:spPr>
            <p:txBody>
              <a:bodyPr/>
              <a:lstStyle/>
              <a:p>
                <a:endParaRPr lang="en-US"/>
              </a:p>
            </p:txBody>
          </p:sp>
          <p:sp>
            <p:nvSpPr>
              <p:cNvPr id="18674" name="Freeform 191"/>
              <p:cNvSpPr>
                <a:spLocks/>
              </p:cNvSpPr>
              <p:nvPr/>
            </p:nvSpPr>
            <p:spPr bwMode="auto">
              <a:xfrm>
                <a:off x="2898" y="2459"/>
                <a:ext cx="90" cy="45"/>
              </a:xfrm>
              <a:custGeom>
                <a:avLst/>
                <a:gdLst>
                  <a:gd name="T0" fmla="*/ 2 w 182"/>
                  <a:gd name="T1" fmla="*/ 0 h 91"/>
                  <a:gd name="T2" fmla="*/ 2 w 182"/>
                  <a:gd name="T3" fmla="*/ 0 h 91"/>
                  <a:gd name="T4" fmla="*/ 2 w 182"/>
                  <a:gd name="T5" fmla="*/ 0 h 91"/>
                  <a:gd name="T6" fmla="*/ 2 w 182"/>
                  <a:gd name="T7" fmla="*/ 0 h 91"/>
                  <a:gd name="T8" fmla="*/ 2 w 182"/>
                  <a:gd name="T9" fmla="*/ 0 h 91"/>
                  <a:gd name="T10" fmla="*/ 2 w 182"/>
                  <a:gd name="T11" fmla="*/ 0 h 91"/>
                  <a:gd name="T12" fmla="*/ 2 w 182"/>
                  <a:gd name="T13" fmla="*/ 0 h 91"/>
                  <a:gd name="T14" fmla="*/ 2 w 182"/>
                  <a:gd name="T15" fmla="*/ 0 h 91"/>
                  <a:gd name="T16" fmla="*/ 1 w 182"/>
                  <a:gd name="T17" fmla="*/ 0 h 91"/>
                  <a:gd name="T18" fmla="*/ 1 w 182"/>
                  <a:gd name="T19" fmla="*/ 0 h 91"/>
                  <a:gd name="T20" fmla="*/ 1 w 182"/>
                  <a:gd name="T21" fmla="*/ 0 h 91"/>
                  <a:gd name="T22" fmla="*/ 1 w 182"/>
                  <a:gd name="T23" fmla="*/ 0 h 91"/>
                  <a:gd name="T24" fmla="*/ 1 w 182"/>
                  <a:gd name="T25" fmla="*/ 0 h 91"/>
                  <a:gd name="T26" fmla="*/ 1 w 182"/>
                  <a:gd name="T27" fmla="*/ 0 h 91"/>
                  <a:gd name="T28" fmla="*/ 1 w 182"/>
                  <a:gd name="T29" fmla="*/ 0 h 91"/>
                  <a:gd name="T30" fmla="*/ 1 w 182"/>
                  <a:gd name="T31" fmla="*/ 0 h 91"/>
                  <a:gd name="T32" fmla="*/ 1 w 182"/>
                  <a:gd name="T33" fmla="*/ 0 h 91"/>
                  <a:gd name="T34" fmla="*/ 1 w 182"/>
                  <a:gd name="T35" fmla="*/ 0 h 91"/>
                  <a:gd name="T36" fmla="*/ 0 w 182"/>
                  <a:gd name="T37" fmla="*/ 1 h 91"/>
                  <a:gd name="T38" fmla="*/ 0 w 182"/>
                  <a:gd name="T39" fmla="*/ 1 h 91"/>
                  <a:gd name="T40" fmla="*/ 0 w 182"/>
                  <a:gd name="T41" fmla="*/ 1 h 91"/>
                  <a:gd name="T42" fmla="*/ 0 w 182"/>
                  <a:gd name="T43" fmla="*/ 1 h 91"/>
                  <a:gd name="T44" fmla="*/ 0 w 182"/>
                  <a:gd name="T45" fmla="*/ 1 h 91"/>
                  <a:gd name="T46" fmla="*/ 0 w 182"/>
                  <a:gd name="T47" fmla="*/ 1 h 91"/>
                  <a:gd name="T48" fmla="*/ 0 w 182"/>
                  <a:gd name="T49" fmla="*/ 1 h 91"/>
                  <a:gd name="T50" fmla="*/ 0 w 182"/>
                  <a:gd name="T51" fmla="*/ 1 h 91"/>
                  <a:gd name="T52" fmla="*/ 0 w 182"/>
                  <a:gd name="T53" fmla="*/ 1 h 91"/>
                  <a:gd name="T54" fmla="*/ 0 w 182"/>
                  <a:gd name="T55" fmla="*/ 1 h 91"/>
                  <a:gd name="T56" fmla="*/ 0 w 182"/>
                  <a:gd name="T57" fmla="*/ 1 h 91"/>
                  <a:gd name="T58" fmla="*/ 0 w 182"/>
                  <a:gd name="T59" fmla="*/ 1 h 91"/>
                  <a:gd name="T60" fmla="*/ 0 w 182"/>
                  <a:gd name="T61" fmla="*/ 1 h 91"/>
                  <a:gd name="T62" fmla="*/ 0 w 182"/>
                  <a:gd name="T63" fmla="*/ 1 h 91"/>
                  <a:gd name="T64" fmla="*/ 1 w 182"/>
                  <a:gd name="T65" fmla="*/ 1 h 91"/>
                  <a:gd name="T66" fmla="*/ 1 w 182"/>
                  <a:gd name="T67" fmla="*/ 0 h 91"/>
                  <a:gd name="T68" fmla="*/ 1 w 182"/>
                  <a:gd name="T69" fmla="*/ 0 h 91"/>
                  <a:gd name="T70" fmla="*/ 2 w 182"/>
                  <a:gd name="T71" fmla="*/ 0 h 91"/>
                  <a:gd name="T72" fmla="*/ 2 w 182"/>
                  <a:gd name="T73" fmla="*/ 0 h 91"/>
                  <a:gd name="T74" fmla="*/ 2 w 182"/>
                  <a:gd name="T75" fmla="*/ 0 h 91"/>
                  <a:gd name="T76" fmla="*/ 2 w 182"/>
                  <a:gd name="T77" fmla="*/ 0 h 91"/>
                  <a:gd name="T78" fmla="*/ 2 w 182"/>
                  <a:gd name="T79" fmla="*/ 0 h 91"/>
                  <a:gd name="T80" fmla="*/ 2 w 182"/>
                  <a:gd name="T81" fmla="*/ 0 h 91"/>
                  <a:gd name="T82" fmla="*/ 2 w 182"/>
                  <a:gd name="T83" fmla="*/ 0 h 91"/>
                  <a:gd name="T84" fmla="*/ 2 w 182"/>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2"/>
                  <a:gd name="T130" fmla="*/ 0 h 91"/>
                  <a:gd name="T131" fmla="*/ 182 w 182"/>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2" h="91">
                    <a:moveTo>
                      <a:pt x="170" y="0"/>
                    </a:moveTo>
                    <a:lnTo>
                      <a:pt x="169" y="0"/>
                    </a:lnTo>
                    <a:lnTo>
                      <a:pt x="167" y="1"/>
                    </a:lnTo>
                    <a:lnTo>
                      <a:pt x="162" y="4"/>
                    </a:lnTo>
                    <a:lnTo>
                      <a:pt x="156" y="6"/>
                    </a:lnTo>
                    <a:lnTo>
                      <a:pt x="149" y="9"/>
                    </a:lnTo>
                    <a:lnTo>
                      <a:pt x="141" y="14"/>
                    </a:lnTo>
                    <a:lnTo>
                      <a:pt x="132" y="19"/>
                    </a:lnTo>
                    <a:lnTo>
                      <a:pt x="123" y="24"/>
                    </a:lnTo>
                    <a:lnTo>
                      <a:pt x="116" y="29"/>
                    </a:lnTo>
                    <a:lnTo>
                      <a:pt x="113" y="31"/>
                    </a:lnTo>
                    <a:lnTo>
                      <a:pt x="111" y="32"/>
                    </a:lnTo>
                    <a:lnTo>
                      <a:pt x="109" y="32"/>
                    </a:lnTo>
                    <a:lnTo>
                      <a:pt x="107" y="34"/>
                    </a:lnTo>
                    <a:lnTo>
                      <a:pt x="104" y="36"/>
                    </a:lnTo>
                    <a:lnTo>
                      <a:pt x="96" y="40"/>
                    </a:lnTo>
                    <a:lnTo>
                      <a:pt x="84" y="47"/>
                    </a:lnTo>
                    <a:lnTo>
                      <a:pt x="69" y="57"/>
                    </a:lnTo>
                    <a:lnTo>
                      <a:pt x="54" y="65"/>
                    </a:lnTo>
                    <a:lnTo>
                      <a:pt x="40" y="72"/>
                    </a:lnTo>
                    <a:lnTo>
                      <a:pt x="27" y="79"/>
                    </a:lnTo>
                    <a:lnTo>
                      <a:pt x="16" y="84"/>
                    </a:lnTo>
                    <a:lnTo>
                      <a:pt x="7" y="88"/>
                    </a:lnTo>
                    <a:lnTo>
                      <a:pt x="2" y="90"/>
                    </a:lnTo>
                    <a:lnTo>
                      <a:pt x="0" y="91"/>
                    </a:lnTo>
                    <a:lnTo>
                      <a:pt x="44" y="91"/>
                    </a:lnTo>
                    <a:lnTo>
                      <a:pt x="43" y="90"/>
                    </a:lnTo>
                    <a:lnTo>
                      <a:pt x="42" y="89"/>
                    </a:lnTo>
                    <a:lnTo>
                      <a:pt x="44" y="85"/>
                    </a:lnTo>
                    <a:lnTo>
                      <a:pt x="48" y="82"/>
                    </a:lnTo>
                    <a:lnTo>
                      <a:pt x="57" y="76"/>
                    </a:lnTo>
                    <a:lnTo>
                      <a:pt x="70" y="69"/>
                    </a:lnTo>
                    <a:lnTo>
                      <a:pt x="91" y="60"/>
                    </a:lnTo>
                    <a:lnTo>
                      <a:pt x="113" y="50"/>
                    </a:lnTo>
                    <a:lnTo>
                      <a:pt x="132" y="39"/>
                    </a:lnTo>
                    <a:lnTo>
                      <a:pt x="147" y="30"/>
                    </a:lnTo>
                    <a:lnTo>
                      <a:pt x="160" y="22"/>
                    </a:lnTo>
                    <a:lnTo>
                      <a:pt x="170" y="15"/>
                    </a:lnTo>
                    <a:lnTo>
                      <a:pt x="176" y="9"/>
                    </a:lnTo>
                    <a:lnTo>
                      <a:pt x="181" y="6"/>
                    </a:lnTo>
                    <a:lnTo>
                      <a:pt x="182" y="5"/>
                    </a:lnTo>
                    <a:lnTo>
                      <a:pt x="170" y="0"/>
                    </a:lnTo>
                    <a:close/>
                  </a:path>
                </a:pathLst>
              </a:custGeom>
              <a:solidFill>
                <a:srgbClr val="000000"/>
              </a:solidFill>
              <a:ln w="9525">
                <a:noFill/>
                <a:round/>
                <a:headEnd/>
                <a:tailEnd/>
              </a:ln>
            </p:spPr>
            <p:txBody>
              <a:bodyPr/>
              <a:lstStyle/>
              <a:p>
                <a:endParaRPr lang="en-US"/>
              </a:p>
            </p:txBody>
          </p:sp>
          <p:sp>
            <p:nvSpPr>
              <p:cNvPr id="18675" name="Freeform 192"/>
              <p:cNvSpPr>
                <a:spLocks/>
              </p:cNvSpPr>
              <p:nvPr/>
            </p:nvSpPr>
            <p:spPr bwMode="auto">
              <a:xfrm>
                <a:off x="2908" y="2471"/>
                <a:ext cx="91" cy="46"/>
              </a:xfrm>
              <a:custGeom>
                <a:avLst/>
                <a:gdLst>
                  <a:gd name="T0" fmla="*/ 3 w 182"/>
                  <a:gd name="T1" fmla="*/ 0 h 92"/>
                  <a:gd name="T2" fmla="*/ 3 w 182"/>
                  <a:gd name="T3" fmla="*/ 0 h 92"/>
                  <a:gd name="T4" fmla="*/ 3 w 182"/>
                  <a:gd name="T5" fmla="*/ 1 h 92"/>
                  <a:gd name="T6" fmla="*/ 3 w 182"/>
                  <a:gd name="T7" fmla="*/ 1 h 92"/>
                  <a:gd name="T8" fmla="*/ 3 w 182"/>
                  <a:gd name="T9" fmla="*/ 1 h 92"/>
                  <a:gd name="T10" fmla="*/ 3 w 182"/>
                  <a:gd name="T11" fmla="*/ 1 h 92"/>
                  <a:gd name="T12" fmla="*/ 3 w 182"/>
                  <a:gd name="T13" fmla="*/ 1 h 92"/>
                  <a:gd name="T14" fmla="*/ 3 w 182"/>
                  <a:gd name="T15" fmla="*/ 1 h 92"/>
                  <a:gd name="T16" fmla="*/ 2 w 182"/>
                  <a:gd name="T17" fmla="*/ 1 h 92"/>
                  <a:gd name="T18" fmla="*/ 2 w 182"/>
                  <a:gd name="T19" fmla="*/ 1 h 92"/>
                  <a:gd name="T20" fmla="*/ 2 w 182"/>
                  <a:gd name="T21" fmla="*/ 1 h 92"/>
                  <a:gd name="T22" fmla="*/ 2 w 182"/>
                  <a:gd name="T23" fmla="*/ 1 h 92"/>
                  <a:gd name="T24" fmla="*/ 2 w 182"/>
                  <a:gd name="T25" fmla="*/ 1 h 92"/>
                  <a:gd name="T26" fmla="*/ 2 w 182"/>
                  <a:gd name="T27" fmla="*/ 1 h 92"/>
                  <a:gd name="T28" fmla="*/ 2 w 182"/>
                  <a:gd name="T29" fmla="*/ 1 h 92"/>
                  <a:gd name="T30" fmla="*/ 1 w 182"/>
                  <a:gd name="T31" fmla="*/ 1 h 92"/>
                  <a:gd name="T32" fmla="*/ 1 w 182"/>
                  <a:gd name="T33" fmla="*/ 1 h 92"/>
                  <a:gd name="T34" fmla="*/ 1 w 182"/>
                  <a:gd name="T35" fmla="*/ 1 h 92"/>
                  <a:gd name="T36" fmla="*/ 1 w 182"/>
                  <a:gd name="T37" fmla="*/ 1 h 92"/>
                  <a:gd name="T38" fmla="*/ 1 w 182"/>
                  <a:gd name="T39" fmla="*/ 1 h 92"/>
                  <a:gd name="T40" fmla="*/ 1 w 182"/>
                  <a:gd name="T41" fmla="*/ 1 h 92"/>
                  <a:gd name="T42" fmla="*/ 1 w 182"/>
                  <a:gd name="T43" fmla="*/ 1 h 92"/>
                  <a:gd name="T44" fmla="*/ 1 w 182"/>
                  <a:gd name="T45" fmla="*/ 1 h 92"/>
                  <a:gd name="T46" fmla="*/ 1 w 182"/>
                  <a:gd name="T47" fmla="*/ 1 h 92"/>
                  <a:gd name="T48" fmla="*/ 0 w 182"/>
                  <a:gd name="T49" fmla="*/ 1 h 92"/>
                  <a:gd name="T50" fmla="*/ 1 w 182"/>
                  <a:gd name="T51" fmla="*/ 1 h 92"/>
                  <a:gd name="T52" fmla="*/ 1 w 182"/>
                  <a:gd name="T53" fmla="*/ 1 h 92"/>
                  <a:gd name="T54" fmla="*/ 1 w 182"/>
                  <a:gd name="T55" fmla="*/ 1 h 92"/>
                  <a:gd name="T56" fmla="*/ 1 w 182"/>
                  <a:gd name="T57" fmla="*/ 1 h 92"/>
                  <a:gd name="T58" fmla="*/ 1 w 182"/>
                  <a:gd name="T59" fmla="*/ 1 h 92"/>
                  <a:gd name="T60" fmla="*/ 1 w 182"/>
                  <a:gd name="T61" fmla="*/ 1 h 92"/>
                  <a:gd name="T62" fmla="*/ 1 w 182"/>
                  <a:gd name="T63" fmla="*/ 1 h 92"/>
                  <a:gd name="T64" fmla="*/ 1 w 182"/>
                  <a:gd name="T65" fmla="*/ 1 h 92"/>
                  <a:gd name="T66" fmla="*/ 1 w 182"/>
                  <a:gd name="T67" fmla="*/ 1 h 92"/>
                  <a:gd name="T68" fmla="*/ 2 w 182"/>
                  <a:gd name="T69" fmla="*/ 1 h 92"/>
                  <a:gd name="T70" fmla="*/ 3 w 182"/>
                  <a:gd name="T71" fmla="*/ 1 h 92"/>
                  <a:gd name="T72" fmla="*/ 3 w 182"/>
                  <a:gd name="T73" fmla="*/ 1 h 92"/>
                  <a:gd name="T74" fmla="*/ 3 w 182"/>
                  <a:gd name="T75" fmla="*/ 1 h 92"/>
                  <a:gd name="T76" fmla="*/ 3 w 182"/>
                  <a:gd name="T77" fmla="*/ 1 h 92"/>
                  <a:gd name="T78" fmla="*/ 3 w 182"/>
                  <a:gd name="T79" fmla="*/ 1 h 92"/>
                  <a:gd name="T80" fmla="*/ 3 w 182"/>
                  <a:gd name="T81" fmla="*/ 1 h 92"/>
                  <a:gd name="T82" fmla="*/ 3 w 182"/>
                  <a:gd name="T83" fmla="*/ 1 h 92"/>
                  <a:gd name="T84" fmla="*/ 3 w 182"/>
                  <a:gd name="T85" fmla="*/ 0 h 92"/>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2"/>
                  <a:gd name="T130" fmla="*/ 0 h 92"/>
                  <a:gd name="T131" fmla="*/ 182 w 182"/>
                  <a:gd name="T132" fmla="*/ 92 h 92"/>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2" h="92">
                    <a:moveTo>
                      <a:pt x="170" y="0"/>
                    </a:moveTo>
                    <a:lnTo>
                      <a:pt x="169" y="0"/>
                    </a:lnTo>
                    <a:lnTo>
                      <a:pt x="166" y="2"/>
                    </a:lnTo>
                    <a:lnTo>
                      <a:pt x="161" y="4"/>
                    </a:lnTo>
                    <a:lnTo>
                      <a:pt x="155" y="6"/>
                    </a:lnTo>
                    <a:lnTo>
                      <a:pt x="148" y="10"/>
                    </a:lnTo>
                    <a:lnTo>
                      <a:pt x="139" y="14"/>
                    </a:lnTo>
                    <a:lnTo>
                      <a:pt x="131" y="19"/>
                    </a:lnTo>
                    <a:lnTo>
                      <a:pt x="122" y="25"/>
                    </a:lnTo>
                    <a:lnTo>
                      <a:pt x="115" y="29"/>
                    </a:lnTo>
                    <a:lnTo>
                      <a:pt x="111" y="32"/>
                    </a:lnTo>
                    <a:lnTo>
                      <a:pt x="109" y="33"/>
                    </a:lnTo>
                    <a:lnTo>
                      <a:pt x="108" y="34"/>
                    </a:lnTo>
                    <a:lnTo>
                      <a:pt x="106" y="35"/>
                    </a:lnTo>
                    <a:lnTo>
                      <a:pt x="102" y="36"/>
                    </a:lnTo>
                    <a:lnTo>
                      <a:pt x="94" y="41"/>
                    </a:lnTo>
                    <a:lnTo>
                      <a:pt x="83" y="48"/>
                    </a:lnTo>
                    <a:lnTo>
                      <a:pt x="68" y="57"/>
                    </a:lnTo>
                    <a:lnTo>
                      <a:pt x="53" y="65"/>
                    </a:lnTo>
                    <a:lnTo>
                      <a:pt x="39" y="72"/>
                    </a:lnTo>
                    <a:lnTo>
                      <a:pt x="26" y="79"/>
                    </a:lnTo>
                    <a:lnTo>
                      <a:pt x="16" y="85"/>
                    </a:lnTo>
                    <a:lnTo>
                      <a:pt x="7" y="88"/>
                    </a:lnTo>
                    <a:lnTo>
                      <a:pt x="2" y="90"/>
                    </a:lnTo>
                    <a:lnTo>
                      <a:pt x="0" y="92"/>
                    </a:lnTo>
                    <a:lnTo>
                      <a:pt x="44" y="92"/>
                    </a:lnTo>
                    <a:lnTo>
                      <a:pt x="42" y="90"/>
                    </a:lnTo>
                    <a:lnTo>
                      <a:pt x="41" y="89"/>
                    </a:lnTo>
                    <a:lnTo>
                      <a:pt x="44" y="86"/>
                    </a:lnTo>
                    <a:lnTo>
                      <a:pt x="48" y="82"/>
                    </a:lnTo>
                    <a:lnTo>
                      <a:pt x="56" y="77"/>
                    </a:lnTo>
                    <a:lnTo>
                      <a:pt x="70" y="70"/>
                    </a:lnTo>
                    <a:lnTo>
                      <a:pt x="91" y="60"/>
                    </a:lnTo>
                    <a:lnTo>
                      <a:pt x="113" y="50"/>
                    </a:lnTo>
                    <a:lnTo>
                      <a:pt x="132" y="40"/>
                    </a:lnTo>
                    <a:lnTo>
                      <a:pt x="147" y="30"/>
                    </a:lnTo>
                    <a:lnTo>
                      <a:pt x="160" y="22"/>
                    </a:lnTo>
                    <a:lnTo>
                      <a:pt x="170" y="15"/>
                    </a:lnTo>
                    <a:lnTo>
                      <a:pt x="176" y="10"/>
                    </a:lnTo>
                    <a:lnTo>
                      <a:pt x="181" y="6"/>
                    </a:lnTo>
                    <a:lnTo>
                      <a:pt x="182" y="5"/>
                    </a:lnTo>
                    <a:lnTo>
                      <a:pt x="170" y="0"/>
                    </a:lnTo>
                    <a:close/>
                  </a:path>
                </a:pathLst>
              </a:custGeom>
              <a:solidFill>
                <a:srgbClr val="000000"/>
              </a:solidFill>
              <a:ln w="9525">
                <a:noFill/>
                <a:round/>
                <a:headEnd/>
                <a:tailEnd/>
              </a:ln>
            </p:spPr>
            <p:txBody>
              <a:bodyPr/>
              <a:lstStyle/>
              <a:p>
                <a:endParaRPr lang="en-US"/>
              </a:p>
            </p:txBody>
          </p:sp>
          <p:sp>
            <p:nvSpPr>
              <p:cNvPr id="18676" name="Freeform 193"/>
              <p:cNvSpPr>
                <a:spLocks/>
              </p:cNvSpPr>
              <p:nvPr/>
            </p:nvSpPr>
            <p:spPr bwMode="auto">
              <a:xfrm>
                <a:off x="2918" y="2484"/>
                <a:ext cx="91" cy="45"/>
              </a:xfrm>
              <a:custGeom>
                <a:avLst/>
                <a:gdLst>
                  <a:gd name="T0" fmla="*/ 3 w 182"/>
                  <a:gd name="T1" fmla="*/ 0 h 91"/>
                  <a:gd name="T2" fmla="*/ 3 w 182"/>
                  <a:gd name="T3" fmla="*/ 0 h 91"/>
                  <a:gd name="T4" fmla="*/ 3 w 182"/>
                  <a:gd name="T5" fmla="*/ 0 h 91"/>
                  <a:gd name="T6" fmla="*/ 3 w 182"/>
                  <a:gd name="T7" fmla="*/ 0 h 91"/>
                  <a:gd name="T8" fmla="*/ 3 w 182"/>
                  <a:gd name="T9" fmla="*/ 0 h 91"/>
                  <a:gd name="T10" fmla="*/ 3 w 182"/>
                  <a:gd name="T11" fmla="*/ 0 h 91"/>
                  <a:gd name="T12" fmla="*/ 3 w 182"/>
                  <a:gd name="T13" fmla="*/ 0 h 91"/>
                  <a:gd name="T14" fmla="*/ 3 w 182"/>
                  <a:gd name="T15" fmla="*/ 0 h 91"/>
                  <a:gd name="T16" fmla="*/ 2 w 182"/>
                  <a:gd name="T17" fmla="*/ 0 h 91"/>
                  <a:gd name="T18" fmla="*/ 2 w 182"/>
                  <a:gd name="T19" fmla="*/ 0 h 91"/>
                  <a:gd name="T20" fmla="*/ 2 w 182"/>
                  <a:gd name="T21" fmla="*/ 0 h 91"/>
                  <a:gd name="T22" fmla="*/ 2 w 182"/>
                  <a:gd name="T23" fmla="*/ 0 h 91"/>
                  <a:gd name="T24" fmla="*/ 2 w 182"/>
                  <a:gd name="T25" fmla="*/ 0 h 91"/>
                  <a:gd name="T26" fmla="*/ 2 w 182"/>
                  <a:gd name="T27" fmla="*/ 0 h 91"/>
                  <a:gd name="T28" fmla="*/ 2 w 182"/>
                  <a:gd name="T29" fmla="*/ 0 h 91"/>
                  <a:gd name="T30" fmla="*/ 1 w 182"/>
                  <a:gd name="T31" fmla="*/ 0 h 91"/>
                  <a:gd name="T32" fmla="*/ 1 w 182"/>
                  <a:gd name="T33" fmla="*/ 0 h 91"/>
                  <a:gd name="T34" fmla="*/ 1 w 182"/>
                  <a:gd name="T35" fmla="*/ 0 h 91"/>
                  <a:gd name="T36" fmla="*/ 1 w 182"/>
                  <a:gd name="T37" fmla="*/ 1 h 91"/>
                  <a:gd name="T38" fmla="*/ 1 w 182"/>
                  <a:gd name="T39" fmla="*/ 1 h 91"/>
                  <a:gd name="T40" fmla="*/ 1 w 182"/>
                  <a:gd name="T41" fmla="*/ 1 h 91"/>
                  <a:gd name="T42" fmla="*/ 1 w 182"/>
                  <a:gd name="T43" fmla="*/ 1 h 91"/>
                  <a:gd name="T44" fmla="*/ 1 w 182"/>
                  <a:gd name="T45" fmla="*/ 1 h 91"/>
                  <a:gd name="T46" fmla="*/ 1 w 182"/>
                  <a:gd name="T47" fmla="*/ 1 h 91"/>
                  <a:gd name="T48" fmla="*/ 0 w 182"/>
                  <a:gd name="T49" fmla="*/ 1 h 91"/>
                  <a:gd name="T50" fmla="*/ 1 w 182"/>
                  <a:gd name="T51" fmla="*/ 1 h 91"/>
                  <a:gd name="T52" fmla="*/ 1 w 182"/>
                  <a:gd name="T53" fmla="*/ 1 h 91"/>
                  <a:gd name="T54" fmla="*/ 1 w 182"/>
                  <a:gd name="T55" fmla="*/ 1 h 91"/>
                  <a:gd name="T56" fmla="*/ 1 w 182"/>
                  <a:gd name="T57" fmla="*/ 1 h 91"/>
                  <a:gd name="T58" fmla="*/ 1 w 182"/>
                  <a:gd name="T59" fmla="*/ 1 h 91"/>
                  <a:gd name="T60" fmla="*/ 1 w 182"/>
                  <a:gd name="T61" fmla="*/ 1 h 91"/>
                  <a:gd name="T62" fmla="*/ 1 w 182"/>
                  <a:gd name="T63" fmla="*/ 1 h 91"/>
                  <a:gd name="T64" fmla="*/ 1 w 182"/>
                  <a:gd name="T65" fmla="*/ 1 h 91"/>
                  <a:gd name="T66" fmla="*/ 1 w 182"/>
                  <a:gd name="T67" fmla="*/ 0 h 91"/>
                  <a:gd name="T68" fmla="*/ 2 w 182"/>
                  <a:gd name="T69" fmla="*/ 0 h 91"/>
                  <a:gd name="T70" fmla="*/ 3 w 182"/>
                  <a:gd name="T71" fmla="*/ 0 h 91"/>
                  <a:gd name="T72" fmla="*/ 3 w 182"/>
                  <a:gd name="T73" fmla="*/ 0 h 91"/>
                  <a:gd name="T74" fmla="*/ 3 w 182"/>
                  <a:gd name="T75" fmla="*/ 0 h 91"/>
                  <a:gd name="T76" fmla="*/ 3 w 182"/>
                  <a:gd name="T77" fmla="*/ 0 h 91"/>
                  <a:gd name="T78" fmla="*/ 3 w 182"/>
                  <a:gd name="T79" fmla="*/ 0 h 91"/>
                  <a:gd name="T80" fmla="*/ 3 w 182"/>
                  <a:gd name="T81" fmla="*/ 0 h 91"/>
                  <a:gd name="T82" fmla="*/ 3 w 182"/>
                  <a:gd name="T83" fmla="*/ 0 h 91"/>
                  <a:gd name="T84" fmla="*/ 3 w 182"/>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2"/>
                  <a:gd name="T130" fmla="*/ 0 h 91"/>
                  <a:gd name="T131" fmla="*/ 182 w 182"/>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2" h="91">
                    <a:moveTo>
                      <a:pt x="171" y="0"/>
                    </a:moveTo>
                    <a:lnTo>
                      <a:pt x="170" y="0"/>
                    </a:lnTo>
                    <a:lnTo>
                      <a:pt x="166" y="1"/>
                    </a:lnTo>
                    <a:lnTo>
                      <a:pt x="162" y="3"/>
                    </a:lnTo>
                    <a:lnTo>
                      <a:pt x="156" y="6"/>
                    </a:lnTo>
                    <a:lnTo>
                      <a:pt x="149" y="9"/>
                    </a:lnTo>
                    <a:lnTo>
                      <a:pt x="141" y="14"/>
                    </a:lnTo>
                    <a:lnTo>
                      <a:pt x="133" y="18"/>
                    </a:lnTo>
                    <a:lnTo>
                      <a:pt x="124" y="24"/>
                    </a:lnTo>
                    <a:lnTo>
                      <a:pt x="117" y="29"/>
                    </a:lnTo>
                    <a:lnTo>
                      <a:pt x="113" y="31"/>
                    </a:lnTo>
                    <a:lnTo>
                      <a:pt x="111" y="32"/>
                    </a:lnTo>
                    <a:lnTo>
                      <a:pt x="110" y="33"/>
                    </a:lnTo>
                    <a:lnTo>
                      <a:pt x="107" y="34"/>
                    </a:lnTo>
                    <a:lnTo>
                      <a:pt x="103" y="37"/>
                    </a:lnTo>
                    <a:lnTo>
                      <a:pt x="96" y="41"/>
                    </a:lnTo>
                    <a:lnTo>
                      <a:pt x="83" y="48"/>
                    </a:lnTo>
                    <a:lnTo>
                      <a:pt x="68" y="56"/>
                    </a:lnTo>
                    <a:lnTo>
                      <a:pt x="53" y="64"/>
                    </a:lnTo>
                    <a:lnTo>
                      <a:pt x="40" y="71"/>
                    </a:lnTo>
                    <a:lnTo>
                      <a:pt x="27" y="78"/>
                    </a:lnTo>
                    <a:lnTo>
                      <a:pt x="17" y="84"/>
                    </a:lnTo>
                    <a:lnTo>
                      <a:pt x="7" y="87"/>
                    </a:lnTo>
                    <a:lnTo>
                      <a:pt x="3" y="90"/>
                    </a:lnTo>
                    <a:lnTo>
                      <a:pt x="0" y="91"/>
                    </a:lnTo>
                    <a:lnTo>
                      <a:pt x="44" y="91"/>
                    </a:lnTo>
                    <a:lnTo>
                      <a:pt x="43" y="90"/>
                    </a:lnTo>
                    <a:lnTo>
                      <a:pt x="42" y="89"/>
                    </a:lnTo>
                    <a:lnTo>
                      <a:pt x="44" y="85"/>
                    </a:lnTo>
                    <a:lnTo>
                      <a:pt x="49" y="82"/>
                    </a:lnTo>
                    <a:lnTo>
                      <a:pt x="57" y="76"/>
                    </a:lnTo>
                    <a:lnTo>
                      <a:pt x="71" y="69"/>
                    </a:lnTo>
                    <a:lnTo>
                      <a:pt x="91" y="60"/>
                    </a:lnTo>
                    <a:lnTo>
                      <a:pt x="113" y="49"/>
                    </a:lnTo>
                    <a:lnTo>
                      <a:pt x="133" y="39"/>
                    </a:lnTo>
                    <a:lnTo>
                      <a:pt x="148" y="30"/>
                    </a:lnTo>
                    <a:lnTo>
                      <a:pt x="160" y="22"/>
                    </a:lnTo>
                    <a:lnTo>
                      <a:pt x="171" y="15"/>
                    </a:lnTo>
                    <a:lnTo>
                      <a:pt x="177" y="9"/>
                    </a:lnTo>
                    <a:lnTo>
                      <a:pt x="181" y="6"/>
                    </a:lnTo>
                    <a:lnTo>
                      <a:pt x="182" y="4"/>
                    </a:lnTo>
                    <a:lnTo>
                      <a:pt x="171" y="0"/>
                    </a:lnTo>
                    <a:close/>
                  </a:path>
                </a:pathLst>
              </a:custGeom>
              <a:solidFill>
                <a:srgbClr val="000000"/>
              </a:solidFill>
              <a:ln w="9525">
                <a:noFill/>
                <a:round/>
                <a:headEnd/>
                <a:tailEnd/>
              </a:ln>
            </p:spPr>
            <p:txBody>
              <a:bodyPr/>
              <a:lstStyle/>
              <a:p>
                <a:endParaRPr lang="en-US"/>
              </a:p>
            </p:txBody>
          </p:sp>
          <p:sp>
            <p:nvSpPr>
              <p:cNvPr id="18677" name="Freeform 194"/>
              <p:cNvSpPr>
                <a:spLocks/>
              </p:cNvSpPr>
              <p:nvPr/>
            </p:nvSpPr>
            <p:spPr bwMode="auto">
              <a:xfrm>
                <a:off x="2928" y="2497"/>
                <a:ext cx="91" cy="45"/>
              </a:xfrm>
              <a:custGeom>
                <a:avLst/>
                <a:gdLst>
                  <a:gd name="T0" fmla="*/ 3 w 182"/>
                  <a:gd name="T1" fmla="*/ 0 h 91"/>
                  <a:gd name="T2" fmla="*/ 3 w 182"/>
                  <a:gd name="T3" fmla="*/ 0 h 91"/>
                  <a:gd name="T4" fmla="*/ 3 w 182"/>
                  <a:gd name="T5" fmla="*/ 0 h 91"/>
                  <a:gd name="T6" fmla="*/ 3 w 182"/>
                  <a:gd name="T7" fmla="*/ 0 h 91"/>
                  <a:gd name="T8" fmla="*/ 3 w 182"/>
                  <a:gd name="T9" fmla="*/ 0 h 91"/>
                  <a:gd name="T10" fmla="*/ 3 w 182"/>
                  <a:gd name="T11" fmla="*/ 0 h 91"/>
                  <a:gd name="T12" fmla="*/ 3 w 182"/>
                  <a:gd name="T13" fmla="*/ 0 h 91"/>
                  <a:gd name="T14" fmla="*/ 3 w 182"/>
                  <a:gd name="T15" fmla="*/ 0 h 91"/>
                  <a:gd name="T16" fmla="*/ 2 w 182"/>
                  <a:gd name="T17" fmla="*/ 0 h 91"/>
                  <a:gd name="T18" fmla="*/ 2 w 182"/>
                  <a:gd name="T19" fmla="*/ 0 h 91"/>
                  <a:gd name="T20" fmla="*/ 2 w 182"/>
                  <a:gd name="T21" fmla="*/ 0 h 91"/>
                  <a:gd name="T22" fmla="*/ 2 w 182"/>
                  <a:gd name="T23" fmla="*/ 0 h 91"/>
                  <a:gd name="T24" fmla="*/ 2 w 182"/>
                  <a:gd name="T25" fmla="*/ 0 h 91"/>
                  <a:gd name="T26" fmla="*/ 2 w 182"/>
                  <a:gd name="T27" fmla="*/ 0 h 91"/>
                  <a:gd name="T28" fmla="*/ 2 w 182"/>
                  <a:gd name="T29" fmla="*/ 0 h 91"/>
                  <a:gd name="T30" fmla="*/ 1 w 182"/>
                  <a:gd name="T31" fmla="*/ 0 h 91"/>
                  <a:gd name="T32" fmla="*/ 1 w 182"/>
                  <a:gd name="T33" fmla="*/ 0 h 91"/>
                  <a:gd name="T34" fmla="*/ 1 w 182"/>
                  <a:gd name="T35" fmla="*/ 0 h 91"/>
                  <a:gd name="T36" fmla="*/ 1 w 182"/>
                  <a:gd name="T37" fmla="*/ 1 h 91"/>
                  <a:gd name="T38" fmla="*/ 1 w 182"/>
                  <a:gd name="T39" fmla="*/ 1 h 91"/>
                  <a:gd name="T40" fmla="*/ 1 w 182"/>
                  <a:gd name="T41" fmla="*/ 1 h 91"/>
                  <a:gd name="T42" fmla="*/ 1 w 182"/>
                  <a:gd name="T43" fmla="*/ 1 h 91"/>
                  <a:gd name="T44" fmla="*/ 1 w 182"/>
                  <a:gd name="T45" fmla="*/ 1 h 91"/>
                  <a:gd name="T46" fmla="*/ 1 w 182"/>
                  <a:gd name="T47" fmla="*/ 1 h 91"/>
                  <a:gd name="T48" fmla="*/ 0 w 182"/>
                  <a:gd name="T49" fmla="*/ 1 h 91"/>
                  <a:gd name="T50" fmla="*/ 1 w 182"/>
                  <a:gd name="T51" fmla="*/ 1 h 91"/>
                  <a:gd name="T52" fmla="*/ 1 w 182"/>
                  <a:gd name="T53" fmla="*/ 1 h 91"/>
                  <a:gd name="T54" fmla="*/ 1 w 182"/>
                  <a:gd name="T55" fmla="*/ 1 h 91"/>
                  <a:gd name="T56" fmla="*/ 1 w 182"/>
                  <a:gd name="T57" fmla="*/ 1 h 91"/>
                  <a:gd name="T58" fmla="*/ 1 w 182"/>
                  <a:gd name="T59" fmla="*/ 1 h 91"/>
                  <a:gd name="T60" fmla="*/ 1 w 182"/>
                  <a:gd name="T61" fmla="*/ 1 h 91"/>
                  <a:gd name="T62" fmla="*/ 1 w 182"/>
                  <a:gd name="T63" fmla="*/ 1 h 91"/>
                  <a:gd name="T64" fmla="*/ 1 w 182"/>
                  <a:gd name="T65" fmla="*/ 1 h 91"/>
                  <a:gd name="T66" fmla="*/ 1 w 182"/>
                  <a:gd name="T67" fmla="*/ 0 h 91"/>
                  <a:gd name="T68" fmla="*/ 2 w 182"/>
                  <a:gd name="T69" fmla="*/ 0 h 91"/>
                  <a:gd name="T70" fmla="*/ 3 w 182"/>
                  <a:gd name="T71" fmla="*/ 0 h 91"/>
                  <a:gd name="T72" fmla="*/ 3 w 182"/>
                  <a:gd name="T73" fmla="*/ 0 h 91"/>
                  <a:gd name="T74" fmla="*/ 3 w 182"/>
                  <a:gd name="T75" fmla="*/ 0 h 91"/>
                  <a:gd name="T76" fmla="*/ 3 w 182"/>
                  <a:gd name="T77" fmla="*/ 0 h 91"/>
                  <a:gd name="T78" fmla="*/ 3 w 182"/>
                  <a:gd name="T79" fmla="*/ 0 h 91"/>
                  <a:gd name="T80" fmla="*/ 3 w 182"/>
                  <a:gd name="T81" fmla="*/ 0 h 91"/>
                  <a:gd name="T82" fmla="*/ 3 w 182"/>
                  <a:gd name="T83" fmla="*/ 0 h 91"/>
                  <a:gd name="T84" fmla="*/ 3 w 182"/>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2"/>
                  <a:gd name="T130" fmla="*/ 0 h 91"/>
                  <a:gd name="T131" fmla="*/ 182 w 182"/>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2" h="91">
                    <a:moveTo>
                      <a:pt x="169" y="0"/>
                    </a:moveTo>
                    <a:lnTo>
                      <a:pt x="168" y="0"/>
                    </a:lnTo>
                    <a:lnTo>
                      <a:pt x="166" y="1"/>
                    </a:lnTo>
                    <a:lnTo>
                      <a:pt x="161" y="4"/>
                    </a:lnTo>
                    <a:lnTo>
                      <a:pt x="154" y="6"/>
                    </a:lnTo>
                    <a:lnTo>
                      <a:pt x="147" y="9"/>
                    </a:lnTo>
                    <a:lnTo>
                      <a:pt x="139" y="14"/>
                    </a:lnTo>
                    <a:lnTo>
                      <a:pt x="131" y="19"/>
                    </a:lnTo>
                    <a:lnTo>
                      <a:pt x="122" y="24"/>
                    </a:lnTo>
                    <a:lnTo>
                      <a:pt x="115" y="29"/>
                    </a:lnTo>
                    <a:lnTo>
                      <a:pt x="112" y="31"/>
                    </a:lnTo>
                    <a:lnTo>
                      <a:pt x="109" y="32"/>
                    </a:lnTo>
                    <a:lnTo>
                      <a:pt x="108" y="34"/>
                    </a:lnTo>
                    <a:lnTo>
                      <a:pt x="106" y="35"/>
                    </a:lnTo>
                    <a:lnTo>
                      <a:pt x="103" y="37"/>
                    </a:lnTo>
                    <a:lnTo>
                      <a:pt x="95" y="42"/>
                    </a:lnTo>
                    <a:lnTo>
                      <a:pt x="83" y="49"/>
                    </a:lnTo>
                    <a:lnTo>
                      <a:pt x="68" y="57"/>
                    </a:lnTo>
                    <a:lnTo>
                      <a:pt x="53" y="65"/>
                    </a:lnTo>
                    <a:lnTo>
                      <a:pt x="39" y="72"/>
                    </a:lnTo>
                    <a:lnTo>
                      <a:pt x="27" y="79"/>
                    </a:lnTo>
                    <a:lnTo>
                      <a:pt x="16" y="84"/>
                    </a:lnTo>
                    <a:lnTo>
                      <a:pt x="7" y="88"/>
                    </a:lnTo>
                    <a:lnTo>
                      <a:pt x="2" y="90"/>
                    </a:lnTo>
                    <a:lnTo>
                      <a:pt x="0" y="91"/>
                    </a:lnTo>
                    <a:lnTo>
                      <a:pt x="43" y="91"/>
                    </a:lnTo>
                    <a:lnTo>
                      <a:pt x="42" y="90"/>
                    </a:lnTo>
                    <a:lnTo>
                      <a:pt x="42" y="89"/>
                    </a:lnTo>
                    <a:lnTo>
                      <a:pt x="43" y="86"/>
                    </a:lnTo>
                    <a:lnTo>
                      <a:pt x="48" y="82"/>
                    </a:lnTo>
                    <a:lnTo>
                      <a:pt x="57" y="76"/>
                    </a:lnTo>
                    <a:lnTo>
                      <a:pt x="70" y="69"/>
                    </a:lnTo>
                    <a:lnTo>
                      <a:pt x="91" y="60"/>
                    </a:lnTo>
                    <a:lnTo>
                      <a:pt x="113" y="50"/>
                    </a:lnTo>
                    <a:lnTo>
                      <a:pt x="133" y="39"/>
                    </a:lnTo>
                    <a:lnTo>
                      <a:pt x="147" y="30"/>
                    </a:lnTo>
                    <a:lnTo>
                      <a:pt x="160" y="22"/>
                    </a:lnTo>
                    <a:lnTo>
                      <a:pt x="170" y="15"/>
                    </a:lnTo>
                    <a:lnTo>
                      <a:pt x="176" y="9"/>
                    </a:lnTo>
                    <a:lnTo>
                      <a:pt x="181" y="6"/>
                    </a:lnTo>
                    <a:lnTo>
                      <a:pt x="182" y="5"/>
                    </a:lnTo>
                    <a:lnTo>
                      <a:pt x="169" y="0"/>
                    </a:lnTo>
                    <a:close/>
                  </a:path>
                </a:pathLst>
              </a:custGeom>
              <a:solidFill>
                <a:srgbClr val="000000"/>
              </a:solidFill>
              <a:ln w="9525">
                <a:noFill/>
                <a:round/>
                <a:headEnd/>
                <a:tailEnd/>
              </a:ln>
            </p:spPr>
            <p:txBody>
              <a:bodyPr/>
              <a:lstStyle/>
              <a:p>
                <a:endParaRPr lang="en-US"/>
              </a:p>
            </p:txBody>
          </p:sp>
          <p:sp>
            <p:nvSpPr>
              <p:cNvPr id="18678" name="Freeform 195"/>
              <p:cNvSpPr>
                <a:spLocks/>
              </p:cNvSpPr>
              <p:nvPr/>
            </p:nvSpPr>
            <p:spPr bwMode="auto">
              <a:xfrm>
                <a:off x="2938" y="2509"/>
                <a:ext cx="91" cy="46"/>
              </a:xfrm>
              <a:custGeom>
                <a:avLst/>
                <a:gdLst>
                  <a:gd name="T0" fmla="*/ 3 w 182"/>
                  <a:gd name="T1" fmla="*/ 0 h 92"/>
                  <a:gd name="T2" fmla="*/ 3 w 182"/>
                  <a:gd name="T3" fmla="*/ 0 h 92"/>
                  <a:gd name="T4" fmla="*/ 3 w 182"/>
                  <a:gd name="T5" fmla="*/ 1 h 92"/>
                  <a:gd name="T6" fmla="*/ 3 w 182"/>
                  <a:gd name="T7" fmla="*/ 1 h 92"/>
                  <a:gd name="T8" fmla="*/ 3 w 182"/>
                  <a:gd name="T9" fmla="*/ 1 h 92"/>
                  <a:gd name="T10" fmla="*/ 3 w 182"/>
                  <a:gd name="T11" fmla="*/ 1 h 92"/>
                  <a:gd name="T12" fmla="*/ 3 w 182"/>
                  <a:gd name="T13" fmla="*/ 1 h 92"/>
                  <a:gd name="T14" fmla="*/ 3 w 182"/>
                  <a:gd name="T15" fmla="*/ 1 h 92"/>
                  <a:gd name="T16" fmla="*/ 2 w 182"/>
                  <a:gd name="T17" fmla="*/ 1 h 92"/>
                  <a:gd name="T18" fmla="*/ 2 w 182"/>
                  <a:gd name="T19" fmla="*/ 1 h 92"/>
                  <a:gd name="T20" fmla="*/ 2 w 182"/>
                  <a:gd name="T21" fmla="*/ 1 h 92"/>
                  <a:gd name="T22" fmla="*/ 2 w 182"/>
                  <a:gd name="T23" fmla="*/ 1 h 92"/>
                  <a:gd name="T24" fmla="*/ 2 w 182"/>
                  <a:gd name="T25" fmla="*/ 1 h 92"/>
                  <a:gd name="T26" fmla="*/ 2 w 182"/>
                  <a:gd name="T27" fmla="*/ 1 h 92"/>
                  <a:gd name="T28" fmla="*/ 2 w 182"/>
                  <a:gd name="T29" fmla="*/ 1 h 92"/>
                  <a:gd name="T30" fmla="*/ 1 w 182"/>
                  <a:gd name="T31" fmla="*/ 1 h 92"/>
                  <a:gd name="T32" fmla="*/ 1 w 182"/>
                  <a:gd name="T33" fmla="*/ 1 h 92"/>
                  <a:gd name="T34" fmla="*/ 1 w 182"/>
                  <a:gd name="T35" fmla="*/ 1 h 92"/>
                  <a:gd name="T36" fmla="*/ 1 w 182"/>
                  <a:gd name="T37" fmla="*/ 1 h 92"/>
                  <a:gd name="T38" fmla="*/ 1 w 182"/>
                  <a:gd name="T39" fmla="*/ 1 h 92"/>
                  <a:gd name="T40" fmla="*/ 1 w 182"/>
                  <a:gd name="T41" fmla="*/ 1 h 92"/>
                  <a:gd name="T42" fmla="*/ 1 w 182"/>
                  <a:gd name="T43" fmla="*/ 1 h 92"/>
                  <a:gd name="T44" fmla="*/ 1 w 182"/>
                  <a:gd name="T45" fmla="*/ 1 h 92"/>
                  <a:gd name="T46" fmla="*/ 1 w 182"/>
                  <a:gd name="T47" fmla="*/ 1 h 92"/>
                  <a:gd name="T48" fmla="*/ 0 w 182"/>
                  <a:gd name="T49" fmla="*/ 1 h 92"/>
                  <a:gd name="T50" fmla="*/ 1 w 182"/>
                  <a:gd name="T51" fmla="*/ 1 h 92"/>
                  <a:gd name="T52" fmla="*/ 1 w 182"/>
                  <a:gd name="T53" fmla="*/ 1 h 92"/>
                  <a:gd name="T54" fmla="*/ 1 w 182"/>
                  <a:gd name="T55" fmla="*/ 1 h 92"/>
                  <a:gd name="T56" fmla="*/ 1 w 182"/>
                  <a:gd name="T57" fmla="*/ 1 h 92"/>
                  <a:gd name="T58" fmla="*/ 1 w 182"/>
                  <a:gd name="T59" fmla="*/ 1 h 92"/>
                  <a:gd name="T60" fmla="*/ 1 w 182"/>
                  <a:gd name="T61" fmla="*/ 1 h 92"/>
                  <a:gd name="T62" fmla="*/ 1 w 182"/>
                  <a:gd name="T63" fmla="*/ 1 h 92"/>
                  <a:gd name="T64" fmla="*/ 1 w 182"/>
                  <a:gd name="T65" fmla="*/ 1 h 92"/>
                  <a:gd name="T66" fmla="*/ 1 w 182"/>
                  <a:gd name="T67" fmla="*/ 1 h 92"/>
                  <a:gd name="T68" fmla="*/ 2 w 182"/>
                  <a:gd name="T69" fmla="*/ 1 h 92"/>
                  <a:gd name="T70" fmla="*/ 3 w 182"/>
                  <a:gd name="T71" fmla="*/ 1 h 92"/>
                  <a:gd name="T72" fmla="*/ 3 w 182"/>
                  <a:gd name="T73" fmla="*/ 1 h 92"/>
                  <a:gd name="T74" fmla="*/ 3 w 182"/>
                  <a:gd name="T75" fmla="*/ 1 h 92"/>
                  <a:gd name="T76" fmla="*/ 3 w 182"/>
                  <a:gd name="T77" fmla="*/ 1 h 92"/>
                  <a:gd name="T78" fmla="*/ 3 w 182"/>
                  <a:gd name="T79" fmla="*/ 1 h 92"/>
                  <a:gd name="T80" fmla="*/ 3 w 182"/>
                  <a:gd name="T81" fmla="*/ 1 h 92"/>
                  <a:gd name="T82" fmla="*/ 3 w 182"/>
                  <a:gd name="T83" fmla="*/ 1 h 92"/>
                  <a:gd name="T84" fmla="*/ 3 w 182"/>
                  <a:gd name="T85" fmla="*/ 0 h 92"/>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2"/>
                  <a:gd name="T130" fmla="*/ 0 h 92"/>
                  <a:gd name="T131" fmla="*/ 182 w 182"/>
                  <a:gd name="T132" fmla="*/ 92 h 92"/>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2" h="92">
                    <a:moveTo>
                      <a:pt x="170" y="0"/>
                    </a:moveTo>
                    <a:lnTo>
                      <a:pt x="169" y="0"/>
                    </a:lnTo>
                    <a:lnTo>
                      <a:pt x="165" y="1"/>
                    </a:lnTo>
                    <a:lnTo>
                      <a:pt x="161" y="3"/>
                    </a:lnTo>
                    <a:lnTo>
                      <a:pt x="155" y="5"/>
                    </a:lnTo>
                    <a:lnTo>
                      <a:pt x="148" y="9"/>
                    </a:lnTo>
                    <a:lnTo>
                      <a:pt x="140" y="13"/>
                    </a:lnTo>
                    <a:lnTo>
                      <a:pt x="132" y="18"/>
                    </a:lnTo>
                    <a:lnTo>
                      <a:pt x="123" y="24"/>
                    </a:lnTo>
                    <a:lnTo>
                      <a:pt x="116" y="28"/>
                    </a:lnTo>
                    <a:lnTo>
                      <a:pt x="113" y="31"/>
                    </a:lnTo>
                    <a:lnTo>
                      <a:pt x="110" y="32"/>
                    </a:lnTo>
                    <a:lnTo>
                      <a:pt x="109" y="33"/>
                    </a:lnTo>
                    <a:lnTo>
                      <a:pt x="107" y="34"/>
                    </a:lnTo>
                    <a:lnTo>
                      <a:pt x="102" y="36"/>
                    </a:lnTo>
                    <a:lnTo>
                      <a:pt x="95" y="41"/>
                    </a:lnTo>
                    <a:lnTo>
                      <a:pt x="83" y="48"/>
                    </a:lnTo>
                    <a:lnTo>
                      <a:pt x="68" y="56"/>
                    </a:lnTo>
                    <a:lnTo>
                      <a:pt x="53" y="64"/>
                    </a:lnTo>
                    <a:lnTo>
                      <a:pt x="39" y="72"/>
                    </a:lnTo>
                    <a:lnTo>
                      <a:pt x="26" y="78"/>
                    </a:lnTo>
                    <a:lnTo>
                      <a:pt x="16" y="84"/>
                    </a:lnTo>
                    <a:lnTo>
                      <a:pt x="7" y="88"/>
                    </a:lnTo>
                    <a:lnTo>
                      <a:pt x="2" y="91"/>
                    </a:lnTo>
                    <a:lnTo>
                      <a:pt x="0" y="92"/>
                    </a:lnTo>
                    <a:lnTo>
                      <a:pt x="43" y="92"/>
                    </a:lnTo>
                    <a:lnTo>
                      <a:pt x="42" y="91"/>
                    </a:lnTo>
                    <a:lnTo>
                      <a:pt x="41" y="88"/>
                    </a:lnTo>
                    <a:lnTo>
                      <a:pt x="43" y="86"/>
                    </a:lnTo>
                    <a:lnTo>
                      <a:pt x="48" y="81"/>
                    </a:lnTo>
                    <a:lnTo>
                      <a:pt x="56" y="76"/>
                    </a:lnTo>
                    <a:lnTo>
                      <a:pt x="70" y="69"/>
                    </a:lnTo>
                    <a:lnTo>
                      <a:pt x="91" y="60"/>
                    </a:lnTo>
                    <a:lnTo>
                      <a:pt x="113" y="49"/>
                    </a:lnTo>
                    <a:lnTo>
                      <a:pt x="132" y="39"/>
                    </a:lnTo>
                    <a:lnTo>
                      <a:pt x="147" y="30"/>
                    </a:lnTo>
                    <a:lnTo>
                      <a:pt x="160" y="21"/>
                    </a:lnTo>
                    <a:lnTo>
                      <a:pt x="170" y="15"/>
                    </a:lnTo>
                    <a:lnTo>
                      <a:pt x="176" y="9"/>
                    </a:lnTo>
                    <a:lnTo>
                      <a:pt x="180" y="5"/>
                    </a:lnTo>
                    <a:lnTo>
                      <a:pt x="182" y="4"/>
                    </a:lnTo>
                    <a:lnTo>
                      <a:pt x="170" y="0"/>
                    </a:lnTo>
                    <a:close/>
                  </a:path>
                </a:pathLst>
              </a:custGeom>
              <a:solidFill>
                <a:srgbClr val="000000"/>
              </a:solidFill>
              <a:ln w="9525">
                <a:noFill/>
                <a:round/>
                <a:headEnd/>
                <a:tailEnd/>
              </a:ln>
            </p:spPr>
            <p:txBody>
              <a:bodyPr/>
              <a:lstStyle/>
              <a:p>
                <a:endParaRPr lang="en-US"/>
              </a:p>
            </p:txBody>
          </p:sp>
          <p:sp>
            <p:nvSpPr>
              <p:cNvPr id="18679" name="Freeform 196"/>
              <p:cNvSpPr>
                <a:spLocks/>
              </p:cNvSpPr>
              <p:nvPr/>
            </p:nvSpPr>
            <p:spPr bwMode="auto">
              <a:xfrm>
                <a:off x="2948" y="2523"/>
                <a:ext cx="91" cy="45"/>
              </a:xfrm>
              <a:custGeom>
                <a:avLst/>
                <a:gdLst>
                  <a:gd name="T0" fmla="*/ 3 w 182"/>
                  <a:gd name="T1" fmla="*/ 0 h 91"/>
                  <a:gd name="T2" fmla="*/ 3 w 182"/>
                  <a:gd name="T3" fmla="*/ 0 h 91"/>
                  <a:gd name="T4" fmla="*/ 3 w 182"/>
                  <a:gd name="T5" fmla="*/ 0 h 91"/>
                  <a:gd name="T6" fmla="*/ 3 w 182"/>
                  <a:gd name="T7" fmla="*/ 0 h 91"/>
                  <a:gd name="T8" fmla="*/ 3 w 182"/>
                  <a:gd name="T9" fmla="*/ 0 h 91"/>
                  <a:gd name="T10" fmla="*/ 3 w 182"/>
                  <a:gd name="T11" fmla="*/ 0 h 91"/>
                  <a:gd name="T12" fmla="*/ 3 w 182"/>
                  <a:gd name="T13" fmla="*/ 0 h 91"/>
                  <a:gd name="T14" fmla="*/ 3 w 182"/>
                  <a:gd name="T15" fmla="*/ 0 h 91"/>
                  <a:gd name="T16" fmla="*/ 2 w 182"/>
                  <a:gd name="T17" fmla="*/ 0 h 91"/>
                  <a:gd name="T18" fmla="*/ 2 w 182"/>
                  <a:gd name="T19" fmla="*/ 0 h 91"/>
                  <a:gd name="T20" fmla="*/ 2 w 182"/>
                  <a:gd name="T21" fmla="*/ 0 h 91"/>
                  <a:gd name="T22" fmla="*/ 2 w 182"/>
                  <a:gd name="T23" fmla="*/ 0 h 91"/>
                  <a:gd name="T24" fmla="*/ 2 w 182"/>
                  <a:gd name="T25" fmla="*/ 0 h 91"/>
                  <a:gd name="T26" fmla="*/ 2 w 182"/>
                  <a:gd name="T27" fmla="*/ 0 h 91"/>
                  <a:gd name="T28" fmla="*/ 2 w 182"/>
                  <a:gd name="T29" fmla="*/ 0 h 91"/>
                  <a:gd name="T30" fmla="*/ 1 w 182"/>
                  <a:gd name="T31" fmla="*/ 0 h 91"/>
                  <a:gd name="T32" fmla="*/ 1 w 182"/>
                  <a:gd name="T33" fmla="*/ 0 h 91"/>
                  <a:gd name="T34" fmla="*/ 1 w 182"/>
                  <a:gd name="T35" fmla="*/ 0 h 91"/>
                  <a:gd name="T36" fmla="*/ 1 w 182"/>
                  <a:gd name="T37" fmla="*/ 0 h 91"/>
                  <a:gd name="T38" fmla="*/ 1 w 182"/>
                  <a:gd name="T39" fmla="*/ 1 h 91"/>
                  <a:gd name="T40" fmla="*/ 1 w 182"/>
                  <a:gd name="T41" fmla="*/ 1 h 91"/>
                  <a:gd name="T42" fmla="*/ 1 w 182"/>
                  <a:gd name="T43" fmla="*/ 1 h 91"/>
                  <a:gd name="T44" fmla="*/ 1 w 182"/>
                  <a:gd name="T45" fmla="*/ 1 h 91"/>
                  <a:gd name="T46" fmla="*/ 1 w 182"/>
                  <a:gd name="T47" fmla="*/ 1 h 91"/>
                  <a:gd name="T48" fmla="*/ 0 w 182"/>
                  <a:gd name="T49" fmla="*/ 1 h 91"/>
                  <a:gd name="T50" fmla="*/ 1 w 182"/>
                  <a:gd name="T51" fmla="*/ 1 h 91"/>
                  <a:gd name="T52" fmla="*/ 1 w 182"/>
                  <a:gd name="T53" fmla="*/ 1 h 91"/>
                  <a:gd name="T54" fmla="*/ 1 w 182"/>
                  <a:gd name="T55" fmla="*/ 1 h 91"/>
                  <a:gd name="T56" fmla="*/ 1 w 182"/>
                  <a:gd name="T57" fmla="*/ 1 h 91"/>
                  <a:gd name="T58" fmla="*/ 1 w 182"/>
                  <a:gd name="T59" fmla="*/ 1 h 91"/>
                  <a:gd name="T60" fmla="*/ 1 w 182"/>
                  <a:gd name="T61" fmla="*/ 1 h 91"/>
                  <a:gd name="T62" fmla="*/ 1 w 182"/>
                  <a:gd name="T63" fmla="*/ 1 h 91"/>
                  <a:gd name="T64" fmla="*/ 1 w 182"/>
                  <a:gd name="T65" fmla="*/ 1 h 91"/>
                  <a:gd name="T66" fmla="*/ 1 w 182"/>
                  <a:gd name="T67" fmla="*/ 0 h 91"/>
                  <a:gd name="T68" fmla="*/ 2 w 182"/>
                  <a:gd name="T69" fmla="*/ 0 h 91"/>
                  <a:gd name="T70" fmla="*/ 3 w 182"/>
                  <a:gd name="T71" fmla="*/ 0 h 91"/>
                  <a:gd name="T72" fmla="*/ 3 w 182"/>
                  <a:gd name="T73" fmla="*/ 0 h 91"/>
                  <a:gd name="T74" fmla="*/ 3 w 182"/>
                  <a:gd name="T75" fmla="*/ 0 h 91"/>
                  <a:gd name="T76" fmla="*/ 3 w 182"/>
                  <a:gd name="T77" fmla="*/ 0 h 91"/>
                  <a:gd name="T78" fmla="*/ 3 w 182"/>
                  <a:gd name="T79" fmla="*/ 0 h 91"/>
                  <a:gd name="T80" fmla="*/ 3 w 182"/>
                  <a:gd name="T81" fmla="*/ 0 h 91"/>
                  <a:gd name="T82" fmla="*/ 3 w 182"/>
                  <a:gd name="T83" fmla="*/ 0 h 91"/>
                  <a:gd name="T84" fmla="*/ 3 w 182"/>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2"/>
                  <a:gd name="T130" fmla="*/ 0 h 91"/>
                  <a:gd name="T131" fmla="*/ 182 w 182"/>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2" h="91">
                    <a:moveTo>
                      <a:pt x="171" y="0"/>
                    </a:moveTo>
                    <a:lnTo>
                      <a:pt x="169" y="0"/>
                    </a:lnTo>
                    <a:lnTo>
                      <a:pt x="167" y="1"/>
                    </a:lnTo>
                    <a:lnTo>
                      <a:pt x="163" y="4"/>
                    </a:lnTo>
                    <a:lnTo>
                      <a:pt x="156" y="6"/>
                    </a:lnTo>
                    <a:lnTo>
                      <a:pt x="149" y="9"/>
                    </a:lnTo>
                    <a:lnTo>
                      <a:pt x="141" y="13"/>
                    </a:lnTo>
                    <a:lnTo>
                      <a:pt x="133" y="17"/>
                    </a:lnTo>
                    <a:lnTo>
                      <a:pt x="123" y="23"/>
                    </a:lnTo>
                    <a:lnTo>
                      <a:pt x="117" y="28"/>
                    </a:lnTo>
                    <a:lnTo>
                      <a:pt x="113" y="30"/>
                    </a:lnTo>
                    <a:lnTo>
                      <a:pt x="111" y="31"/>
                    </a:lnTo>
                    <a:lnTo>
                      <a:pt x="110" y="32"/>
                    </a:lnTo>
                    <a:lnTo>
                      <a:pt x="107" y="34"/>
                    </a:lnTo>
                    <a:lnTo>
                      <a:pt x="104" y="36"/>
                    </a:lnTo>
                    <a:lnTo>
                      <a:pt x="96" y="40"/>
                    </a:lnTo>
                    <a:lnTo>
                      <a:pt x="84" y="47"/>
                    </a:lnTo>
                    <a:lnTo>
                      <a:pt x="69" y="55"/>
                    </a:lnTo>
                    <a:lnTo>
                      <a:pt x="54" y="63"/>
                    </a:lnTo>
                    <a:lnTo>
                      <a:pt x="41" y="72"/>
                    </a:lnTo>
                    <a:lnTo>
                      <a:pt x="27" y="77"/>
                    </a:lnTo>
                    <a:lnTo>
                      <a:pt x="16" y="83"/>
                    </a:lnTo>
                    <a:lnTo>
                      <a:pt x="7" y="88"/>
                    </a:lnTo>
                    <a:lnTo>
                      <a:pt x="3" y="90"/>
                    </a:lnTo>
                    <a:lnTo>
                      <a:pt x="0" y="91"/>
                    </a:lnTo>
                    <a:lnTo>
                      <a:pt x="44" y="91"/>
                    </a:lnTo>
                    <a:lnTo>
                      <a:pt x="43" y="90"/>
                    </a:lnTo>
                    <a:lnTo>
                      <a:pt x="42" y="88"/>
                    </a:lnTo>
                    <a:lnTo>
                      <a:pt x="44" y="85"/>
                    </a:lnTo>
                    <a:lnTo>
                      <a:pt x="49" y="81"/>
                    </a:lnTo>
                    <a:lnTo>
                      <a:pt x="57" y="75"/>
                    </a:lnTo>
                    <a:lnTo>
                      <a:pt x="70" y="68"/>
                    </a:lnTo>
                    <a:lnTo>
                      <a:pt x="91" y="59"/>
                    </a:lnTo>
                    <a:lnTo>
                      <a:pt x="113" y="48"/>
                    </a:lnTo>
                    <a:lnTo>
                      <a:pt x="133" y="38"/>
                    </a:lnTo>
                    <a:lnTo>
                      <a:pt x="148" y="29"/>
                    </a:lnTo>
                    <a:lnTo>
                      <a:pt x="160" y="21"/>
                    </a:lnTo>
                    <a:lnTo>
                      <a:pt x="171" y="14"/>
                    </a:lnTo>
                    <a:lnTo>
                      <a:pt x="176" y="8"/>
                    </a:lnTo>
                    <a:lnTo>
                      <a:pt x="181" y="5"/>
                    </a:lnTo>
                    <a:lnTo>
                      <a:pt x="182" y="4"/>
                    </a:lnTo>
                    <a:lnTo>
                      <a:pt x="171" y="0"/>
                    </a:lnTo>
                    <a:close/>
                  </a:path>
                </a:pathLst>
              </a:custGeom>
              <a:solidFill>
                <a:srgbClr val="000000"/>
              </a:solidFill>
              <a:ln w="9525">
                <a:noFill/>
                <a:round/>
                <a:headEnd/>
                <a:tailEnd/>
              </a:ln>
            </p:spPr>
            <p:txBody>
              <a:bodyPr/>
              <a:lstStyle/>
              <a:p>
                <a:endParaRPr lang="en-US"/>
              </a:p>
            </p:txBody>
          </p:sp>
          <p:sp>
            <p:nvSpPr>
              <p:cNvPr id="18680" name="Freeform 197"/>
              <p:cNvSpPr>
                <a:spLocks/>
              </p:cNvSpPr>
              <p:nvPr/>
            </p:nvSpPr>
            <p:spPr bwMode="auto">
              <a:xfrm>
                <a:off x="2958" y="2535"/>
                <a:ext cx="91" cy="46"/>
              </a:xfrm>
              <a:custGeom>
                <a:avLst/>
                <a:gdLst>
                  <a:gd name="T0" fmla="*/ 3 w 182"/>
                  <a:gd name="T1" fmla="*/ 0 h 92"/>
                  <a:gd name="T2" fmla="*/ 3 w 182"/>
                  <a:gd name="T3" fmla="*/ 0 h 92"/>
                  <a:gd name="T4" fmla="*/ 3 w 182"/>
                  <a:gd name="T5" fmla="*/ 1 h 92"/>
                  <a:gd name="T6" fmla="*/ 3 w 182"/>
                  <a:gd name="T7" fmla="*/ 1 h 92"/>
                  <a:gd name="T8" fmla="*/ 3 w 182"/>
                  <a:gd name="T9" fmla="*/ 1 h 92"/>
                  <a:gd name="T10" fmla="*/ 3 w 182"/>
                  <a:gd name="T11" fmla="*/ 1 h 92"/>
                  <a:gd name="T12" fmla="*/ 3 w 182"/>
                  <a:gd name="T13" fmla="*/ 1 h 92"/>
                  <a:gd name="T14" fmla="*/ 3 w 182"/>
                  <a:gd name="T15" fmla="*/ 1 h 92"/>
                  <a:gd name="T16" fmla="*/ 2 w 182"/>
                  <a:gd name="T17" fmla="*/ 1 h 92"/>
                  <a:gd name="T18" fmla="*/ 2 w 182"/>
                  <a:gd name="T19" fmla="*/ 1 h 92"/>
                  <a:gd name="T20" fmla="*/ 2 w 182"/>
                  <a:gd name="T21" fmla="*/ 1 h 92"/>
                  <a:gd name="T22" fmla="*/ 2 w 182"/>
                  <a:gd name="T23" fmla="*/ 1 h 92"/>
                  <a:gd name="T24" fmla="*/ 2 w 182"/>
                  <a:gd name="T25" fmla="*/ 1 h 92"/>
                  <a:gd name="T26" fmla="*/ 2 w 182"/>
                  <a:gd name="T27" fmla="*/ 1 h 92"/>
                  <a:gd name="T28" fmla="*/ 2 w 182"/>
                  <a:gd name="T29" fmla="*/ 1 h 92"/>
                  <a:gd name="T30" fmla="*/ 1 w 182"/>
                  <a:gd name="T31" fmla="*/ 1 h 92"/>
                  <a:gd name="T32" fmla="*/ 1 w 182"/>
                  <a:gd name="T33" fmla="*/ 1 h 92"/>
                  <a:gd name="T34" fmla="*/ 1 w 182"/>
                  <a:gd name="T35" fmla="*/ 1 h 92"/>
                  <a:gd name="T36" fmla="*/ 1 w 182"/>
                  <a:gd name="T37" fmla="*/ 1 h 92"/>
                  <a:gd name="T38" fmla="*/ 1 w 182"/>
                  <a:gd name="T39" fmla="*/ 1 h 92"/>
                  <a:gd name="T40" fmla="*/ 1 w 182"/>
                  <a:gd name="T41" fmla="*/ 1 h 92"/>
                  <a:gd name="T42" fmla="*/ 1 w 182"/>
                  <a:gd name="T43" fmla="*/ 1 h 92"/>
                  <a:gd name="T44" fmla="*/ 1 w 182"/>
                  <a:gd name="T45" fmla="*/ 1 h 92"/>
                  <a:gd name="T46" fmla="*/ 1 w 182"/>
                  <a:gd name="T47" fmla="*/ 1 h 92"/>
                  <a:gd name="T48" fmla="*/ 0 w 182"/>
                  <a:gd name="T49" fmla="*/ 1 h 92"/>
                  <a:gd name="T50" fmla="*/ 1 w 182"/>
                  <a:gd name="T51" fmla="*/ 1 h 92"/>
                  <a:gd name="T52" fmla="*/ 1 w 182"/>
                  <a:gd name="T53" fmla="*/ 1 h 92"/>
                  <a:gd name="T54" fmla="*/ 1 w 182"/>
                  <a:gd name="T55" fmla="*/ 1 h 92"/>
                  <a:gd name="T56" fmla="*/ 1 w 182"/>
                  <a:gd name="T57" fmla="*/ 1 h 92"/>
                  <a:gd name="T58" fmla="*/ 1 w 182"/>
                  <a:gd name="T59" fmla="*/ 1 h 92"/>
                  <a:gd name="T60" fmla="*/ 1 w 182"/>
                  <a:gd name="T61" fmla="*/ 1 h 92"/>
                  <a:gd name="T62" fmla="*/ 1 w 182"/>
                  <a:gd name="T63" fmla="*/ 1 h 92"/>
                  <a:gd name="T64" fmla="*/ 1 w 182"/>
                  <a:gd name="T65" fmla="*/ 1 h 92"/>
                  <a:gd name="T66" fmla="*/ 1 w 182"/>
                  <a:gd name="T67" fmla="*/ 1 h 92"/>
                  <a:gd name="T68" fmla="*/ 2 w 182"/>
                  <a:gd name="T69" fmla="*/ 1 h 92"/>
                  <a:gd name="T70" fmla="*/ 3 w 182"/>
                  <a:gd name="T71" fmla="*/ 1 h 92"/>
                  <a:gd name="T72" fmla="*/ 3 w 182"/>
                  <a:gd name="T73" fmla="*/ 1 h 92"/>
                  <a:gd name="T74" fmla="*/ 3 w 182"/>
                  <a:gd name="T75" fmla="*/ 1 h 92"/>
                  <a:gd name="T76" fmla="*/ 3 w 182"/>
                  <a:gd name="T77" fmla="*/ 1 h 92"/>
                  <a:gd name="T78" fmla="*/ 3 w 182"/>
                  <a:gd name="T79" fmla="*/ 1 h 92"/>
                  <a:gd name="T80" fmla="*/ 3 w 182"/>
                  <a:gd name="T81" fmla="*/ 1 h 92"/>
                  <a:gd name="T82" fmla="*/ 3 w 182"/>
                  <a:gd name="T83" fmla="*/ 1 h 92"/>
                  <a:gd name="T84" fmla="*/ 3 w 182"/>
                  <a:gd name="T85" fmla="*/ 0 h 92"/>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2"/>
                  <a:gd name="T130" fmla="*/ 0 h 92"/>
                  <a:gd name="T131" fmla="*/ 182 w 182"/>
                  <a:gd name="T132" fmla="*/ 92 h 92"/>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2" h="92">
                    <a:moveTo>
                      <a:pt x="170" y="0"/>
                    </a:moveTo>
                    <a:lnTo>
                      <a:pt x="169" y="0"/>
                    </a:lnTo>
                    <a:lnTo>
                      <a:pt x="166" y="2"/>
                    </a:lnTo>
                    <a:lnTo>
                      <a:pt x="161" y="4"/>
                    </a:lnTo>
                    <a:lnTo>
                      <a:pt x="155" y="6"/>
                    </a:lnTo>
                    <a:lnTo>
                      <a:pt x="148" y="10"/>
                    </a:lnTo>
                    <a:lnTo>
                      <a:pt x="139" y="13"/>
                    </a:lnTo>
                    <a:lnTo>
                      <a:pt x="131" y="18"/>
                    </a:lnTo>
                    <a:lnTo>
                      <a:pt x="122" y="23"/>
                    </a:lnTo>
                    <a:lnTo>
                      <a:pt x="115" y="28"/>
                    </a:lnTo>
                    <a:lnTo>
                      <a:pt x="112" y="30"/>
                    </a:lnTo>
                    <a:lnTo>
                      <a:pt x="109" y="32"/>
                    </a:lnTo>
                    <a:lnTo>
                      <a:pt x="108" y="33"/>
                    </a:lnTo>
                    <a:lnTo>
                      <a:pt x="106" y="34"/>
                    </a:lnTo>
                    <a:lnTo>
                      <a:pt x="102" y="36"/>
                    </a:lnTo>
                    <a:lnTo>
                      <a:pt x="94" y="41"/>
                    </a:lnTo>
                    <a:lnTo>
                      <a:pt x="83" y="48"/>
                    </a:lnTo>
                    <a:lnTo>
                      <a:pt x="68" y="57"/>
                    </a:lnTo>
                    <a:lnTo>
                      <a:pt x="53" y="65"/>
                    </a:lnTo>
                    <a:lnTo>
                      <a:pt x="39" y="72"/>
                    </a:lnTo>
                    <a:lnTo>
                      <a:pt x="26" y="79"/>
                    </a:lnTo>
                    <a:lnTo>
                      <a:pt x="16" y="85"/>
                    </a:lnTo>
                    <a:lnTo>
                      <a:pt x="7" y="88"/>
                    </a:lnTo>
                    <a:lnTo>
                      <a:pt x="2" y="90"/>
                    </a:lnTo>
                    <a:lnTo>
                      <a:pt x="0" y="92"/>
                    </a:lnTo>
                    <a:lnTo>
                      <a:pt x="44" y="92"/>
                    </a:lnTo>
                    <a:lnTo>
                      <a:pt x="43" y="90"/>
                    </a:lnTo>
                    <a:lnTo>
                      <a:pt x="41" y="88"/>
                    </a:lnTo>
                    <a:lnTo>
                      <a:pt x="44" y="86"/>
                    </a:lnTo>
                    <a:lnTo>
                      <a:pt x="48" y="81"/>
                    </a:lnTo>
                    <a:lnTo>
                      <a:pt x="56" y="75"/>
                    </a:lnTo>
                    <a:lnTo>
                      <a:pt x="70" y="68"/>
                    </a:lnTo>
                    <a:lnTo>
                      <a:pt x="91" y="59"/>
                    </a:lnTo>
                    <a:lnTo>
                      <a:pt x="113" y="49"/>
                    </a:lnTo>
                    <a:lnTo>
                      <a:pt x="132" y="38"/>
                    </a:lnTo>
                    <a:lnTo>
                      <a:pt x="147" y="29"/>
                    </a:lnTo>
                    <a:lnTo>
                      <a:pt x="160" y="21"/>
                    </a:lnTo>
                    <a:lnTo>
                      <a:pt x="170" y="14"/>
                    </a:lnTo>
                    <a:lnTo>
                      <a:pt x="176" y="9"/>
                    </a:lnTo>
                    <a:lnTo>
                      <a:pt x="181" y="5"/>
                    </a:lnTo>
                    <a:lnTo>
                      <a:pt x="182" y="4"/>
                    </a:lnTo>
                    <a:lnTo>
                      <a:pt x="170" y="0"/>
                    </a:lnTo>
                    <a:close/>
                  </a:path>
                </a:pathLst>
              </a:custGeom>
              <a:solidFill>
                <a:srgbClr val="000000"/>
              </a:solidFill>
              <a:ln w="9525">
                <a:noFill/>
                <a:round/>
                <a:headEnd/>
                <a:tailEnd/>
              </a:ln>
            </p:spPr>
            <p:txBody>
              <a:bodyPr/>
              <a:lstStyle/>
              <a:p>
                <a:endParaRPr lang="en-US"/>
              </a:p>
            </p:txBody>
          </p:sp>
          <p:sp>
            <p:nvSpPr>
              <p:cNvPr id="18681" name="Freeform 198"/>
              <p:cNvSpPr>
                <a:spLocks/>
              </p:cNvSpPr>
              <p:nvPr/>
            </p:nvSpPr>
            <p:spPr bwMode="auto">
              <a:xfrm>
                <a:off x="2968" y="2548"/>
                <a:ext cx="91" cy="45"/>
              </a:xfrm>
              <a:custGeom>
                <a:avLst/>
                <a:gdLst>
                  <a:gd name="T0" fmla="*/ 3 w 181"/>
                  <a:gd name="T1" fmla="*/ 0 h 91"/>
                  <a:gd name="T2" fmla="*/ 3 w 181"/>
                  <a:gd name="T3" fmla="*/ 0 h 91"/>
                  <a:gd name="T4" fmla="*/ 3 w 181"/>
                  <a:gd name="T5" fmla="*/ 0 h 91"/>
                  <a:gd name="T6" fmla="*/ 3 w 181"/>
                  <a:gd name="T7" fmla="*/ 0 h 91"/>
                  <a:gd name="T8" fmla="*/ 3 w 181"/>
                  <a:gd name="T9" fmla="*/ 0 h 91"/>
                  <a:gd name="T10" fmla="*/ 3 w 181"/>
                  <a:gd name="T11" fmla="*/ 0 h 91"/>
                  <a:gd name="T12" fmla="*/ 3 w 181"/>
                  <a:gd name="T13" fmla="*/ 0 h 91"/>
                  <a:gd name="T14" fmla="*/ 3 w 181"/>
                  <a:gd name="T15" fmla="*/ 0 h 91"/>
                  <a:gd name="T16" fmla="*/ 2 w 181"/>
                  <a:gd name="T17" fmla="*/ 0 h 91"/>
                  <a:gd name="T18" fmla="*/ 2 w 181"/>
                  <a:gd name="T19" fmla="*/ 0 h 91"/>
                  <a:gd name="T20" fmla="*/ 2 w 181"/>
                  <a:gd name="T21" fmla="*/ 0 h 91"/>
                  <a:gd name="T22" fmla="*/ 2 w 181"/>
                  <a:gd name="T23" fmla="*/ 0 h 91"/>
                  <a:gd name="T24" fmla="*/ 2 w 181"/>
                  <a:gd name="T25" fmla="*/ 0 h 91"/>
                  <a:gd name="T26" fmla="*/ 2 w 181"/>
                  <a:gd name="T27" fmla="*/ 0 h 91"/>
                  <a:gd name="T28" fmla="*/ 2 w 181"/>
                  <a:gd name="T29" fmla="*/ 0 h 91"/>
                  <a:gd name="T30" fmla="*/ 2 w 181"/>
                  <a:gd name="T31" fmla="*/ 0 h 91"/>
                  <a:gd name="T32" fmla="*/ 2 w 181"/>
                  <a:gd name="T33" fmla="*/ 0 h 91"/>
                  <a:gd name="T34" fmla="*/ 2 w 181"/>
                  <a:gd name="T35" fmla="*/ 0 h 91"/>
                  <a:gd name="T36" fmla="*/ 1 w 181"/>
                  <a:gd name="T37" fmla="*/ 1 h 91"/>
                  <a:gd name="T38" fmla="*/ 1 w 181"/>
                  <a:gd name="T39" fmla="*/ 1 h 91"/>
                  <a:gd name="T40" fmla="*/ 1 w 181"/>
                  <a:gd name="T41" fmla="*/ 1 h 91"/>
                  <a:gd name="T42" fmla="*/ 1 w 181"/>
                  <a:gd name="T43" fmla="*/ 1 h 91"/>
                  <a:gd name="T44" fmla="*/ 1 w 181"/>
                  <a:gd name="T45" fmla="*/ 1 h 91"/>
                  <a:gd name="T46" fmla="*/ 1 w 181"/>
                  <a:gd name="T47" fmla="*/ 1 h 91"/>
                  <a:gd name="T48" fmla="*/ 0 w 181"/>
                  <a:gd name="T49" fmla="*/ 1 h 91"/>
                  <a:gd name="T50" fmla="*/ 1 w 181"/>
                  <a:gd name="T51" fmla="*/ 1 h 91"/>
                  <a:gd name="T52" fmla="*/ 1 w 181"/>
                  <a:gd name="T53" fmla="*/ 1 h 91"/>
                  <a:gd name="T54" fmla="*/ 1 w 181"/>
                  <a:gd name="T55" fmla="*/ 1 h 91"/>
                  <a:gd name="T56" fmla="*/ 1 w 181"/>
                  <a:gd name="T57" fmla="*/ 1 h 91"/>
                  <a:gd name="T58" fmla="*/ 1 w 181"/>
                  <a:gd name="T59" fmla="*/ 1 h 91"/>
                  <a:gd name="T60" fmla="*/ 1 w 181"/>
                  <a:gd name="T61" fmla="*/ 1 h 91"/>
                  <a:gd name="T62" fmla="*/ 1 w 181"/>
                  <a:gd name="T63" fmla="*/ 1 h 91"/>
                  <a:gd name="T64" fmla="*/ 2 w 181"/>
                  <a:gd name="T65" fmla="*/ 1 h 91"/>
                  <a:gd name="T66" fmla="*/ 2 w 181"/>
                  <a:gd name="T67" fmla="*/ 0 h 91"/>
                  <a:gd name="T68" fmla="*/ 2 w 181"/>
                  <a:gd name="T69" fmla="*/ 0 h 91"/>
                  <a:gd name="T70" fmla="*/ 3 w 181"/>
                  <a:gd name="T71" fmla="*/ 0 h 91"/>
                  <a:gd name="T72" fmla="*/ 3 w 181"/>
                  <a:gd name="T73" fmla="*/ 0 h 91"/>
                  <a:gd name="T74" fmla="*/ 3 w 181"/>
                  <a:gd name="T75" fmla="*/ 0 h 91"/>
                  <a:gd name="T76" fmla="*/ 3 w 181"/>
                  <a:gd name="T77" fmla="*/ 0 h 91"/>
                  <a:gd name="T78" fmla="*/ 3 w 181"/>
                  <a:gd name="T79" fmla="*/ 0 h 91"/>
                  <a:gd name="T80" fmla="*/ 3 w 181"/>
                  <a:gd name="T81" fmla="*/ 0 h 91"/>
                  <a:gd name="T82" fmla="*/ 3 w 181"/>
                  <a:gd name="T83" fmla="*/ 0 h 91"/>
                  <a:gd name="T84" fmla="*/ 3 w 181"/>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1"/>
                  <a:gd name="T130" fmla="*/ 0 h 91"/>
                  <a:gd name="T131" fmla="*/ 181 w 181"/>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1" h="91">
                    <a:moveTo>
                      <a:pt x="170" y="0"/>
                    </a:moveTo>
                    <a:lnTo>
                      <a:pt x="169" y="0"/>
                    </a:lnTo>
                    <a:lnTo>
                      <a:pt x="165" y="1"/>
                    </a:lnTo>
                    <a:lnTo>
                      <a:pt x="161" y="3"/>
                    </a:lnTo>
                    <a:lnTo>
                      <a:pt x="155" y="6"/>
                    </a:lnTo>
                    <a:lnTo>
                      <a:pt x="148" y="9"/>
                    </a:lnTo>
                    <a:lnTo>
                      <a:pt x="140" y="12"/>
                    </a:lnTo>
                    <a:lnTo>
                      <a:pt x="132" y="17"/>
                    </a:lnTo>
                    <a:lnTo>
                      <a:pt x="123" y="23"/>
                    </a:lnTo>
                    <a:lnTo>
                      <a:pt x="116" y="27"/>
                    </a:lnTo>
                    <a:lnTo>
                      <a:pt x="112" y="30"/>
                    </a:lnTo>
                    <a:lnTo>
                      <a:pt x="110" y="31"/>
                    </a:lnTo>
                    <a:lnTo>
                      <a:pt x="109" y="32"/>
                    </a:lnTo>
                    <a:lnTo>
                      <a:pt x="107" y="33"/>
                    </a:lnTo>
                    <a:lnTo>
                      <a:pt x="102" y="36"/>
                    </a:lnTo>
                    <a:lnTo>
                      <a:pt x="95" y="40"/>
                    </a:lnTo>
                    <a:lnTo>
                      <a:pt x="82" y="47"/>
                    </a:lnTo>
                    <a:lnTo>
                      <a:pt x="67" y="56"/>
                    </a:lnTo>
                    <a:lnTo>
                      <a:pt x="53" y="64"/>
                    </a:lnTo>
                    <a:lnTo>
                      <a:pt x="39" y="71"/>
                    </a:lnTo>
                    <a:lnTo>
                      <a:pt x="26" y="78"/>
                    </a:lnTo>
                    <a:lnTo>
                      <a:pt x="16" y="84"/>
                    </a:lnTo>
                    <a:lnTo>
                      <a:pt x="6" y="87"/>
                    </a:lnTo>
                    <a:lnTo>
                      <a:pt x="2" y="90"/>
                    </a:lnTo>
                    <a:lnTo>
                      <a:pt x="0" y="91"/>
                    </a:lnTo>
                    <a:lnTo>
                      <a:pt x="43" y="91"/>
                    </a:lnTo>
                    <a:lnTo>
                      <a:pt x="42" y="90"/>
                    </a:lnTo>
                    <a:lnTo>
                      <a:pt x="41" y="87"/>
                    </a:lnTo>
                    <a:lnTo>
                      <a:pt x="43" y="85"/>
                    </a:lnTo>
                    <a:lnTo>
                      <a:pt x="48" y="80"/>
                    </a:lnTo>
                    <a:lnTo>
                      <a:pt x="56" y="75"/>
                    </a:lnTo>
                    <a:lnTo>
                      <a:pt x="70" y="68"/>
                    </a:lnTo>
                    <a:lnTo>
                      <a:pt x="90" y="59"/>
                    </a:lnTo>
                    <a:lnTo>
                      <a:pt x="112" y="48"/>
                    </a:lnTo>
                    <a:lnTo>
                      <a:pt x="132" y="38"/>
                    </a:lnTo>
                    <a:lnTo>
                      <a:pt x="147" y="29"/>
                    </a:lnTo>
                    <a:lnTo>
                      <a:pt x="160" y="21"/>
                    </a:lnTo>
                    <a:lnTo>
                      <a:pt x="170" y="14"/>
                    </a:lnTo>
                    <a:lnTo>
                      <a:pt x="176" y="8"/>
                    </a:lnTo>
                    <a:lnTo>
                      <a:pt x="180" y="4"/>
                    </a:lnTo>
                    <a:lnTo>
                      <a:pt x="181" y="3"/>
                    </a:lnTo>
                    <a:lnTo>
                      <a:pt x="170" y="0"/>
                    </a:lnTo>
                    <a:close/>
                  </a:path>
                </a:pathLst>
              </a:custGeom>
              <a:solidFill>
                <a:srgbClr val="000000"/>
              </a:solidFill>
              <a:ln w="9525">
                <a:noFill/>
                <a:round/>
                <a:headEnd/>
                <a:tailEnd/>
              </a:ln>
            </p:spPr>
            <p:txBody>
              <a:bodyPr/>
              <a:lstStyle/>
              <a:p>
                <a:endParaRPr lang="en-US"/>
              </a:p>
            </p:txBody>
          </p:sp>
          <p:sp>
            <p:nvSpPr>
              <p:cNvPr id="18682" name="Freeform 199"/>
              <p:cNvSpPr>
                <a:spLocks/>
              </p:cNvSpPr>
              <p:nvPr/>
            </p:nvSpPr>
            <p:spPr bwMode="auto">
              <a:xfrm>
                <a:off x="2978" y="2561"/>
                <a:ext cx="91" cy="45"/>
              </a:xfrm>
              <a:custGeom>
                <a:avLst/>
                <a:gdLst>
                  <a:gd name="T0" fmla="*/ 3 w 182"/>
                  <a:gd name="T1" fmla="*/ 0 h 91"/>
                  <a:gd name="T2" fmla="*/ 3 w 182"/>
                  <a:gd name="T3" fmla="*/ 0 h 91"/>
                  <a:gd name="T4" fmla="*/ 3 w 182"/>
                  <a:gd name="T5" fmla="*/ 0 h 91"/>
                  <a:gd name="T6" fmla="*/ 3 w 182"/>
                  <a:gd name="T7" fmla="*/ 0 h 91"/>
                  <a:gd name="T8" fmla="*/ 3 w 182"/>
                  <a:gd name="T9" fmla="*/ 0 h 91"/>
                  <a:gd name="T10" fmla="*/ 3 w 182"/>
                  <a:gd name="T11" fmla="*/ 0 h 91"/>
                  <a:gd name="T12" fmla="*/ 3 w 182"/>
                  <a:gd name="T13" fmla="*/ 0 h 91"/>
                  <a:gd name="T14" fmla="*/ 3 w 182"/>
                  <a:gd name="T15" fmla="*/ 0 h 91"/>
                  <a:gd name="T16" fmla="*/ 2 w 182"/>
                  <a:gd name="T17" fmla="*/ 0 h 91"/>
                  <a:gd name="T18" fmla="*/ 2 w 182"/>
                  <a:gd name="T19" fmla="*/ 0 h 91"/>
                  <a:gd name="T20" fmla="*/ 2 w 182"/>
                  <a:gd name="T21" fmla="*/ 0 h 91"/>
                  <a:gd name="T22" fmla="*/ 2 w 182"/>
                  <a:gd name="T23" fmla="*/ 0 h 91"/>
                  <a:gd name="T24" fmla="*/ 2 w 182"/>
                  <a:gd name="T25" fmla="*/ 0 h 91"/>
                  <a:gd name="T26" fmla="*/ 2 w 182"/>
                  <a:gd name="T27" fmla="*/ 0 h 91"/>
                  <a:gd name="T28" fmla="*/ 2 w 182"/>
                  <a:gd name="T29" fmla="*/ 0 h 91"/>
                  <a:gd name="T30" fmla="*/ 1 w 182"/>
                  <a:gd name="T31" fmla="*/ 0 h 91"/>
                  <a:gd name="T32" fmla="*/ 1 w 182"/>
                  <a:gd name="T33" fmla="*/ 0 h 91"/>
                  <a:gd name="T34" fmla="*/ 1 w 182"/>
                  <a:gd name="T35" fmla="*/ 0 h 91"/>
                  <a:gd name="T36" fmla="*/ 1 w 182"/>
                  <a:gd name="T37" fmla="*/ 1 h 91"/>
                  <a:gd name="T38" fmla="*/ 1 w 182"/>
                  <a:gd name="T39" fmla="*/ 1 h 91"/>
                  <a:gd name="T40" fmla="*/ 1 w 182"/>
                  <a:gd name="T41" fmla="*/ 1 h 91"/>
                  <a:gd name="T42" fmla="*/ 1 w 182"/>
                  <a:gd name="T43" fmla="*/ 1 h 91"/>
                  <a:gd name="T44" fmla="*/ 1 w 182"/>
                  <a:gd name="T45" fmla="*/ 1 h 91"/>
                  <a:gd name="T46" fmla="*/ 1 w 182"/>
                  <a:gd name="T47" fmla="*/ 1 h 91"/>
                  <a:gd name="T48" fmla="*/ 0 w 182"/>
                  <a:gd name="T49" fmla="*/ 1 h 91"/>
                  <a:gd name="T50" fmla="*/ 1 w 182"/>
                  <a:gd name="T51" fmla="*/ 1 h 91"/>
                  <a:gd name="T52" fmla="*/ 1 w 182"/>
                  <a:gd name="T53" fmla="*/ 1 h 91"/>
                  <a:gd name="T54" fmla="*/ 1 w 182"/>
                  <a:gd name="T55" fmla="*/ 1 h 91"/>
                  <a:gd name="T56" fmla="*/ 1 w 182"/>
                  <a:gd name="T57" fmla="*/ 1 h 91"/>
                  <a:gd name="T58" fmla="*/ 1 w 182"/>
                  <a:gd name="T59" fmla="*/ 1 h 91"/>
                  <a:gd name="T60" fmla="*/ 1 w 182"/>
                  <a:gd name="T61" fmla="*/ 1 h 91"/>
                  <a:gd name="T62" fmla="*/ 1 w 182"/>
                  <a:gd name="T63" fmla="*/ 1 h 91"/>
                  <a:gd name="T64" fmla="*/ 1 w 182"/>
                  <a:gd name="T65" fmla="*/ 1 h 91"/>
                  <a:gd name="T66" fmla="*/ 1 w 182"/>
                  <a:gd name="T67" fmla="*/ 0 h 91"/>
                  <a:gd name="T68" fmla="*/ 2 w 182"/>
                  <a:gd name="T69" fmla="*/ 0 h 91"/>
                  <a:gd name="T70" fmla="*/ 3 w 182"/>
                  <a:gd name="T71" fmla="*/ 0 h 91"/>
                  <a:gd name="T72" fmla="*/ 3 w 182"/>
                  <a:gd name="T73" fmla="*/ 0 h 91"/>
                  <a:gd name="T74" fmla="*/ 3 w 182"/>
                  <a:gd name="T75" fmla="*/ 0 h 91"/>
                  <a:gd name="T76" fmla="*/ 3 w 182"/>
                  <a:gd name="T77" fmla="*/ 0 h 91"/>
                  <a:gd name="T78" fmla="*/ 3 w 182"/>
                  <a:gd name="T79" fmla="*/ 0 h 91"/>
                  <a:gd name="T80" fmla="*/ 3 w 182"/>
                  <a:gd name="T81" fmla="*/ 0 h 91"/>
                  <a:gd name="T82" fmla="*/ 3 w 182"/>
                  <a:gd name="T83" fmla="*/ 0 h 91"/>
                  <a:gd name="T84" fmla="*/ 3 w 182"/>
                  <a:gd name="T85" fmla="*/ 0 h 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2"/>
                  <a:gd name="T130" fmla="*/ 0 h 91"/>
                  <a:gd name="T131" fmla="*/ 182 w 182"/>
                  <a:gd name="T132" fmla="*/ 91 h 9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2" h="91">
                    <a:moveTo>
                      <a:pt x="169" y="0"/>
                    </a:moveTo>
                    <a:lnTo>
                      <a:pt x="168" y="0"/>
                    </a:lnTo>
                    <a:lnTo>
                      <a:pt x="166" y="1"/>
                    </a:lnTo>
                    <a:lnTo>
                      <a:pt x="161" y="4"/>
                    </a:lnTo>
                    <a:lnTo>
                      <a:pt x="155" y="6"/>
                    </a:lnTo>
                    <a:lnTo>
                      <a:pt x="148" y="9"/>
                    </a:lnTo>
                    <a:lnTo>
                      <a:pt x="140" y="14"/>
                    </a:lnTo>
                    <a:lnTo>
                      <a:pt x="131" y="19"/>
                    </a:lnTo>
                    <a:lnTo>
                      <a:pt x="122" y="24"/>
                    </a:lnTo>
                    <a:lnTo>
                      <a:pt x="115" y="29"/>
                    </a:lnTo>
                    <a:lnTo>
                      <a:pt x="112" y="31"/>
                    </a:lnTo>
                    <a:lnTo>
                      <a:pt x="110" y="32"/>
                    </a:lnTo>
                    <a:lnTo>
                      <a:pt x="108" y="32"/>
                    </a:lnTo>
                    <a:lnTo>
                      <a:pt x="106" y="34"/>
                    </a:lnTo>
                    <a:lnTo>
                      <a:pt x="103" y="36"/>
                    </a:lnTo>
                    <a:lnTo>
                      <a:pt x="95" y="41"/>
                    </a:lnTo>
                    <a:lnTo>
                      <a:pt x="83" y="47"/>
                    </a:lnTo>
                    <a:lnTo>
                      <a:pt x="68" y="57"/>
                    </a:lnTo>
                    <a:lnTo>
                      <a:pt x="53" y="65"/>
                    </a:lnTo>
                    <a:lnTo>
                      <a:pt x="39" y="72"/>
                    </a:lnTo>
                    <a:lnTo>
                      <a:pt x="27" y="79"/>
                    </a:lnTo>
                    <a:lnTo>
                      <a:pt x="16" y="84"/>
                    </a:lnTo>
                    <a:lnTo>
                      <a:pt x="7" y="88"/>
                    </a:lnTo>
                    <a:lnTo>
                      <a:pt x="3" y="90"/>
                    </a:lnTo>
                    <a:lnTo>
                      <a:pt x="0" y="91"/>
                    </a:lnTo>
                    <a:lnTo>
                      <a:pt x="43" y="91"/>
                    </a:lnTo>
                    <a:lnTo>
                      <a:pt x="42" y="90"/>
                    </a:lnTo>
                    <a:lnTo>
                      <a:pt x="42" y="89"/>
                    </a:lnTo>
                    <a:lnTo>
                      <a:pt x="43" y="85"/>
                    </a:lnTo>
                    <a:lnTo>
                      <a:pt x="49" y="82"/>
                    </a:lnTo>
                    <a:lnTo>
                      <a:pt x="57" y="76"/>
                    </a:lnTo>
                    <a:lnTo>
                      <a:pt x="70" y="68"/>
                    </a:lnTo>
                    <a:lnTo>
                      <a:pt x="91" y="59"/>
                    </a:lnTo>
                    <a:lnTo>
                      <a:pt x="113" y="49"/>
                    </a:lnTo>
                    <a:lnTo>
                      <a:pt x="133" y="38"/>
                    </a:lnTo>
                    <a:lnTo>
                      <a:pt x="148" y="29"/>
                    </a:lnTo>
                    <a:lnTo>
                      <a:pt x="160" y="21"/>
                    </a:lnTo>
                    <a:lnTo>
                      <a:pt x="171" y="14"/>
                    </a:lnTo>
                    <a:lnTo>
                      <a:pt x="176" y="8"/>
                    </a:lnTo>
                    <a:lnTo>
                      <a:pt x="181" y="5"/>
                    </a:lnTo>
                    <a:lnTo>
                      <a:pt x="182" y="4"/>
                    </a:lnTo>
                    <a:lnTo>
                      <a:pt x="169" y="0"/>
                    </a:lnTo>
                    <a:close/>
                  </a:path>
                </a:pathLst>
              </a:custGeom>
              <a:solidFill>
                <a:srgbClr val="000000"/>
              </a:solidFill>
              <a:ln w="9525">
                <a:noFill/>
                <a:round/>
                <a:headEnd/>
                <a:tailEnd/>
              </a:ln>
            </p:spPr>
            <p:txBody>
              <a:bodyPr/>
              <a:lstStyle/>
              <a:p>
                <a:endParaRPr lang="en-US"/>
              </a:p>
            </p:txBody>
          </p:sp>
          <p:sp>
            <p:nvSpPr>
              <p:cNvPr id="18683" name="Freeform 200"/>
              <p:cNvSpPr>
                <a:spLocks/>
              </p:cNvSpPr>
              <p:nvPr/>
            </p:nvSpPr>
            <p:spPr bwMode="auto">
              <a:xfrm>
                <a:off x="2781" y="1743"/>
                <a:ext cx="92" cy="57"/>
              </a:xfrm>
              <a:custGeom>
                <a:avLst/>
                <a:gdLst>
                  <a:gd name="T0" fmla="*/ 2 w 185"/>
                  <a:gd name="T1" fmla="*/ 0 h 116"/>
                  <a:gd name="T2" fmla="*/ 2 w 185"/>
                  <a:gd name="T3" fmla="*/ 0 h 116"/>
                  <a:gd name="T4" fmla="*/ 2 w 185"/>
                  <a:gd name="T5" fmla="*/ 0 h 116"/>
                  <a:gd name="T6" fmla="*/ 2 w 185"/>
                  <a:gd name="T7" fmla="*/ 0 h 116"/>
                  <a:gd name="T8" fmla="*/ 2 w 185"/>
                  <a:gd name="T9" fmla="*/ 0 h 116"/>
                  <a:gd name="T10" fmla="*/ 2 w 185"/>
                  <a:gd name="T11" fmla="*/ 0 h 116"/>
                  <a:gd name="T12" fmla="*/ 1 w 185"/>
                  <a:gd name="T13" fmla="*/ 0 h 116"/>
                  <a:gd name="T14" fmla="*/ 1 w 185"/>
                  <a:gd name="T15" fmla="*/ 0 h 116"/>
                  <a:gd name="T16" fmla="*/ 1 w 185"/>
                  <a:gd name="T17" fmla="*/ 0 h 116"/>
                  <a:gd name="T18" fmla="*/ 1 w 185"/>
                  <a:gd name="T19" fmla="*/ 0 h 116"/>
                  <a:gd name="T20" fmla="*/ 1 w 185"/>
                  <a:gd name="T21" fmla="*/ 0 h 116"/>
                  <a:gd name="T22" fmla="*/ 1 w 185"/>
                  <a:gd name="T23" fmla="*/ 0 h 116"/>
                  <a:gd name="T24" fmla="*/ 1 w 185"/>
                  <a:gd name="T25" fmla="*/ 0 h 116"/>
                  <a:gd name="T26" fmla="*/ 1 w 185"/>
                  <a:gd name="T27" fmla="*/ 0 h 116"/>
                  <a:gd name="T28" fmla="*/ 1 w 185"/>
                  <a:gd name="T29" fmla="*/ 1 h 116"/>
                  <a:gd name="T30" fmla="*/ 0 w 185"/>
                  <a:gd name="T31" fmla="*/ 1 h 116"/>
                  <a:gd name="T32" fmla="*/ 0 w 185"/>
                  <a:gd name="T33" fmla="*/ 1 h 116"/>
                  <a:gd name="T34" fmla="*/ 0 w 185"/>
                  <a:gd name="T35" fmla="*/ 1 h 116"/>
                  <a:gd name="T36" fmla="*/ 0 w 185"/>
                  <a:gd name="T37" fmla="*/ 1 h 116"/>
                  <a:gd name="T38" fmla="*/ 0 w 185"/>
                  <a:gd name="T39" fmla="*/ 1 h 116"/>
                  <a:gd name="T40" fmla="*/ 0 w 185"/>
                  <a:gd name="T41" fmla="*/ 1 h 116"/>
                  <a:gd name="T42" fmla="*/ 0 w 185"/>
                  <a:gd name="T43" fmla="*/ 1 h 116"/>
                  <a:gd name="T44" fmla="*/ 0 w 185"/>
                  <a:gd name="T45" fmla="*/ 1 h 116"/>
                  <a:gd name="T46" fmla="*/ 0 w 185"/>
                  <a:gd name="T47" fmla="*/ 1 h 116"/>
                  <a:gd name="T48" fmla="*/ 0 w 185"/>
                  <a:gd name="T49" fmla="*/ 1 h 116"/>
                  <a:gd name="T50" fmla="*/ 0 w 185"/>
                  <a:gd name="T51" fmla="*/ 1 h 116"/>
                  <a:gd name="T52" fmla="*/ 1 w 185"/>
                  <a:gd name="T53" fmla="*/ 0 h 116"/>
                  <a:gd name="T54" fmla="*/ 2 w 185"/>
                  <a:gd name="T55" fmla="*/ 0 h 11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185"/>
                  <a:gd name="T85" fmla="*/ 0 h 116"/>
                  <a:gd name="T86" fmla="*/ 185 w 185"/>
                  <a:gd name="T87" fmla="*/ 116 h 11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185" h="116">
                    <a:moveTo>
                      <a:pt x="185" y="0"/>
                    </a:moveTo>
                    <a:lnTo>
                      <a:pt x="182" y="2"/>
                    </a:lnTo>
                    <a:lnTo>
                      <a:pt x="174" y="4"/>
                    </a:lnTo>
                    <a:lnTo>
                      <a:pt x="164" y="8"/>
                    </a:lnTo>
                    <a:lnTo>
                      <a:pt x="152" y="14"/>
                    </a:lnTo>
                    <a:lnTo>
                      <a:pt x="140" y="20"/>
                    </a:lnTo>
                    <a:lnTo>
                      <a:pt x="127" y="26"/>
                    </a:lnTo>
                    <a:lnTo>
                      <a:pt x="118" y="32"/>
                    </a:lnTo>
                    <a:lnTo>
                      <a:pt x="111" y="36"/>
                    </a:lnTo>
                    <a:lnTo>
                      <a:pt x="105" y="41"/>
                    </a:lnTo>
                    <a:lnTo>
                      <a:pt x="99" y="45"/>
                    </a:lnTo>
                    <a:lnTo>
                      <a:pt x="91" y="50"/>
                    </a:lnTo>
                    <a:lnTo>
                      <a:pt x="82" y="55"/>
                    </a:lnTo>
                    <a:lnTo>
                      <a:pt x="73" y="59"/>
                    </a:lnTo>
                    <a:lnTo>
                      <a:pt x="64" y="65"/>
                    </a:lnTo>
                    <a:lnTo>
                      <a:pt x="56" y="70"/>
                    </a:lnTo>
                    <a:lnTo>
                      <a:pt x="48" y="75"/>
                    </a:lnTo>
                    <a:lnTo>
                      <a:pt x="40" y="82"/>
                    </a:lnTo>
                    <a:lnTo>
                      <a:pt x="32" y="88"/>
                    </a:lnTo>
                    <a:lnTo>
                      <a:pt x="25" y="95"/>
                    </a:lnTo>
                    <a:lnTo>
                      <a:pt x="17" y="102"/>
                    </a:lnTo>
                    <a:lnTo>
                      <a:pt x="10" y="108"/>
                    </a:lnTo>
                    <a:lnTo>
                      <a:pt x="5" y="111"/>
                    </a:lnTo>
                    <a:lnTo>
                      <a:pt x="2" y="115"/>
                    </a:lnTo>
                    <a:lnTo>
                      <a:pt x="0" y="116"/>
                    </a:lnTo>
                    <a:lnTo>
                      <a:pt x="20" y="108"/>
                    </a:lnTo>
                    <a:lnTo>
                      <a:pt x="127" y="48"/>
                    </a:lnTo>
                    <a:lnTo>
                      <a:pt x="185" y="0"/>
                    </a:lnTo>
                    <a:close/>
                  </a:path>
                </a:pathLst>
              </a:custGeom>
              <a:solidFill>
                <a:srgbClr val="000000"/>
              </a:solidFill>
              <a:ln w="9525">
                <a:noFill/>
                <a:round/>
                <a:headEnd/>
                <a:tailEnd/>
              </a:ln>
            </p:spPr>
            <p:txBody>
              <a:bodyPr/>
              <a:lstStyle/>
              <a:p>
                <a:endParaRPr lang="en-US"/>
              </a:p>
            </p:txBody>
          </p:sp>
          <p:sp>
            <p:nvSpPr>
              <p:cNvPr id="18684" name="Freeform 201"/>
              <p:cNvSpPr>
                <a:spLocks/>
              </p:cNvSpPr>
              <p:nvPr/>
            </p:nvSpPr>
            <p:spPr bwMode="auto">
              <a:xfrm>
                <a:off x="2828" y="2109"/>
                <a:ext cx="165" cy="110"/>
              </a:xfrm>
              <a:custGeom>
                <a:avLst/>
                <a:gdLst>
                  <a:gd name="T0" fmla="*/ 1 w 329"/>
                  <a:gd name="T1" fmla="*/ 0 h 221"/>
                  <a:gd name="T2" fmla="*/ 2 w 329"/>
                  <a:gd name="T3" fmla="*/ 0 h 221"/>
                  <a:gd name="T4" fmla="*/ 2 w 329"/>
                  <a:gd name="T5" fmla="*/ 0 h 221"/>
                  <a:gd name="T6" fmla="*/ 3 w 329"/>
                  <a:gd name="T7" fmla="*/ 0 h 221"/>
                  <a:gd name="T8" fmla="*/ 4 w 329"/>
                  <a:gd name="T9" fmla="*/ 0 h 221"/>
                  <a:gd name="T10" fmla="*/ 4 w 329"/>
                  <a:gd name="T11" fmla="*/ 0 h 221"/>
                  <a:gd name="T12" fmla="*/ 5 w 329"/>
                  <a:gd name="T13" fmla="*/ 0 h 221"/>
                  <a:gd name="T14" fmla="*/ 5 w 329"/>
                  <a:gd name="T15" fmla="*/ 0 h 221"/>
                  <a:gd name="T16" fmla="*/ 6 w 329"/>
                  <a:gd name="T17" fmla="*/ 0 h 221"/>
                  <a:gd name="T18" fmla="*/ 6 w 329"/>
                  <a:gd name="T19" fmla="*/ 1 h 221"/>
                  <a:gd name="T20" fmla="*/ 5 w 329"/>
                  <a:gd name="T21" fmla="*/ 1 h 221"/>
                  <a:gd name="T22" fmla="*/ 5 w 329"/>
                  <a:gd name="T23" fmla="*/ 0 h 221"/>
                  <a:gd name="T24" fmla="*/ 4 w 329"/>
                  <a:gd name="T25" fmla="*/ 0 h 221"/>
                  <a:gd name="T26" fmla="*/ 3 w 329"/>
                  <a:gd name="T27" fmla="*/ 0 h 221"/>
                  <a:gd name="T28" fmla="*/ 2 w 329"/>
                  <a:gd name="T29" fmla="*/ 0 h 221"/>
                  <a:gd name="T30" fmla="*/ 1 w 329"/>
                  <a:gd name="T31" fmla="*/ 0 h 221"/>
                  <a:gd name="T32" fmla="*/ 1 w 329"/>
                  <a:gd name="T33" fmla="*/ 1 h 221"/>
                  <a:gd name="T34" fmla="*/ 1 w 329"/>
                  <a:gd name="T35" fmla="*/ 1 h 221"/>
                  <a:gd name="T36" fmla="*/ 1 w 329"/>
                  <a:gd name="T37" fmla="*/ 2 h 221"/>
                  <a:gd name="T38" fmla="*/ 1 w 329"/>
                  <a:gd name="T39" fmla="*/ 2 h 221"/>
                  <a:gd name="T40" fmla="*/ 2 w 329"/>
                  <a:gd name="T41" fmla="*/ 3 h 221"/>
                  <a:gd name="T42" fmla="*/ 3 w 329"/>
                  <a:gd name="T43" fmla="*/ 3 h 221"/>
                  <a:gd name="T44" fmla="*/ 4 w 329"/>
                  <a:gd name="T45" fmla="*/ 3 h 221"/>
                  <a:gd name="T46" fmla="*/ 5 w 329"/>
                  <a:gd name="T47" fmla="*/ 2 h 221"/>
                  <a:gd name="T48" fmla="*/ 5 w 329"/>
                  <a:gd name="T49" fmla="*/ 2 h 221"/>
                  <a:gd name="T50" fmla="*/ 5 w 329"/>
                  <a:gd name="T51" fmla="*/ 1 h 221"/>
                  <a:gd name="T52" fmla="*/ 5 w 329"/>
                  <a:gd name="T53" fmla="*/ 1 h 221"/>
                  <a:gd name="T54" fmla="*/ 5 w 329"/>
                  <a:gd name="T55" fmla="*/ 1 h 221"/>
                  <a:gd name="T56" fmla="*/ 5 w 329"/>
                  <a:gd name="T57" fmla="*/ 1 h 221"/>
                  <a:gd name="T58" fmla="*/ 5 w 329"/>
                  <a:gd name="T59" fmla="*/ 1 h 221"/>
                  <a:gd name="T60" fmla="*/ 6 w 329"/>
                  <a:gd name="T61" fmla="*/ 2 h 221"/>
                  <a:gd name="T62" fmla="*/ 6 w 329"/>
                  <a:gd name="T63" fmla="*/ 2 h 221"/>
                  <a:gd name="T64" fmla="*/ 5 w 329"/>
                  <a:gd name="T65" fmla="*/ 2 h 221"/>
                  <a:gd name="T66" fmla="*/ 4 w 329"/>
                  <a:gd name="T67" fmla="*/ 3 h 221"/>
                  <a:gd name="T68" fmla="*/ 4 w 329"/>
                  <a:gd name="T69" fmla="*/ 3 h 221"/>
                  <a:gd name="T70" fmla="*/ 3 w 329"/>
                  <a:gd name="T71" fmla="*/ 3 h 221"/>
                  <a:gd name="T72" fmla="*/ 2 w 329"/>
                  <a:gd name="T73" fmla="*/ 3 h 221"/>
                  <a:gd name="T74" fmla="*/ 1 w 329"/>
                  <a:gd name="T75" fmla="*/ 3 h 221"/>
                  <a:gd name="T76" fmla="*/ 1 w 329"/>
                  <a:gd name="T77" fmla="*/ 2 h 221"/>
                  <a:gd name="T78" fmla="*/ 1 w 329"/>
                  <a:gd name="T79" fmla="*/ 2 h 221"/>
                  <a:gd name="T80" fmla="*/ 1 w 329"/>
                  <a:gd name="T81" fmla="*/ 1 h 221"/>
                  <a:gd name="T82" fmla="*/ 1 w 329"/>
                  <a:gd name="T83" fmla="*/ 1 h 221"/>
                  <a:gd name="T84" fmla="*/ 1 w 329"/>
                  <a:gd name="T85" fmla="*/ 0 h 22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329"/>
                  <a:gd name="T130" fmla="*/ 0 h 221"/>
                  <a:gd name="T131" fmla="*/ 329 w 329"/>
                  <a:gd name="T132" fmla="*/ 221 h 22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329" h="221">
                    <a:moveTo>
                      <a:pt x="45" y="37"/>
                    </a:moveTo>
                    <a:lnTo>
                      <a:pt x="54" y="30"/>
                    </a:lnTo>
                    <a:lnTo>
                      <a:pt x="63" y="25"/>
                    </a:lnTo>
                    <a:lnTo>
                      <a:pt x="73" y="20"/>
                    </a:lnTo>
                    <a:lnTo>
                      <a:pt x="84" y="15"/>
                    </a:lnTo>
                    <a:lnTo>
                      <a:pt x="94" y="12"/>
                    </a:lnTo>
                    <a:lnTo>
                      <a:pt x="105" y="8"/>
                    </a:lnTo>
                    <a:lnTo>
                      <a:pt x="115" y="6"/>
                    </a:lnTo>
                    <a:lnTo>
                      <a:pt x="126" y="4"/>
                    </a:lnTo>
                    <a:lnTo>
                      <a:pt x="139" y="2"/>
                    </a:lnTo>
                    <a:lnTo>
                      <a:pt x="153" y="0"/>
                    </a:lnTo>
                    <a:lnTo>
                      <a:pt x="166" y="0"/>
                    </a:lnTo>
                    <a:lnTo>
                      <a:pt x="179" y="0"/>
                    </a:lnTo>
                    <a:lnTo>
                      <a:pt x="192" y="0"/>
                    </a:lnTo>
                    <a:lnTo>
                      <a:pt x="206" y="2"/>
                    </a:lnTo>
                    <a:lnTo>
                      <a:pt x="219" y="3"/>
                    </a:lnTo>
                    <a:lnTo>
                      <a:pt x="231" y="5"/>
                    </a:lnTo>
                    <a:lnTo>
                      <a:pt x="244" y="8"/>
                    </a:lnTo>
                    <a:lnTo>
                      <a:pt x="257" y="12"/>
                    </a:lnTo>
                    <a:lnTo>
                      <a:pt x="268" y="17"/>
                    </a:lnTo>
                    <a:lnTo>
                      <a:pt x="280" y="21"/>
                    </a:lnTo>
                    <a:lnTo>
                      <a:pt x="292" y="27"/>
                    </a:lnTo>
                    <a:lnTo>
                      <a:pt x="303" y="34"/>
                    </a:lnTo>
                    <a:lnTo>
                      <a:pt x="314" y="41"/>
                    </a:lnTo>
                    <a:lnTo>
                      <a:pt x="324" y="49"/>
                    </a:lnTo>
                    <a:lnTo>
                      <a:pt x="327" y="52"/>
                    </a:lnTo>
                    <a:lnTo>
                      <a:pt x="329" y="56"/>
                    </a:lnTo>
                    <a:lnTo>
                      <a:pt x="329" y="60"/>
                    </a:lnTo>
                    <a:lnTo>
                      <a:pt x="327" y="64"/>
                    </a:lnTo>
                    <a:lnTo>
                      <a:pt x="323" y="66"/>
                    </a:lnTo>
                    <a:lnTo>
                      <a:pt x="320" y="67"/>
                    </a:lnTo>
                    <a:lnTo>
                      <a:pt x="316" y="67"/>
                    </a:lnTo>
                    <a:lnTo>
                      <a:pt x="313" y="65"/>
                    </a:lnTo>
                    <a:lnTo>
                      <a:pt x="296" y="52"/>
                    </a:lnTo>
                    <a:lnTo>
                      <a:pt x="277" y="43"/>
                    </a:lnTo>
                    <a:lnTo>
                      <a:pt x="259" y="35"/>
                    </a:lnTo>
                    <a:lnTo>
                      <a:pt x="238" y="29"/>
                    </a:lnTo>
                    <a:lnTo>
                      <a:pt x="217" y="25"/>
                    </a:lnTo>
                    <a:lnTo>
                      <a:pt x="197" y="22"/>
                    </a:lnTo>
                    <a:lnTo>
                      <a:pt x="175" y="21"/>
                    </a:lnTo>
                    <a:lnTo>
                      <a:pt x="154" y="21"/>
                    </a:lnTo>
                    <a:lnTo>
                      <a:pt x="140" y="22"/>
                    </a:lnTo>
                    <a:lnTo>
                      <a:pt x="126" y="25"/>
                    </a:lnTo>
                    <a:lnTo>
                      <a:pt x="114" y="27"/>
                    </a:lnTo>
                    <a:lnTo>
                      <a:pt x="101" y="32"/>
                    </a:lnTo>
                    <a:lnTo>
                      <a:pt x="88" y="36"/>
                    </a:lnTo>
                    <a:lnTo>
                      <a:pt x="76" y="42"/>
                    </a:lnTo>
                    <a:lnTo>
                      <a:pt x="63" y="48"/>
                    </a:lnTo>
                    <a:lnTo>
                      <a:pt x="52" y="55"/>
                    </a:lnTo>
                    <a:lnTo>
                      <a:pt x="45" y="63"/>
                    </a:lnTo>
                    <a:lnTo>
                      <a:pt x="39" y="71"/>
                    </a:lnTo>
                    <a:lnTo>
                      <a:pt x="33" y="79"/>
                    </a:lnTo>
                    <a:lnTo>
                      <a:pt x="27" y="88"/>
                    </a:lnTo>
                    <a:lnTo>
                      <a:pt x="24" y="97"/>
                    </a:lnTo>
                    <a:lnTo>
                      <a:pt x="21" y="108"/>
                    </a:lnTo>
                    <a:lnTo>
                      <a:pt x="19" y="118"/>
                    </a:lnTo>
                    <a:lnTo>
                      <a:pt x="19" y="128"/>
                    </a:lnTo>
                    <a:lnTo>
                      <a:pt x="30" y="150"/>
                    </a:lnTo>
                    <a:lnTo>
                      <a:pt x="44" y="166"/>
                    </a:lnTo>
                    <a:lnTo>
                      <a:pt x="61" y="178"/>
                    </a:lnTo>
                    <a:lnTo>
                      <a:pt x="82" y="186"/>
                    </a:lnTo>
                    <a:lnTo>
                      <a:pt x="103" y="192"/>
                    </a:lnTo>
                    <a:lnTo>
                      <a:pt x="125" y="195"/>
                    </a:lnTo>
                    <a:lnTo>
                      <a:pt x="148" y="198"/>
                    </a:lnTo>
                    <a:lnTo>
                      <a:pt x="170" y="200"/>
                    </a:lnTo>
                    <a:lnTo>
                      <a:pt x="190" y="201"/>
                    </a:lnTo>
                    <a:lnTo>
                      <a:pt x="209" y="200"/>
                    </a:lnTo>
                    <a:lnTo>
                      <a:pt x="230" y="199"/>
                    </a:lnTo>
                    <a:lnTo>
                      <a:pt x="250" y="194"/>
                    </a:lnTo>
                    <a:lnTo>
                      <a:pt x="268" y="188"/>
                    </a:lnTo>
                    <a:lnTo>
                      <a:pt x="284" y="178"/>
                    </a:lnTo>
                    <a:lnTo>
                      <a:pt x="298" y="165"/>
                    </a:lnTo>
                    <a:lnTo>
                      <a:pt x="308" y="147"/>
                    </a:lnTo>
                    <a:lnTo>
                      <a:pt x="308" y="139"/>
                    </a:lnTo>
                    <a:lnTo>
                      <a:pt x="306" y="130"/>
                    </a:lnTo>
                    <a:lnTo>
                      <a:pt x="300" y="124"/>
                    </a:lnTo>
                    <a:lnTo>
                      <a:pt x="295" y="119"/>
                    </a:lnTo>
                    <a:lnTo>
                      <a:pt x="289" y="113"/>
                    </a:lnTo>
                    <a:lnTo>
                      <a:pt x="283" y="108"/>
                    </a:lnTo>
                    <a:lnTo>
                      <a:pt x="281" y="104"/>
                    </a:lnTo>
                    <a:lnTo>
                      <a:pt x="280" y="100"/>
                    </a:lnTo>
                    <a:lnTo>
                      <a:pt x="281" y="96"/>
                    </a:lnTo>
                    <a:lnTo>
                      <a:pt x="283" y="93"/>
                    </a:lnTo>
                    <a:lnTo>
                      <a:pt x="286" y="90"/>
                    </a:lnTo>
                    <a:lnTo>
                      <a:pt x="290" y="90"/>
                    </a:lnTo>
                    <a:lnTo>
                      <a:pt x="293" y="90"/>
                    </a:lnTo>
                    <a:lnTo>
                      <a:pt x="297" y="93"/>
                    </a:lnTo>
                    <a:lnTo>
                      <a:pt x="299" y="95"/>
                    </a:lnTo>
                    <a:lnTo>
                      <a:pt x="301" y="97"/>
                    </a:lnTo>
                    <a:lnTo>
                      <a:pt x="304" y="100"/>
                    </a:lnTo>
                    <a:lnTo>
                      <a:pt x="306" y="102"/>
                    </a:lnTo>
                    <a:lnTo>
                      <a:pt x="329" y="133"/>
                    </a:lnTo>
                    <a:lnTo>
                      <a:pt x="329" y="134"/>
                    </a:lnTo>
                    <a:lnTo>
                      <a:pt x="329" y="135"/>
                    </a:lnTo>
                    <a:lnTo>
                      <a:pt x="329" y="138"/>
                    </a:lnTo>
                    <a:lnTo>
                      <a:pt x="329" y="139"/>
                    </a:lnTo>
                    <a:lnTo>
                      <a:pt x="327" y="155"/>
                    </a:lnTo>
                    <a:lnTo>
                      <a:pt x="318" y="172"/>
                    </a:lnTo>
                    <a:lnTo>
                      <a:pt x="305" y="187"/>
                    </a:lnTo>
                    <a:lnTo>
                      <a:pt x="290" y="199"/>
                    </a:lnTo>
                    <a:lnTo>
                      <a:pt x="273" y="208"/>
                    </a:lnTo>
                    <a:lnTo>
                      <a:pt x="254" y="214"/>
                    </a:lnTo>
                    <a:lnTo>
                      <a:pt x="235" y="218"/>
                    </a:lnTo>
                    <a:lnTo>
                      <a:pt x="216" y="221"/>
                    </a:lnTo>
                    <a:lnTo>
                      <a:pt x="197" y="221"/>
                    </a:lnTo>
                    <a:lnTo>
                      <a:pt x="183" y="221"/>
                    </a:lnTo>
                    <a:lnTo>
                      <a:pt x="168" y="221"/>
                    </a:lnTo>
                    <a:lnTo>
                      <a:pt x="153" y="219"/>
                    </a:lnTo>
                    <a:lnTo>
                      <a:pt x="137" y="218"/>
                    </a:lnTo>
                    <a:lnTo>
                      <a:pt x="122" y="217"/>
                    </a:lnTo>
                    <a:lnTo>
                      <a:pt x="107" y="215"/>
                    </a:lnTo>
                    <a:lnTo>
                      <a:pt x="92" y="211"/>
                    </a:lnTo>
                    <a:lnTo>
                      <a:pt x="77" y="208"/>
                    </a:lnTo>
                    <a:lnTo>
                      <a:pt x="63" y="203"/>
                    </a:lnTo>
                    <a:lnTo>
                      <a:pt x="50" y="198"/>
                    </a:lnTo>
                    <a:lnTo>
                      <a:pt x="39" y="189"/>
                    </a:lnTo>
                    <a:lnTo>
                      <a:pt x="27" y="180"/>
                    </a:lnTo>
                    <a:lnTo>
                      <a:pt x="18" y="170"/>
                    </a:lnTo>
                    <a:lnTo>
                      <a:pt x="11" y="157"/>
                    </a:lnTo>
                    <a:lnTo>
                      <a:pt x="6" y="143"/>
                    </a:lnTo>
                    <a:lnTo>
                      <a:pt x="1" y="127"/>
                    </a:lnTo>
                    <a:lnTo>
                      <a:pt x="0" y="113"/>
                    </a:lnTo>
                    <a:lnTo>
                      <a:pt x="1" y="101"/>
                    </a:lnTo>
                    <a:lnTo>
                      <a:pt x="3" y="88"/>
                    </a:lnTo>
                    <a:lnTo>
                      <a:pt x="9" y="76"/>
                    </a:lnTo>
                    <a:lnTo>
                      <a:pt x="16" y="65"/>
                    </a:lnTo>
                    <a:lnTo>
                      <a:pt x="24" y="55"/>
                    </a:lnTo>
                    <a:lnTo>
                      <a:pt x="33" y="45"/>
                    </a:lnTo>
                    <a:lnTo>
                      <a:pt x="45" y="37"/>
                    </a:lnTo>
                    <a:close/>
                  </a:path>
                </a:pathLst>
              </a:custGeom>
              <a:solidFill>
                <a:srgbClr val="F40000"/>
              </a:solidFill>
              <a:ln w="9525">
                <a:noFill/>
                <a:round/>
                <a:headEnd/>
                <a:tailEnd/>
              </a:ln>
            </p:spPr>
            <p:txBody>
              <a:bodyPr/>
              <a:lstStyle/>
              <a:p>
                <a:endParaRPr lang="en-US"/>
              </a:p>
            </p:txBody>
          </p:sp>
          <p:sp>
            <p:nvSpPr>
              <p:cNvPr id="18685" name="Freeform 202"/>
              <p:cNvSpPr>
                <a:spLocks/>
              </p:cNvSpPr>
              <p:nvPr/>
            </p:nvSpPr>
            <p:spPr bwMode="auto">
              <a:xfrm>
                <a:off x="2844" y="1856"/>
                <a:ext cx="165" cy="111"/>
              </a:xfrm>
              <a:custGeom>
                <a:avLst/>
                <a:gdLst>
                  <a:gd name="T0" fmla="*/ 1 w 330"/>
                  <a:gd name="T1" fmla="*/ 1 h 221"/>
                  <a:gd name="T2" fmla="*/ 1 w 330"/>
                  <a:gd name="T3" fmla="*/ 1 h 221"/>
                  <a:gd name="T4" fmla="*/ 2 w 330"/>
                  <a:gd name="T5" fmla="*/ 1 h 221"/>
                  <a:gd name="T6" fmla="*/ 3 w 330"/>
                  <a:gd name="T7" fmla="*/ 0 h 221"/>
                  <a:gd name="T8" fmla="*/ 3 w 330"/>
                  <a:gd name="T9" fmla="*/ 1 h 221"/>
                  <a:gd name="T10" fmla="*/ 4 w 330"/>
                  <a:gd name="T11" fmla="*/ 1 h 221"/>
                  <a:gd name="T12" fmla="*/ 5 w 330"/>
                  <a:gd name="T13" fmla="*/ 1 h 221"/>
                  <a:gd name="T14" fmla="*/ 5 w 330"/>
                  <a:gd name="T15" fmla="*/ 1 h 221"/>
                  <a:gd name="T16" fmla="*/ 5 w 330"/>
                  <a:gd name="T17" fmla="*/ 1 h 221"/>
                  <a:gd name="T18" fmla="*/ 5 w 330"/>
                  <a:gd name="T19" fmla="*/ 2 h 221"/>
                  <a:gd name="T20" fmla="*/ 5 w 330"/>
                  <a:gd name="T21" fmla="*/ 1 h 221"/>
                  <a:gd name="T22" fmla="*/ 5 w 330"/>
                  <a:gd name="T23" fmla="*/ 1 h 221"/>
                  <a:gd name="T24" fmla="*/ 3 w 330"/>
                  <a:gd name="T25" fmla="*/ 1 h 221"/>
                  <a:gd name="T26" fmla="*/ 3 w 330"/>
                  <a:gd name="T27" fmla="*/ 1 h 221"/>
                  <a:gd name="T28" fmla="*/ 2 w 330"/>
                  <a:gd name="T29" fmla="*/ 1 h 221"/>
                  <a:gd name="T30" fmla="*/ 1 w 330"/>
                  <a:gd name="T31" fmla="*/ 1 h 221"/>
                  <a:gd name="T32" fmla="*/ 1 w 330"/>
                  <a:gd name="T33" fmla="*/ 2 h 221"/>
                  <a:gd name="T34" fmla="*/ 1 w 330"/>
                  <a:gd name="T35" fmla="*/ 2 h 221"/>
                  <a:gd name="T36" fmla="*/ 1 w 330"/>
                  <a:gd name="T37" fmla="*/ 3 h 221"/>
                  <a:gd name="T38" fmla="*/ 1 w 330"/>
                  <a:gd name="T39" fmla="*/ 3 h 221"/>
                  <a:gd name="T40" fmla="*/ 2 w 330"/>
                  <a:gd name="T41" fmla="*/ 4 h 221"/>
                  <a:gd name="T42" fmla="*/ 3 w 330"/>
                  <a:gd name="T43" fmla="*/ 4 h 221"/>
                  <a:gd name="T44" fmla="*/ 4 w 330"/>
                  <a:gd name="T45" fmla="*/ 4 h 221"/>
                  <a:gd name="T46" fmla="*/ 5 w 330"/>
                  <a:gd name="T47" fmla="*/ 3 h 221"/>
                  <a:gd name="T48" fmla="*/ 5 w 330"/>
                  <a:gd name="T49" fmla="*/ 3 h 221"/>
                  <a:gd name="T50" fmla="*/ 5 w 330"/>
                  <a:gd name="T51" fmla="*/ 2 h 221"/>
                  <a:gd name="T52" fmla="*/ 5 w 330"/>
                  <a:gd name="T53" fmla="*/ 2 h 221"/>
                  <a:gd name="T54" fmla="*/ 5 w 330"/>
                  <a:gd name="T55" fmla="*/ 2 h 221"/>
                  <a:gd name="T56" fmla="*/ 5 w 330"/>
                  <a:gd name="T57" fmla="*/ 2 h 221"/>
                  <a:gd name="T58" fmla="*/ 5 w 330"/>
                  <a:gd name="T59" fmla="*/ 2 h 221"/>
                  <a:gd name="T60" fmla="*/ 5 w 330"/>
                  <a:gd name="T61" fmla="*/ 3 h 221"/>
                  <a:gd name="T62" fmla="*/ 5 w 330"/>
                  <a:gd name="T63" fmla="*/ 3 h 221"/>
                  <a:gd name="T64" fmla="*/ 5 w 330"/>
                  <a:gd name="T65" fmla="*/ 3 h 221"/>
                  <a:gd name="T66" fmla="*/ 4 w 330"/>
                  <a:gd name="T67" fmla="*/ 4 h 221"/>
                  <a:gd name="T68" fmla="*/ 3 w 330"/>
                  <a:gd name="T69" fmla="*/ 4 h 221"/>
                  <a:gd name="T70" fmla="*/ 3 w 330"/>
                  <a:gd name="T71" fmla="*/ 4 h 221"/>
                  <a:gd name="T72" fmla="*/ 2 w 330"/>
                  <a:gd name="T73" fmla="*/ 4 h 221"/>
                  <a:gd name="T74" fmla="*/ 1 w 330"/>
                  <a:gd name="T75" fmla="*/ 4 h 221"/>
                  <a:gd name="T76" fmla="*/ 1 w 330"/>
                  <a:gd name="T77" fmla="*/ 3 h 221"/>
                  <a:gd name="T78" fmla="*/ 1 w 330"/>
                  <a:gd name="T79" fmla="*/ 3 h 221"/>
                  <a:gd name="T80" fmla="*/ 1 w 330"/>
                  <a:gd name="T81" fmla="*/ 2 h 221"/>
                  <a:gd name="T82" fmla="*/ 1 w 330"/>
                  <a:gd name="T83" fmla="*/ 1 h 221"/>
                  <a:gd name="T84" fmla="*/ 1 w 330"/>
                  <a:gd name="T85" fmla="*/ 1 h 22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330"/>
                  <a:gd name="T130" fmla="*/ 0 h 221"/>
                  <a:gd name="T131" fmla="*/ 330 w 330"/>
                  <a:gd name="T132" fmla="*/ 221 h 22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330" h="221">
                    <a:moveTo>
                      <a:pt x="44" y="35"/>
                    </a:moveTo>
                    <a:lnTo>
                      <a:pt x="53" y="29"/>
                    </a:lnTo>
                    <a:lnTo>
                      <a:pt x="63" y="24"/>
                    </a:lnTo>
                    <a:lnTo>
                      <a:pt x="74" y="19"/>
                    </a:lnTo>
                    <a:lnTo>
                      <a:pt x="84" y="14"/>
                    </a:lnTo>
                    <a:lnTo>
                      <a:pt x="94" y="11"/>
                    </a:lnTo>
                    <a:lnTo>
                      <a:pt x="105" y="8"/>
                    </a:lnTo>
                    <a:lnTo>
                      <a:pt x="116" y="5"/>
                    </a:lnTo>
                    <a:lnTo>
                      <a:pt x="128" y="3"/>
                    </a:lnTo>
                    <a:lnTo>
                      <a:pt x="140" y="1"/>
                    </a:lnTo>
                    <a:lnTo>
                      <a:pt x="154" y="0"/>
                    </a:lnTo>
                    <a:lnTo>
                      <a:pt x="167" y="0"/>
                    </a:lnTo>
                    <a:lnTo>
                      <a:pt x="180" y="0"/>
                    </a:lnTo>
                    <a:lnTo>
                      <a:pt x="193" y="0"/>
                    </a:lnTo>
                    <a:lnTo>
                      <a:pt x="206" y="1"/>
                    </a:lnTo>
                    <a:lnTo>
                      <a:pt x="219" y="2"/>
                    </a:lnTo>
                    <a:lnTo>
                      <a:pt x="233" y="4"/>
                    </a:lnTo>
                    <a:lnTo>
                      <a:pt x="244" y="8"/>
                    </a:lnTo>
                    <a:lnTo>
                      <a:pt x="257" y="11"/>
                    </a:lnTo>
                    <a:lnTo>
                      <a:pt x="269" y="16"/>
                    </a:lnTo>
                    <a:lnTo>
                      <a:pt x="281" y="20"/>
                    </a:lnTo>
                    <a:lnTo>
                      <a:pt x="292" y="26"/>
                    </a:lnTo>
                    <a:lnTo>
                      <a:pt x="304" y="33"/>
                    </a:lnTo>
                    <a:lnTo>
                      <a:pt x="315" y="40"/>
                    </a:lnTo>
                    <a:lnTo>
                      <a:pt x="326" y="48"/>
                    </a:lnTo>
                    <a:lnTo>
                      <a:pt x="328" y="51"/>
                    </a:lnTo>
                    <a:lnTo>
                      <a:pt x="330" y="55"/>
                    </a:lnTo>
                    <a:lnTo>
                      <a:pt x="330" y="59"/>
                    </a:lnTo>
                    <a:lnTo>
                      <a:pt x="328" y="63"/>
                    </a:lnTo>
                    <a:lnTo>
                      <a:pt x="325" y="65"/>
                    </a:lnTo>
                    <a:lnTo>
                      <a:pt x="321" y="66"/>
                    </a:lnTo>
                    <a:lnTo>
                      <a:pt x="317" y="66"/>
                    </a:lnTo>
                    <a:lnTo>
                      <a:pt x="313" y="64"/>
                    </a:lnTo>
                    <a:lnTo>
                      <a:pt x="296" y="51"/>
                    </a:lnTo>
                    <a:lnTo>
                      <a:pt x="277" y="42"/>
                    </a:lnTo>
                    <a:lnTo>
                      <a:pt x="259" y="34"/>
                    </a:lnTo>
                    <a:lnTo>
                      <a:pt x="238" y="28"/>
                    </a:lnTo>
                    <a:lnTo>
                      <a:pt x="218" y="24"/>
                    </a:lnTo>
                    <a:lnTo>
                      <a:pt x="197" y="21"/>
                    </a:lnTo>
                    <a:lnTo>
                      <a:pt x="175" y="20"/>
                    </a:lnTo>
                    <a:lnTo>
                      <a:pt x="154" y="20"/>
                    </a:lnTo>
                    <a:lnTo>
                      <a:pt x="140" y="21"/>
                    </a:lnTo>
                    <a:lnTo>
                      <a:pt x="128" y="24"/>
                    </a:lnTo>
                    <a:lnTo>
                      <a:pt x="115" y="26"/>
                    </a:lnTo>
                    <a:lnTo>
                      <a:pt x="101" y="31"/>
                    </a:lnTo>
                    <a:lnTo>
                      <a:pt x="89" y="35"/>
                    </a:lnTo>
                    <a:lnTo>
                      <a:pt x="76" y="40"/>
                    </a:lnTo>
                    <a:lnTo>
                      <a:pt x="65" y="47"/>
                    </a:lnTo>
                    <a:lnTo>
                      <a:pt x="52" y="53"/>
                    </a:lnTo>
                    <a:lnTo>
                      <a:pt x="45" y="61"/>
                    </a:lnTo>
                    <a:lnTo>
                      <a:pt x="38" y="69"/>
                    </a:lnTo>
                    <a:lnTo>
                      <a:pt x="32" y="78"/>
                    </a:lnTo>
                    <a:lnTo>
                      <a:pt x="27" y="87"/>
                    </a:lnTo>
                    <a:lnTo>
                      <a:pt x="23" y="96"/>
                    </a:lnTo>
                    <a:lnTo>
                      <a:pt x="20" y="107"/>
                    </a:lnTo>
                    <a:lnTo>
                      <a:pt x="18" y="117"/>
                    </a:lnTo>
                    <a:lnTo>
                      <a:pt x="18" y="129"/>
                    </a:lnTo>
                    <a:lnTo>
                      <a:pt x="29" y="151"/>
                    </a:lnTo>
                    <a:lnTo>
                      <a:pt x="43" y="167"/>
                    </a:lnTo>
                    <a:lnTo>
                      <a:pt x="61" y="178"/>
                    </a:lnTo>
                    <a:lnTo>
                      <a:pt x="81" y="186"/>
                    </a:lnTo>
                    <a:lnTo>
                      <a:pt x="104" y="192"/>
                    </a:lnTo>
                    <a:lnTo>
                      <a:pt x="127" y="195"/>
                    </a:lnTo>
                    <a:lnTo>
                      <a:pt x="149" y="198"/>
                    </a:lnTo>
                    <a:lnTo>
                      <a:pt x="170" y="199"/>
                    </a:lnTo>
                    <a:lnTo>
                      <a:pt x="190" y="200"/>
                    </a:lnTo>
                    <a:lnTo>
                      <a:pt x="210" y="200"/>
                    </a:lnTo>
                    <a:lnTo>
                      <a:pt x="230" y="198"/>
                    </a:lnTo>
                    <a:lnTo>
                      <a:pt x="250" y="194"/>
                    </a:lnTo>
                    <a:lnTo>
                      <a:pt x="268" y="187"/>
                    </a:lnTo>
                    <a:lnTo>
                      <a:pt x="284" y="178"/>
                    </a:lnTo>
                    <a:lnTo>
                      <a:pt x="298" y="164"/>
                    </a:lnTo>
                    <a:lnTo>
                      <a:pt x="309" y="146"/>
                    </a:lnTo>
                    <a:lnTo>
                      <a:pt x="310" y="139"/>
                    </a:lnTo>
                    <a:lnTo>
                      <a:pt x="306" y="130"/>
                    </a:lnTo>
                    <a:lnTo>
                      <a:pt x="301" y="124"/>
                    </a:lnTo>
                    <a:lnTo>
                      <a:pt x="295" y="117"/>
                    </a:lnTo>
                    <a:lnTo>
                      <a:pt x="289" y="111"/>
                    </a:lnTo>
                    <a:lnTo>
                      <a:pt x="283" y="106"/>
                    </a:lnTo>
                    <a:lnTo>
                      <a:pt x="281" y="102"/>
                    </a:lnTo>
                    <a:lnTo>
                      <a:pt x="281" y="99"/>
                    </a:lnTo>
                    <a:lnTo>
                      <a:pt x="281" y="95"/>
                    </a:lnTo>
                    <a:lnTo>
                      <a:pt x="283" y="92"/>
                    </a:lnTo>
                    <a:lnTo>
                      <a:pt x="287" y="89"/>
                    </a:lnTo>
                    <a:lnTo>
                      <a:pt x="291" y="88"/>
                    </a:lnTo>
                    <a:lnTo>
                      <a:pt x="295" y="89"/>
                    </a:lnTo>
                    <a:lnTo>
                      <a:pt x="298" y="92"/>
                    </a:lnTo>
                    <a:lnTo>
                      <a:pt x="301" y="94"/>
                    </a:lnTo>
                    <a:lnTo>
                      <a:pt x="303" y="96"/>
                    </a:lnTo>
                    <a:lnTo>
                      <a:pt x="304" y="99"/>
                    </a:lnTo>
                    <a:lnTo>
                      <a:pt x="306" y="101"/>
                    </a:lnTo>
                    <a:lnTo>
                      <a:pt x="329" y="133"/>
                    </a:lnTo>
                    <a:lnTo>
                      <a:pt x="330" y="134"/>
                    </a:lnTo>
                    <a:lnTo>
                      <a:pt x="330" y="136"/>
                    </a:lnTo>
                    <a:lnTo>
                      <a:pt x="330" y="138"/>
                    </a:lnTo>
                    <a:lnTo>
                      <a:pt x="330" y="139"/>
                    </a:lnTo>
                    <a:lnTo>
                      <a:pt x="327" y="155"/>
                    </a:lnTo>
                    <a:lnTo>
                      <a:pt x="318" y="172"/>
                    </a:lnTo>
                    <a:lnTo>
                      <a:pt x="305" y="187"/>
                    </a:lnTo>
                    <a:lnTo>
                      <a:pt x="290" y="199"/>
                    </a:lnTo>
                    <a:lnTo>
                      <a:pt x="273" y="207"/>
                    </a:lnTo>
                    <a:lnTo>
                      <a:pt x="254" y="214"/>
                    </a:lnTo>
                    <a:lnTo>
                      <a:pt x="235" y="217"/>
                    </a:lnTo>
                    <a:lnTo>
                      <a:pt x="216" y="220"/>
                    </a:lnTo>
                    <a:lnTo>
                      <a:pt x="197" y="221"/>
                    </a:lnTo>
                    <a:lnTo>
                      <a:pt x="183" y="221"/>
                    </a:lnTo>
                    <a:lnTo>
                      <a:pt x="168" y="221"/>
                    </a:lnTo>
                    <a:lnTo>
                      <a:pt x="153" y="220"/>
                    </a:lnTo>
                    <a:lnTo>
                      <a:pt x="138" y="219"/>
                    </a:lnTo>
                    <a:lnTo>
                      <a:pt x="122" y="217"/>
                    </a:lnTo>
                    <a:lnTo>
                      <a:pt x="107" y="215"/>
                    </a:lnTo>
                    <a:lnTo>
                      <a:pt x="92" y="212"/>
                    </a:lnTo>
                    <a:lnTo>
                      <a:pt x="77" y="208"/>
                    </a:lnTo>
                    <a:lnTo>
                      <a:pt x="63" y="204"/>
                    </a:lnTo>
                    <a:lnTo>
                      <a:pt x="51" y="198"/>
                    </a:lnTo>
                    <a:lnTo>
                      <a:pt x="39" y="190"/>
                    </a:lnTo>
                    <a:lnTo>
                      <a:pt x="28" y="180"/>
                    </a:lnTo>
                    <a:lnTo>
                      <a:pt x="18" y="170"/>
                    </a:lnTo>
                    <a:lnTo>
                      <a:pt x="10" y="157"/>
                    </a:lnTo>
                    <a:lnTo>
                      <a:pt x="5" y="144"/>
                    </a:lnTo>
                    <a:lnTo>
                      <a:pt x="1" y="127"/>
                    </a:lnTo>
                    <a:lnTo>
                      <a:pt x="0" y="114"/>
                    </a:lnTo>
                    <a:lnTo>
                      <a:pt x="1" y="101"/>
                    </a:lnTo>
                    <a:lnTo>
                      <a:pt x="4" y="88"/>
                    </a:lnTo>
                    <a:lnTo>
                      <a:pt x="9" y="76"/>
                    </a:lnTo>
                    <a:lnTo>
                      <a:pt x="16" y="64"/>
                    </a:lnTo>
                    <a:lnTo>
                      <a:pt x="24" y="54"/>
                    </a:lnTo>
                    <a:lnTo>
                      <a:pt x="33" y="44"/>
                    </a:lnTo>
                    <a:lnTo>
                      <a:pt x="44" y="35"/>
                    </a:lnTo>
                    <a:close/>
                  </a:path>
                </a:pathLst>
              </a:custGeom>
              <a:solidFill>
                <a:srgbClr val="F40000"/>
              </a:solidFill>
              <a:ln w="9525">
                <a:noFill/>
                <a:round/>
                <a:headEnd/>
                <a:tailEnd/>
              </a:ln>
            </p:spPr>
            <p:txBody>
              <a:bodyPr/>
              <a:lstStyle/>
              <a:p>
                <a:endParaRPr lang="en-US"/>
              </a:p>
            </p:txBody>
          </p:sp>
          <p:sp>
            <p:nvSpPr>
              <p:cNvPr id="18686" name="Freeform 203"/>
              <p:cNvSpPr>
                <a:spLocks/>
              </p:cNvSpPr>
              <p:nvPr/>
            </p:nvSpPr>
            <p:spPr bwMode="auto">
              <a:xfrm>
                <a:off x="2435" y="2242"/>
                <a:ext cx="436" cy="449"/>
              </a:xfrm>
              <a:custGeom>
                <a:avLst/>
                <a:gdLst>
                  <a:gd name="T0" fmla="*/ 13 w 871"/>
                  <a:gd name="T1" fmla="*/ 12 h 898"/>
                  <a:gd name="T2" fmla="*/ 11 w 871"/>
                  <a:gd name="T3" fmla="*/ 9 h 898"/>
                  <a:gd name="T4" fmla="*/ 8 w 871"/>
                  <a:gd name="T5" fmla="*/ 4 h 898"/>
                  <a:gd name="T6" fmla="*/ 5 w 871"/>
                  <a:gd name="T7" fmla="*/ 2 h 898"/>
                  <a:gd name="T8" fmla="*/ 5 w 871"/>
                  <a:gd name="T9" fmla="*/ 2 h 898"/>
                  <a:gd name="T10" fmla="*/ 5 w 871"/>
                  <a:gd name="T11" fmla="*/ 2 h 898"/>
                  <a:gd name="T12" fmla="*/ 4 w 871"/>
                  <a:gd name="T13" fmla="*/ 2 h 898"/>
                  <a:gd name="T14" fmla="*/ 4 w 871"/>
                  <a:gd name="T15" fmla="*/ 1 h 898"/>
                  <a:gd name="T16" fmla="*/ 4 w 871"/>
                  <a:gd name="T17" fmla="*/ 1 h 898"/>
                  <a:gd name="T18" fmla="*/ 3 w 871"/>
                  <a:gd name="T19" fmla="*/ 1 h 898"/>
                  <a:gd name="T20" fmla="*/ 3 w 871"/>
                  <a:gd name="T21" fmla="*/ 1 h 898"/>
                  <a:gd name="T22" fmla="*/ 3 w 871"/>
                  <a:gd name="T23" fmla="*/ 1 h 898"/>
                  <a:gd name="T24" fmla="*/ 3 w 871"/>
                  <a:gd name="T25" fmla="*/ 1 h 898"/>
                  <a:gd name="T26" fmla="*/ 2 w 871"/>
                  <a:gd name="T27" fmla="*/ 1 h 898"/>
                  <a:gd name="T28" fmla="*/ 2 w 871"/>
                  <a:gd name="T29" fmla="*/ 1 h 898"/>
                  <a:gd name="T30" fmla="*/ 1 w 871"/>
                  <a:gd name="T31" fmla="*/ 1 h 898"/>
                  <a:gd name="T32" fmla="*/ 1 w 871"/>
                  <a:gd name="T33" fmla="*/ 1 h 898"/>
                  <a:gd name="T34" fmla="*/ 1 w 871"/>
                  <a:gd name="T35" fmla="*/ 1 h 898"/>
                  <a:gd name="T36" fmla="*/ 1 w 871"/>
                  <a:gd name="T37" fmla="*/ 1 h 898"/>
                  <a:gd name="T38" fmla="*/ 0 w 871"/>
                  <a:gd name="T39" fmla="*/ 1 h 898"/>
                  <a:gd name="T40" fmla="*/ 1 w 871"/>
                  <a:gd name="T41" fmla="*/ 2 h 898"/>
                  <a:gd name="T42" fmla="*/ 1 w 871"/>
                  <a:gd name="T43" fmla="*/ 3 h 898"/>
                  <a:gd name="T44" fmla="*/ 1 w 871"/>
                  <a:gd name="T45" fmla="*/ 3 h 898"/>
                  <a:gd name="T46" fmla="*/ 1 w 871"/>
                  <a:gd name="T47" fmla="*/ 4 h 898"/>
                  <a:gd name="T48" fmla="*/ 2 w 871"/>
                  <a:gd name="T49" fmla="*/ 4 h 898"/>
                  <a:gd name="T50" fmla="*/ 2 w 871"/>
                  <a:gd name="T51" fmla="*/ 4 h 898"/>
                  <a:gd name="T52" fmla="*/ 2 w 871"/>
                  <a:gd name="T53" fmla="*/ 4 h 898"/>
                  <a:gd name="T54" fmla="*/ 1 w 871"/>
                  <a:gd name="T55" fmla="*/ 1 h 898"/>
                  <a:gd name="T56" fmla="*/ 2 w 871"/>
                  <a:gd name="T57" fmla="*/ 1 h 898"/>
                  <a:gd name="T58" fmla="*/ 5 w 871"/>
                  <a:gd name="T59" fmla="*/ 2 h 898"/>
                  <a:gd name="T60" fmla="*/ 6 w 871"/>
                  <a:gd name="T61" fmla="*/ 2 h 898"/>
                  <a:gd name="T62" fmla="*/ 6 w 871"/>
                  <a:gd name="T63" fmla="*/ 3 h 898"/>
                  <a:gd name="T64" fmla="*/ 7 w 871"/>
                  <a:gd name="T65" fmla="*/ 4 h 898"/>
                  <a:gd name="T66" fmla="*/ 8 w 871"/>
                  <a:gd name="T67" fmla="*/ 5 h 898"/>
                  <a:gd name="T68" fmla="*/ 8 w 871"/>
                  <a:gd name="T69" fmla="*/ 5 h 898"/>
                  <a:gd name="T70" fmla="*/ 9 w 871"/>
                  <a:gd name="T71" fmla="*/ 6 h 898"/>
                  <a:gd name="T72" fmla="*/ 10 w 871"/>
                  <a:gd name="T73" fmla="*/ 7 h 898"/>
                  <a:gd name="T74" fmla="*/ 10 w 871"/>
                  <a:gd name="T75" fmla="*/ 8 h 898"/>
                  <a:gd name="T76" fmla="*/ 11 w 871"/>
                  <a:gd name="T77" fmla="*/ 9 h 898"/>
                  <a:gd name="T78" fmla="*/ 11 w 871"/>
                  <a:gd name="T79" fmla="*/ 9 h 898"/>
                  <a:gd name="T80" fmla="*/ 11 w 871"/>
                  <a:gd name="T81" fmla="*/ 10 h 898"/>
                  <a:gd name="T82" fmla="*/ 11 w 871"/>
                  <a:gd name="T83" fmla="*/ 10 h 898"/>
                  <a:gd name="T84" fmla="*/ 12 w 871"/>
                  <a:gd name="T85" fmla="*/ 11 h 898"/>
                  <a:gd name="T86" fmla="*/ 12 w 871"/>
                  <a:gd name="T87" fmla="*/ 12 h 898"/>
                  <a:gd name="T88" fmla="*/ 13 w 871"/>
                  <a:gd name="T89" fmla="*/ 13 h 898"/>
                  <a:gd name="T90" fmla="*/ 13 w 871"/>
                  <a:gd name="T91" fmla="*/ 13 h 898"/>
                  <a:gd name="T92" fmla="*/ 14 w 871"/>
                  <a:gd name="T93" fmla="*/ 14 h 898"/>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871"/>
                  <a:gd name="T142" fmla="*/ 0 h 898"/>
                  <a:gd name="T143" fmla="*/ 871 w 871"/>
                  <a:gd name="T144" fmla="*/ 898 h 898"/>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871" h="898">
                    <a:moveTo>
                      <a:pt x="871" y="898"/>
                    </a:moveTo>
                    <a:lnTo>
                      <a:pt x="786" y="768"/>
                    </a:lnTo>
                    <a:lnTo>
                      <a:pt x="733" y="634"/>
                    </a:lnTo>
                    <a:lnTo>
                      <a:pt x="685" y="515"/>
                    </a:lnTo>
                    <a:lnTo>
                      <a:pt x="579" y="370"/>
                    </a:lnTo>
                    <a:lnTo>
                      <a:pt x="453" y="229"/>
                    </a:lnTo>
                    <a:lnTo>
                      <a:pt x="370" y="120"/>
                    </a:lnTo>
                    <a:lnTo>
                      <a:pt x="317" y="81"/>
                    </a:lnTo>
                    <a:lnTo>
                      <a:pt x="314" y="81"/>
                    </a:lnTo>
                    <a:lnTo>
                      <a:pt x="304" y="78"/>
                    </a:lnTo>
                    <a:lnTo>
                      <a:pt x="290" y="77"/>
                    </a:lnTo>
                    <a:lnTo>
                      <a:pt x="274" y="74"/>
                    </a:lnTo>
                    <a:lnTo>
                      <a:pt x="255" y="71"/>
                    </a:lnTo>
                    <a:lnTo>
                      <a:pt x="239" y="68"/>
                    </a:lnTo>
                    <a:lnTo>
                      <a:pt x="225" y="66"/>
                    </a:lnTo>
                    <a:lnTo>
                      <a:pt x="216" y="63"/>
                    </a:lnTo>
                    <a:lnTo>
                      <a:pt x="209" y="60"/>
                    </a:lnTo>
                    <a:lnTo>
                      <a:pt x="200" y="56"/>
                    </a:lnTo>
                    <a:lnTo>
                      <a:pt x="191" y="52"/>
                    </a:lnTo>
                    <a:lnTo>
                      <a:pt x="182" y="46"/>
                    </a:lnTo>
                    <a:lnTo>
                      <a:pt x="174" y="41"/>
                    </a:lnTo>
                    <a:lnTo>
                      <a:pt x="167" y="37"/>
                    </a:lnTo>
                    <a:lnTo>
                      <a:pt x="161" y="34"/>
                    </a:lnTo>
                    <a:lnTo>
                      <a:pt x="160" y="33"/>
                    </a:lnTo>
                    <a:lnTo>
                      <a:pt x="156" y="31"/>
                    </a:lnTo>
                    <a:lnTo>
                      <a:pt x="145" y="26"/>
                    </a:lnTo>
                    <a:lnTo>
                      <a:pt x="130" y="21"/>
                    </a:lnTo>
                    <a:lnTo>
                      <a:pt x="111" y="14"/>
                    </a:lnTo>
                    <a:lnTo>
                      <a:pt x="93" y="7"/>
                    </a:lnTo>
                    <a:lnTo>
                      <a:pt x="75" y="2"/>
                    </a:lnTo>
                    <a:lnTo>
                      <a:pt x="60" y="0"/>
                    </a:lnTo>
                    <a:lnTo>
                      <a:pt x="50" y="1"/>
                    </a:lnTo>
                    <a:lnTo>
                      <a:pt x="43" y="6"/>
                    </a:lnTo>
                    <a:lnTo>
                      <a:pt x="34" y="11"/>
                    </a:lnTo>
                    <a:lnTo>
                      <a:pt x="26" y="18"/>
                    </a:lnTo>
                    <a:lnTo>
                      <a:pt x="18" y="25"/>
                    </a:lnTo>
                    <a:lnTo>
                      <a:pt x="11" y="32"/>
                    </a:lnTo>
                    <a:lnTo>
                      <a:pt x="6" y="37"/>
                    </a:lnTo>
                    <a:lnTo>
                      <a:pt x="1" y="41"/>
                    </a:lnTo>
                    <a:lnTo>
                      <a:pt x="0" y="42"/>
                    </a:lnTo>
                    <a:lnTo>
                      <a:pt x="0" y="57"/>
                    </a:lnTo>
                    <a:lnTo>
                      <a:pt x="2" y="91"/>
                    </a:lnTo>
                    <a:lnTo>
                      <a:pt x="4" y="128"/>
                    </a:lnTo>
                    <a:lnTo>
                      <a:pt x="9" y="150"/>
                    </a:lnTo>
                    <a:lnTo>
                      <a:pt x="14" y="157"/>
                    </a:lnTo>
                    <a:lnTo>
                      <a:pt x="24" y="169"/>
                    </a:lnTo>
                    <a:lnTo>
                      <a:pt x="37" y="184"/>
                    </a:lnTo>
                    <a:lnTo>
                      <a:pt x="50" y="202"/>
                    </a:lnTo>
                    <a:lnTo>
                      <a:pt x="64" y="218"/>
                    </a:lnTo>
                    <a:lnTo>
                      <a:pt x="77" y="232"/>
                    </a:lnTo>
                    <a:lnTo>
                      <a:pt x="85" y="241"/>
                    </a:lnTo>
                    <a:lnTo>
                      <a:pt x="88" y="244"/>
                    </a:lnTo>
                    <a:lnTo>
                      <a:pt x="166" y="280"/>
                    </a:lnTo>
                    <a:lnTo>
                      <a:pt x="83" y="208"/>
                    </a:lnTo>
                    <a:lnTo>
                      <a:pt x="32" y="114"/>
                    </a:lnTo>
                    <a:lnTo>
                      <a:pt x="32" y="63"/>
                    </a:lnTo>
                    <a:lnTo>
                      <a:pt x="77" y="33"/>
                    </a:lnTo>
                    <a:lnTo>
                      <a:pt x="107" y="37"/>
                    </a:lnTo>
                    <a:lnTo>
                      <a:pt x="184" y="84"/>
                    </a:lnTo>
                    <a:lnTo>
                      <a:pt x="267" y="93"/>
                    </a:lnTo>
                    <a:lnTo>
                      <a:pt x="329" y="120"/>
                    </a:lnTo>
                    <a:lnTo>
                      <a:pt x="334" y="125"/>
                    </a:lnTo>
                    <a:lnTo>
                      <a:pt x="345" y="140"/>
                    </a:lnTo>
                    <a:lnTo>
                      <a:pt x="362" y="162"/>
                    </a:lnTo>
                    <a:lnTo>
                      <a:pt x="384" y="189"/>
                    </a:lnTo>
                    <a:lnTo>
                      <a:pt x="407" y="217"/>
                    </a:lnTo>
                    <a:lnTo>
                      <a:pt x="429" y="244"/>
                    </a:lnTo>
                    <a:lnTo>
                      <a:pt x="450" y="267"/>
                    </a:lnTo>
                    <a:lnTo>
                      <a:pt x="466" y="286"/>
                    </a:lnTo>
                    <a:lnTo>
                      <a:pt x="483" y="306"/>
                    </a:lnTo>
                    <a:lnTo>
                      <a:pt x="509" y="338"/>
                    </a:lnTo>
                    <a:lnTo>
                      <a:pt x="538" y="374"/>
                    </a:lnTo>
                    <a:lnTo>
                      <a:pt x="570" y="414"/>
                    </a:lnTo>
                    <a:lnTo>
                      <a:pt x="598" y="451"/>
                    </a:lnTo>
                    <a:lnTo>
                      <a:pt x="624" y="482"/>
                    </a:lnTo>
                    <a:lnTo>
                      <a:pt x="640" y="504"/>
                    </a:lnTo>
                    <a:lnTo>
                      <a:pt x="647" y="512"/>
                    </a:lnTo>
                    <a:lnTo>
                      <a:pt x="649" y="515"/>
                    </a:lnTo>
                    <a:lnTo>
                      <a:pt x="654" y="527"/>
                    </a:lnTo>
                    <a:lnTo>
                      <a:pt x="660" y="543"/>
                    </a:lnTo>
                    <a:lnTo>
                      <a:pt x="670" y="564"/>
                    </a:lnTo>
                    <a:lnTo>
                      <a:pt x="680" y="588"/>
                    </a:lnTo>
                    <a:lnTo>
                      <a:pt x="690" y="612"/>
                    </a:lnTo>
                    <a:lnTo>
                      <a:pt x="701" y="637"/>
                    </a:lnTo>
                    <a:lnTo>
                      <a:pt x="709" y="660"/>
                    </a:lnTo>
                    <a:lnTo>
                      <a:pt x="718" y="685"/>
                    </a:lnTo>
                    <a:lnTo>
                      <a:pt x="731" y="710"/>
                    </a:lnTo>
                    <a:lnTo>
                      <a:pt x="745" y="735"/>
                    </a:lnTo>
                    <a:lnTo>
                      <a:pt x="758" y="758"/>
                    </a:lnTo>
                    <a:lnTo>
                      <a:pt x="771" y="780"/>
                    </a:lnTo>
                    <a:lnTo>
                      <a:pt x="781" y="798"/>
                    </a:lnTo>
                    <a:lnTo>
                      <a:pt x="789" y="808"/>
                    </a:lnTo>
                    <a:lnTo>
                      <a:pt x="792" y="813"/>
                    </a:lnTo>
                    <a:lnTo>
                      <a:pt x="871" y="898"/>
                    </a:lnTo>
                    <a:close/>
                  </a:path>
                </a:pathLst>
              </a:custGeom>
              <a:solidFill>
                <a:srgbClr val="000000"/>
              </a:solidFill>
              <a:ln w="9525">
                <a:noFill/>
                <a:round/>
                <a:headEnd/>
                <a:tailEnd/>
              </a:ln>
            </p:spPr>
            <p:txBody>
              <a:bodyPr/>
              <a:lstStyle/>
              <a:p>
                <a:endParaRPr lang="en-US"/>
              </a:p>
            </p:txBody>
          </p:sp>
          <p:sp>
            <p:nvSpPr>
              <p:cNvPr id="18687" name="Freeform 204"/>
              <p:cNvSpPr>
                <a:spLocks/>
              </p:cNvSpPr>
              <p:nvPr/>
            </p:nvSpPr>
            <p:spPr bwMode="auto">
              <a:xfrm>
                <a:off x="2410" y="2415"/>
                <a:ext cx="180" cy="61"/>
              </a:xfrm>
              <a:custGeom>
                <a:avLst/>
                <a:gdLst>
                  <a:gd name="T0" fmla="*/ 1 w 359"/>
                  <a:gd name="T1" fmla="*/ 0 h 122"/>
                  <a:gd name="T2" fmla="*/ 2 w 359"/>
                  <a:gd name="T3" fmla="*/ 1 h 122"/>
                  <a:gd name="T4" fmla="*/ 2 w 359"/>
                  <a:gd name="T5" fmla="*/ 1 h 122"/>
                  <a:gd name="T6" fmla="*/ 2 w 359"/>
                  <a:gd name="T7" fmla="*/ 1 h 122"/>
                  <a:gd name="T8" fmla="*/ 2 w 359"/>
                  <a:gd name="T9" fmla="*/ 1 h 122"/>
                  <a:gd name="T10" fmla="*/ 2 w 359"/>
                  <a:gd name="T11" fmla="*/ 1 h 122"/>
                  <a:gd name="T12" fmla="*/ 2 w 359"/>
                  <a:gd name="T13" fmla="*/ 1 h 122"/>
                  <a:gd name="T14" fmla="*/ 3 w 359"/>
                  <a:gd name="T15" fmla="*/ 1 h 122"/>
                  <a:gd name="T16" fmla="*/ 3 w 359"/>
                  <a:gd name="T17" fmla="*/ 1 h 122"/>
                  <a:gd name="T18" fmla="*/ 3 w 359"/>
                  <a:gd name="T19" fmla="*/ 1 h 122"/>
                  <a:gd name="T20" fmla="*/ 3 w 359"/>
                  <a:gd name="T21" fmla="*/ 1 h 122"/>
                  <a:gd name="T22" fmla="*/ 3 w 359"/>
                  <a:gd name="T23" fmla="*/ 1 h 122"/>
                  <a:gd name="T24" fmla="*/ 3 w 359"/>
                  <a:gd name="T25" fmla="*/ 2 h 122"/>
                  <a:gd name="T26" fmla="*/ 3 w 359"/>
                  <a:gd name="T27" fmla="*/ 2 h 122"/>
                  <a:gd name="T28" fmla="*/ 3 w 359"/>
                  <a:gd name="T29" fmla="*/ 2 h 122"/>
                  <a:gd name="T30" fmla="*/ 3 w 359"/>
                  <a:gd name="T31" fmla="*/ 2 h 122"/>
                  <a:gd name="T32" fmla="*/ 3 w 359"/>
                  <a:gd name="T33" fmla="*/ 2 h 122"/>
                  <a:gd name="T34" fmla="*/ 3 w 359"/>
                  <a:gd name="T35" fmla="*/ 2 h 122"/>
                  <a:gd name="T36" fmla="*/ 4 w 359"/>
                  <a:gd name="T37" fmla="*/ 2 h 122"/>
                  <a:gd name="T38" fmla="*/ 6 w 359"/>
                  <a:gd name="T39" fmla="*/ 2 h 122"/>
                  <a:gd name="T40" fmla="*/ 6 w 359"/>
                  <a:gd name="T41" fmla="*/ 2 h 122"/>
                  <a:gd name="T42" fmla="*/ 6 w 359"/>
                  <a:gd name="T43" fmla="*/ 2 h 122"/>
                  <a:gd name="T44" fmla="*/ 5 w 359"/>
                  <a:gd name="T45" fmla="*/ 2 h 122"/>
                  <a:gd name="T46" fmla="*/ 5 w 359"/>
                  <a:gd name="T47" fmla="*/ 2 h 122"/>
                  <a:gd name="T48" fmla="*/ 5 w 359"/>
                  <a:gd name="T49" fmla="*/ 2 h 122"/>
                  <a:gd name="T50" fmla="*/ 4 w 359"/>
                  <a:gd name="T51" fmla="*/ 2 h 122"/>
                  <a:gd name="T52" fmla="*/ 4 w 359"/>
                  <a:gd name="T53" fmla="*/ 2 h 122"/>
                  <a:gd name="T54" fmla="*/ 4 w 359"/>
                  <a:gd name="T55" fmla="*/ 2 h 122"/>
                  <a:gd name="T56" fmla="*/ 4 w 359"/>
                  <a:gd name="T57" fmla="*/ 2 h 122"/>
                  <a:gd name="T58" fmla="*/ 3 w 359"/>
                  <a:gd name="T59" fmla="*/ 2 h 122"/>
                  <a:gd name="T60" fmla="*/ 3 w 359"/>
                  <a:gd name="T61" fmla="*/ 2 h 122"/>
                  <a:gd name="T62" fmla="*/ 3 w 359"/>
                  <a:gd name="T63" fmla="*/ 2 h 122"/>
                  <a:gd name="T64" fmla="*/ 3 w 359"/>
                  <a:gd name="T65" fmla="*/ 2 h 122"/>
                  <a:gd name="T66" fmla="*/ 3 w 359"/>
                  <a:gd name="T67" fmla="*/ 2 h 122"/>
                  <a:gd name="T68" fmla="*/ 3 w 359"/>
                  <a:gd name="T69" fmla="*/ 2 h 122"/>
                  <a:gd name="T70" fmla="*/ 3 w 359"/>
                  <a:gd name="T71" fmla="*/ 2 h 122"/>
                  <a:gd name="T72" fmla="*/ 3 w 359"/>
                  <a:gd name="T73" fmla="*/ 2 h 122"/>
                  <a:gd name="T74" fmla="*/ 3 w 359"/>
                  <a:gd name="T75" fmla="*/ 2 h 122"/>
                  <a:gd name="T76" fmla="*/ 3 w 359"/>
                  <a:gd name="T77" fmla="*/ 2 h 122"/>
                  <a:gd name="T78" fmla="*/ 2 w 359"/>
                  <a:gd name="T79" fmla="*/ 2 h 122"/>
                  <a:gd name="T80" fmla="*/ 2 w 359"/>
                  <a:gd name="T81" fmla="*/ 2 h 122"/>
                  <a:gd name="T82" fmla="*/ 2 w 359"/>
                  <a:gd name="T83" fmla="*/ 2 h 122"/>
                  <a:gd name="T84" fmla="*/ 2 w 359"/>
                  <a:gd name="T85" fmla="*/ 2 h 122"/>
                  <a:gd name="T86" fmla="*/ 2 w 359"/>
                  <a:gd name="T87" fmla="*/ 2 h 122"/>
                  <a:gd name="T88" fmla="*/ 2 w 359"/>
                  <a:gd name="T89" fmla="*/ 2 h 122"/>
                  <a:gd name="T90" fmla="*/ 1 w 359"/>
                  <a:gd name="T91" fmla="*/ 2 h 122"/>
                  <a:gd name="T92" fmla="*/ 1 w 359"/>
                  <a:gd name="T93" fmla="*/ 2 h 122"/>
                  <a:gd name="T94" fmla="*/ 1 w 359"/>
                  <a:gd name="T95" fmla="*/ 2 h 122"/>
                  <a:gd name="T96" fmla="*/ 2 w 359"/>
                  <a:gd name="T97" fmla="*/ 1 h 122"/>
                  <a:gd name="T98" fmla="*/ 1 w 359"/>
                  <a:gd name="T99" fmla="*/ 2 h 122"/>
                  <a:gd name="T100" fmla="*/ 1 w 359"/>
                  <a:gd name="T101" fmla="*/ 1 h 122"/>
                  <a:gd name="T102" fmla="*/ 0 w 359"/>
                  <a:gd name="T103" fmla="*/ 1 h 122"/>
                  <a:gd name="T104" fmla="*/ 1 w 359"/>
                  <a:gd name="T105" fmla="*/ 0 h 122"/>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359"/>
                  <a:gd name="T160" fmla="*/ 0 h 122"/>
                  <a:gd name="T161" fmla="*/ 359 w 359"/>
                  <a:gd name="T162" fmla="*/ 122 h 122"/>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359" h="122">
                    <a:moveTo>
                      <a:pt x="15" y="0"/>
                    </a:moveTo>
                    <a:lnTo>
                      <a:pt x="94" y="47"/>
                    </a:lnTo>
                    <a:lnTo>
                      <a:pt x="96" y="46"/>
                    </a:lnTo>
                    <a:lnTo>
                      <a:pt x="100" y="43"/>
                    </a:lnTo>
                    <a:lnTo>
                      <a:pt x="107" y="41"/>
                    </a:lnTo>
                    <a:lnTo>
                      <a:pt x="115" y="39"/>
                    </a:lnTo>
                    <a:lnTo>
                      <a:pt x="124" y="38"/>
                    </a:lnTo>
                    <a:lnTo>
                      <a:pt x="134" y="38"/>
                    </a:lnTo>
                    <a:lnTo>
                      <a:pt x="143" y="41"/>
                    </a:lnTo>
                    <a:lnTo>
                      <a:pt x="151" y="47"/>
                    </a:lnTo>
                    <a:lnTo>
                      <a:pt x="159" y="55"/>
                    </a:lnTo>
                    <a:lnTo>
                      <a:pt x="166" y="62"/>
                    </a:lnTo>
                    <a:lnTo>
                      <a:pt x="173" y="69"/>
                    </a:lnTo>
                    <a:lnTo>
                      <a:pt x="179" y="75"/>
                    </a:lnTo>
                    <a:lnTo>
                      <a:pt x="183" y="79"/>
                    </a:lnTo>
                    <a:lnTo>
                      <a:pt x="187" y="83"/>
                    </a:lnTo>
                    <a:lnTo>
                      <a:pt x="189" y="85"/>
                    </a:lnTo>
                    <a:lnTo>
                      <a:pt x="190" y="86"/>
                    </a:lnTo>
                    <a:lnTo>
                      <a:pt x="214" y="94"/>
                    </a:lnTo>
                    <a:lnTo>
                      <a:pt x="359" y="122"/>
                    </a:lnTo>
                    <a:lnTo>
                      <a:pt x="355" y="122"/>
                    </a:lnTo>
                    <a:lnTo>
                      <a:pt x="341" y="121"/>
                    </a:lnTo>
                    <a:lnTo>
                      <a:pt x="320" y="120"/>
                    </a:lnTo>
                    <a:lnTo>
                      <a:pt x="297" y="118"/>
                    </a:lnTo>
                    <a:lnTo>
                      <a:pt x="272" y="116"/>
                    </a:lnTo>
                    <a:lnTo>
                      <a:pt x="248" y="115"/>
                    </a:lnTo>
                    <a:lnTo>
                      <a:pt x="228" y="114"/>
                    </a:lnTo>
                    <a:lnTo>
                      <a:pt x="214" y="113"/>
                    </a:lnTo>
                    <a:lnTo>
                      <a:pt x="204" y="110"/>
                    </a:lnTo>
                    <a:lnTo>
                      <a:pt x="192" y="107"/>
                    </a:lnTo>
                    <a:lnTo>
                      <a:pt x="180" y="101"/>
                    </a:lnTo>
                    <a:lnTo>
                      <a:pt x="169" y="96"/>
                    </a:lnTo>
                    <a:lnTo>
                      <a:pt x="160" y="91"/>
                    </a:lnTo>
                    <a:lnTo>
                      <a:pt x="152" y="87"/>
                    </a:lnTo>
                    <a:lnTo>
                      <a:pt x="147" y="84"/>
                    </a:lnTo>
                    <a:lnTo>
                      <a:pt x="145" y="83"/>
                    </a:lnTo>
                    <a:lnTo>
                      <a:pt x="143" y="80"/>
                    </a:lnTo>
                    <a:lnTo>
                      <a:pt x="137" y="73"/>
                    </a:lnTo>
                    <a:lnTo>
                      <a:pt x="129" y="68"/>
                    </a:lnTo>
                    <a:lnTo>
                      <a:pt x="122" y="65"/>
                    </a:lnTo>
                    <a:lnTo>
                      <a:pt x="116" y="67"/>
                    </a:lnTo>
                    <a:lnTo>
                      <a:pt x="107" y="71"/>
                    </a:lnTo>
                    <a:lnTo>
                      <a:pt x="96" y="77"/>
                    </a:lnTo>
                    <a:lnTo>
                      <a:pt x="83" y="84"/>
                    </a:lnTo>
                    <a:lnTo>
                      <a:pt x="71" y="92"/>
                    </a:lnTo>
                    <a:lnTo>
                      <a:pt x="61" y="98"/>
                    </a:lnTo>
                    <a:lnTo>
                      <a:pt x="53" y="102"/>
                    </a:lnTo>
                    <a:lnTo>
                      <a:pt x="51" y="103"/>
                    </a:lnTo>
                    <a:lnTo>
                      <a:pt x="74" y="58"/>
                    </a:lnTo>
                    <a:lnTo>
                      <a:pt x="32" y="68"/>
                    </a:lnTo>
                    <a:lnTo>
                      <a:pt x="51" y="45"/>
                    </a:lnTo>
                    <a:lnTo>
                      <a:pt x="0" y="17"/>
                    </a:lnTo>
                    <a:lnTo>
                      <a:pt x="15" y="0"/>
                    </a:lnTo>
                    <a:close/>
                  </a:path>
                </a:pathLst>
              </a:custGeom>
              <a:solidFill>
                <a:srgbClr val="000000"/>
              </a:solidFill>
              <a:ln w="9525">
                <a:noFill/>
                <a:round/>
                <a:headEnd/>
                <a:tailEnd/>
              </a:ln>
            </p:spPr>
            <p:txBody>
              <a:bodyPr/>
              <a:lstStyle/>
              <a:p>
                <a:endParaRPr lang="en-US"/>
              </a:p>
            </p:txBody>
          </p:sp>
          <p:sp>
            <p:nvSpPr>
              <p:cNvPr id="18688" name="Freeform 205"/>
              <p:cNvSpPr>
                <a:spLocks/>
              </p:cNvSpPr>
              <p:nvPr/>
            </p:nvSpPr>
            <p:spPr bwMode="auto">
              <a:xfrm>
                <a:off x="2505" y="2375"/>
                <a:ext cx="36" cy="88"/>
              </a:xfrm>
              <a:custGeom>
                <a:avLst/>
                <a:gdLst>
                  <a:gd name="T0" fmla="*/ 0 w 71"/>
                  <a:gd name="T1" fmla="*/ 0 h 175"/>
                  <a:gd name="T2" fmla="*/ 1 w 71"/>
                  <a:gd name="T3" fmla="*/ 1 h 175"/>
                  <a:gd name="T4" fmla="*/ 1 w 71"/>
                  <a:gd name="T5" fmla="*/ 1 h 175"/>
                  <a:gd name="T6" fmla="*/ 1 w 71"/>
                  <a:gd name="T7" fmla="*/ 1 h 175"/>
                  <a:gd name="T8" fmla="*/ 1 w 71"/>
                  <a:gd name="T9" fmla="*/ 1 h 175"/>
                  <a:gd name="T10" fmla="*/ 1 w 71"/>
                  <a:gd name="T11" fmla="*/ 1 h 175"/>
                  <a:gd name="T12" fmla="*/ 1 w 71"/>
                  <a:gd name="T13" fmla="*/ 1 h 175"/>
                  <a:gd name="T14" fmla="*/ 1 w 71"/>
                  <a:gd name="T15" fmla="*/ 1 h 175"/>
                  <a:gd name="T16" fmla="*/ 1 w 71"/>
                  <a:gd name="T17" fmla="*/ 1 h 175"/>
                  <a:gd name="T18" fmla="*/ 2 w 71"/>
                  <a:gd name="T19" fmla="*/ 1 h 175"/>
                  <a:gd name="T20" fmla="*/ 2 w 71"/>
                  <a:gd name="T21" fmla="*/ 2 h 175"/>
                  <a:gd name="T22" fmla="*/ 2 w 71"/>
                  <a:gd name="T23" fmla="*/ 2 h 175"/>
                  <a:gd name="T24" fmla="*/ 2 w 71"/>
                  <a:gd name="T25" fmla="*/ 2 h 175"/>
                  <a:gd name="T26" fmla="*/ 1 w 71"/>
                  <a:gd name="T27" fmla="*/ 3 h 175"/>
                  <a:gd name="T28" fmla="*/ 1 w 71"/>
                  <a:gd name="T29" fmla="*/ 3 h 175"/>
                  <a:gd name="T30" fmla="*/ 1 w 71"/>
                  <a:gd name="T31" fmla="*/ 2 h 175"/>
                  <a:gd name="T32" fmla="*/ 1 w 71"/>
                  <a:gd name="T33" fmla="*/ 2 h 175"/>
                  <a:gd name="T34" fmla="*/ 1 w 71"/>
                  <a:gd name="T35" fmla="*/ 2 h 175"/>
                  <a:gd name="T36" fmla="*/ 1 w 71"/>
                  <a:gd name="T37" fmla="*/ 2 h 175"/>
                  <a:gd name="T38" fmla="*/ 1 w 71"/>
                  <a:gd name="T39" fmla="*/ 2 h 175"/>
                  <a:gd name="T40" fmla="*/ 1 w 71"/>
                  <a:gd name="T41" fmla="*/ 1 h 175"/>
                  <a:gd name="T42" fmla="*/ 1 w 71"/>
                  <a:gd name="T43" fmla="*/ 1 h 175"/>
                  <a:gd name="T44" fmla="*/ 1 w 71"/>
                  <a:gd name="T45" fmla="*/ 1 h 175"/>
                  <a:gd name="T46" fmla="*/ 1 w 71"/>
                  <a:gd name="T47" fmla="*/ 1 h 175"/>
                  <a:gd name="T48" fmla="*/ 1 w 71"/>
                  <a:gd name="T49" fmla="*/ 1 h 175"/>
                  <a:gd name="T50" fmla="*/ 1 w 71"/>
                  <a:gd name="T51" fmla="*/ 1 h 175"/>
                  <a:gd name="T52" fmla="*/ 1 w 71"/>
                  <a:gd name="T53" fmla="*/ 1 h 175"/>
                  <a:gd name="T54" fmla="*/ 0 w 71"/>
                  <a:gd name="T55" fmla="*/ 0 h 175"/>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71"/>
                  <a:gd name="T85" fmla="*/ 0 h 175"/>
                  <a:gd name="T86" fmla="*/ 71 w 71"/>
                  <a:gd name="T87" fmla="*/ 175 h 175"/>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71" h="175">
                    <a:moveTo>
                      <a:pt x="0" y="0"/>
                    </a:moveTo>
                    <a:lnTo>
                      <a:pt x="2" y="1"/>
                    </a:lnTo>
                    <a:lnTo>
                      <a:pt x="9" y="3"/>
                    </a:lnTo>
                    <a:lnTo>
                      <a:pt x="18" y="8"/>
                    </a:lnTo>
                    <a:lnTo>
                      <a:pt x="29" y="14"/>
                    </a:lnTo>
                    <a:lnTo>
                      <a:pt x="40" y="20"/>
                    </a:lnTo>
                    <a:lnTo>
                      <a:pt x="50" y="25"/>
                    </a:lnTo>
                    <a:lnTo>
                      <a:pt x="58" y="31"/>
                    </a:lnTo>
                    <a:lnTo>
                      <a:pt x="62" y="36"/>
                    </a:lnTo>
                    <a:lnTo>
                      <a:pt x="66" y="50"/>
                    </a:lnTo>
                    <a:lnTo>
                      <a:pt x="69" y="66"/>
                    </a:lnTo>
                    <a:lnTo>
                      <a:pt x="70" y="81"/>
                    </a:lnTo>
                    <a:lnTo>
                      <a:pt x="71" y="86"/>
                    </a:lnTo>
                    <a:lnTo>
                      <a:pt x="47" y="158"/>
                    </a:lnTo>
                    <a:lnTo>
                      <a:pt x="15" y="175"/>
                    </a:lnTo>
                    <a:lnTo>
                      <a:pt x="45" y="126"/>
                    </a:lnTo>
                    <a:lnTo>
                      <a:pt x="47" y="119"/>
                    </a:lnTo>
                    <a:lnTo>
                      <a:pt x="52" y="104"/>
                    </a:lnTo>
                    <a:lnTo>
                      <a:pt x="54" y="84"/>
                    </a:lnTo>
                    <a:lnTo>
                      <a:pt x="51" y="66"/>
                    </a:lnTo>
                    <a:lnTo>
                      <a:pt x="46" y="56"/>
                    </a:lnTo>
                    <a:lnTo>
                      <a:pt x="39" y="46"/>
                    </a:lnTo>
                    <a:lnTo>
                      <a:pt x="31" y="36"/>
                    </a:lnTo>
                    <a:lnTo>
                      <a:pt x="22" y="25"/>
                    </a:lnTo>
                    <a:lnTo>
                      <a:pt x="14" y="15"/>
                    </a:lnTo>
                    <a:lnTo>
                      <a:pt x="7" y="7"/>
                    </a:lnTo>
                    <a:lnTo>
                      <a:pt x="2" y="2"/>
                    </a:lnTo>
                    <a:lnTo>
                      <a:pt x="0" y="0"/>
                    </a:lnTo>
                    <a:close/>
                  </a:path>
                </a:pathLst>
              </a:custGeom>
              <a:solidFill>
                <a:srgbClr val="000000"/>
              </a:solidFill>
              <a:ln w="9525">
                <a:noFill/>
                <a:round/>
                <a:headEnd/>
                <a:tailEnd/>
              </a:ln>
            </p:spPr>
            <p:txBody>
              <a:bodyPr/>
              <a:lstStyle/>
              <a:p>
                <a:endParaRPr lang="en-US"/>
              </a:p>
            </p:txBody>
          </p:sp>
        </p:grpSp>
        <p:sp>
          <p:nvSpPr>
            <p:cNvPr id="18439" name="Freeform 207"/>
            <p:cNvSpPr>
              <a:spLocks/>
            </p:cNvSpPr>
            <p:nvPr/>
          </p:nvSpPr>
          <p:spPr bwMode="auto">
            <a:xfrm>
              <a:off x="2294" y="2268"/>
              <a:ext cx="156" cy="230"/>
            </a:xfrm>
            <a:custGeom>
              <a:avLst/>
              <a:gdLst>
                <a:gd name="T0" fmla="*/ 4 w 312"/>
                <a:gd name="T1" fmla="*/ 0 h 460"/>
                <a:gd name="T2" fmla="*/ 4 w 312"/>
                <a:gd name="T3" fmla="*/ 1 h 460"/>
                <a:gd name="T4" fmla="*/ 3 w 312"/>
                <a:gd name="T5" fmla="*/ 1 h 460"/>
                <a:gd name="T6" fmla="*/ 3 w 312"/>
                <a:gd name="T7" fmla="*/ 1 h 460"/>
                <a:gd name="T8" fmla="*/ 2 w 312"/>
                <a:gd name="T9" fmla="*/ 2 h 460"/>
                <a:gd name="T10" fmla="*/ 2 w 312"/>
                <a:gd name="T11" fmla="*/ 2 h 460"/>
                <a:gd name="T12" fmla="*/ 1 w 312"/>
                <a:gd name="T13" fmla="*/ 2 h 460"/>
                <a:gd name="T14" fmla="*/ 1 w 312"/>
                <a:gd name="T15" fmla="*/ 3 h 460"/>
                <a:gd name="T16" fmla="*/ 1 w 312"/>
                <a:gd name="T17" fmla="*/ 3 h 460"/>
                <a:gd name="T18" fmla="*/ 1 w 312"/>
                <a:gd name="T19" fmla="*/ 4 h 460"/>
                <a:gd name="T20" fmla="*/ 1 w 312"/>
                <a:gd name="T21" fmla="*/ 4 h 460"/>
                <a:gd name="T22" fmla="*/ 1 w 312"/>
                <a:gd name="T23" fmla="*/ 4 h 460"/>
                <a:gd name="T24" fmla="*/ 1 w 312"/>
                <a:gd name="T25" fmla="*/ 4 h 460"/>
                <a:gd name="T26" fmla="*/ 1 w 312"/>
                <a:gd name="T27" fmla="*/ 5 h 460"/>
                <a:gd name="T28" fmla="*/ 0 w 312"/>
                <a:gd name="T29" fmla="*/ 6 h 460"/>
                <a:gd name="T30" fmla="*/ 1 w 312"/>
                <a:gd name="T31" fmla="*/ 7 h 460"/>
                <a:gd name="T32" fmla="*/ 1 w 312"/>
                <a:gd name="T33" fmla="*/ 7 h 460"/>
                <a:gd name="T34" fmla="*/ 1 w 312"/>
                <a:gd name="T35" fmla="*/ 7 h 460"/>
                <a:gd name="T36" fmla="*/ 1 w 312"/>
                <a:gd name="T37" fmla="*/ 7 h 460"/>
                <a:gd name="T38" fmla="*/ 1 w 312"/>
                <a:gd name="T39" fmla="*/ 7 h 460"/>
                <a:gd name="T40" fmla="*/ 1 w 312"/>
                <a:gd name="T41" fmla="*/ 7 h 460"/>
                <a:gd name="T42" fmla="*/ 1 w 312"/>
                <a:gd name="T43" fmla="*/ 6 h 460"/>
                <a:gd name="T44" fmla="*/ 1 w 312"/>
                <a:gd name="T45" fmla="*/ 5 h 460"/>
                <a:gd name="T46" fmla="*/ 1 w 312"/>
                <a:gd name="T47" fmla="*/ 5 h 460"/>
                <a:gd name="T48" fmla="*/ 1 w 312"/>
                <a:gd name="T49" fmla="*/ 4 h 460"/>
                <a:gd name="T50" fmla="*/ 2 w 312"/>
                <a:gd name="T51" fmla="*/ 3 h 460"/>
                <a:gd name="T52" fmla="*/ 2 w 312"/>
                <a:gd name="T53" fmla="*/ 3 h 460"/>
                <a:gd name="T54" fmla="*/ 2 w 312"/>
                <a:gd name="T55" fmla="*/ 3 h 460"/>
                <a:gd name="T56" fmla="*/ 3 w 312"/>
                <a:gd name="T57" fmla="*/ 2 h 460"/>
                <a:gd name="T58" fmla="*/ 3 w 312"/>
                <a:gd name="T59" fmla="*/ 2 h 460"/>
                <a:gd name="T60" fmla="*/ 4 w 312"/>
                <a:gd name="T61" fmla="*/ 1 h 460"/>
                <a:gd name="T62" fmla="*/ 4 w 312"/>
                <a:gd name="T63" fmla="*/ 1 h 460"/>
                <a:gd name="T64" fmla="*/ 4 w 312"/>
                <a:gd name="T65" fmla="*/ 1 h 460"/>
                <a:gd name="T66" fmla="*/ 4 w 312"/>
                <a:gd name="T67" fmla="*/ 1 h 460"/>
                <a:gd name="T68" fmla="*/ 5 w 312"/>
                <a:gd name="T69" fmla="*/ 1 h 460"/>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312"/>
                <a:gd name="T106" fmla="*/ 0 h 460"/>
                <a:gd name="T107" fmla="*/ 312 w 312"/>
                <a:gd name="T108" fmla="*/ 460 h 460"/>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312" h="460">
                  <a:moveTo>
                    <a:pt x="291" y="2"/>
                  </a:moveTo>
                  <a:lnTo>
                    <a:pt x="246" y="0"/>
                  </a:lnTo>
                  <a:lnTo>
                    <a:pt x="244" y="2"/>
                  </a:lnTo>
                  <a:lnTo>
                    <a:pt x="236" y="10"/>
                  </a:lnTo>
                  <a:lnTo>
                    <a:pt x="224" y="22"/>
                  </a:lnTo>
                  <a:lnTo>
                    <a:pt x="209" y="34"/>
                  </a:lnTo>
                  <a:lnTo>
                    <a:pt x="194" y="49"/>
                  </a:lnTo>
                  <a:lnTo>
                    <a:pt x="178" y="63"/>
                  </a:lnTo>
                  <a:lnTo>
                    <a:pt x="163" y="76"/>
                  </a:lnTo>
                  <a:lnTo>
                    <a:pt x="151" y="85"/>
                  </a:lnTo>
                  <a:lnTo>
                    <a:pt x="139" y="93"/>
                  </a:lnTo>
                  <a:lnTo>
                    <a:pt x="125" y="103"/>
                  </a:lnTo>
                  <a:lnTo>
                    <a:pt x="111" y="114"/>
                  </a:lnTo>
                  <a:lnTo>
                    <a:pt x="96" y="125"/>
                  </a:lnTo>
                  <a:lnTo>
                    <a:pt x="81" y="137"/>
                  </a:lnTo>
                  <a:lnTo>
                    <a:pt x="66" y="150"/>
                  </a:lnTo>
                  <a:lnTo>
                    <a:pt x="54" y="162"/>
                  </a:lnTo>
                  <a:lnTo>
                    <a:pt x="41" y="175"/>
                  </a:lnTo>
                  <a:lnTo>
                    <a:pt x="31" y="188"/>
                  </a:lnTo>
                  <a:lnTo>
                    <a:pt x="23" y="200"/>
                  </a:lnTo>
                  <a:lnTo>
                    <a:pt x="16" y="214"/>
                  </a:lnTo>
                  <a:lnTo>
                    <a:pt x="10" y="226"/>
                  </a:lnTo>
                  <a:lnTo>
                    <a:pt x="7" y="236"/>
                  </a:lnTo>
                  <a:lnTo>
                    <a:pt x="4" y="244"/>
                  </a:lnTo>
                  <a:lnTo>
                    <a:pt x="2" y="250"/>
                  </a:lnTo>
                  <a:lnTo>
                    <a:pt x="2" y="252"/>
                  </a:lnTo>
                  <a:lnTo>
                    <a:pt x="2" y="260"/>
                  </a:lnTo>
                  <a:lnTo>
                    <a:pt x="2" y="282"/>
                  </a:lnTo>
                  <a:lnTo>
                    <a:pt x="1" y="312"/>
                  </a:lnTo>
                  <a:lnTo>
                    <a:pt x="0" y="344"/>
                  </a:lnTo>
                  <a:lnTo>
                    <a:pt x="0" y="371"/>
                  </a:lnTo>
                  <a:lnTo>
                    <a:pt x="4" y="389"/>
                  </a:lnTo>
                  <a:lnTo>
                    <a:pt x="12" y="403"/>
                  </a:lnTo>
                  <a:lnTo>
                    <a:pt x="20" y="412"/>
                  </a:lnTo>
                  <a:lnTo>
                    <a:pt x="26" y="418"/>
                  </a:lnTo>
                  <a:lnTo>
                    <a:pt x="35" y="425"/>
                  </a:lnTo>
                  <a:lnTo>
                    <a:pt x="46" y="432"/>
                  </a:lnTo>
                  <a:lnTo>
                    <a:pt x="57" y="440"/>
                  </a:lnTo>
                  <a:lnTo>
                    <a:pt x="69" y="448"/>
                  </a:lnTo>
                  <a:lnTo>
                    <a:pt x="78" y="454"/>
                  </a:lnTo>
                  <a:lnTo>
                    <a:pt x="84" y="459"/>
                  </a:lnTo>
                  <a:lnTo>
                    <a:pt x="86" y="460"/>
                  </a:lnTo>
                  <a:lnTo>
                    <a:pt x="26" y="373"/>
                  </a:lnTo>
                  <a:lnTo>
                    <a:pt x="26" y="359"/>
                  </a:lnTo>
                  <a:lnTo>
                    <a:pt x="25" y="329"/>
                  </a:lnTo>
                  <a:lnTo>
                    <a:pt x="25" y="296"/>
                  </a:lnTo>
                  <a:lnTo>
                    <a:pt x="26" y="275"/>
                  </a:lnTo>
                  <a:lnTo>
                    <a:pt x="30" y="264"/>
                  </a:lnTo>
                  <a:lnTo>
                    <a:pt x="32" y="250"/>
                  </a:lnTo>
                  <a:lnTo>
                    <a:pt x="34" y="238"/>
                  </a:lnTo>
                  <a:lnTo>
                    <a:pt x="35" y="234"/>
                  </a:lnTo>
                  <a:lnTo>
                    <a:pt x="103" y="169"/>
                  </a:lnTo>
                  <a:lnTo>
                    <a:pt x="107" y="166"/>
                  </a:lnTo>
                  <a:lnTo>
                    <a:pt x="117" y="158"/>
                  </a:lnTo>
                  <a:lnTo>
                    <a:pt x="132" y="146"/>
                  </a:lnTo>
                  <a:lnTo>
                    <a:pt x="149" y="130"/>
                  </a:lnTo>
                  <a:lnTo>
                    <a:pt x="169" y="114"/>
                  </a:lnTo>
                  <a:lnTo>
                    <a:pt x="187" y="98"/>
                  </a:lnTo>
                  <a:lnTo>
                    <a:pt x="203" y="82"/>
                  </a:lnTo>
                  <a:lnTo>
                    <a:pt x="216" y="68"/>
                  </a:lnTo>
                  <a:lnTo>
                    <a:pt x="225" y="56"/>
                  </a:lnTo>
                  <a:lnTo>
                    <a:pt x="233" y="48"/>
                  </a:lnTo>
                  <a:lnTo>
                    <a:pt x="240" y="41"/>
                  </a:lnTo>
                  <a:lnTo>
                    <a:pt x="246" y="35"/>
                  </a:lnTo>
                  <a:lnTo>
                    <a:pt x="250" y="32"/>
                  </a:lnTo>
                  <a:lnTo>
                    <a:pt x="253" y="30"/>
                  </a:lnTo>
                  <a:lnTo>
                    <a:pt x="254" y="29"/>
                  </a:lnTo>
                  <a:lnTo>
                    <a:pt x="255" y="29"/>
                  </a:lnTo>
                  <a:lnTo>
                    <a:pt x="312" y="38"/>
                  </a:lnTo>
                  <a:lnTo>
                    <a:pt x="291" y="2"/>
                  </a:lnTo>
                  <a:close/>
                </a:path>
              </a:pathLst>
            </a:custGeom>
            <a:solidFill>
              <a:srgbClr val="000000"/>
            </a:solidFill>
            <a:ln w="9525">
              <a:noFill/>
              <a:round/>
              <a:headEnd/>
              <a:tailEnd/>
            </a:ln>
          </p:spPr>
          <p:txBody>
            <a:bodyPr/>
            <a:lstStyle/>
            <a:p>
              <a:endParaRPr lang="en-US"/>
            </a:p>
          </p:txBody>
        </p:sp>
        <p:sp>
          <p:nvSpPr>
            <p:cNvPr id="18440" name="Freeform 208"/>
            <p:cNvSpPr>
              <a:spLocks/>
            </p:cNvSpPr>
            <p:nvPr/>
          </p:nvSpPr>
          <p:spPr bwMode="auto">
            <a:xfrm>
              <a:off x="2323" y="2320"/>
              <a:ext cx="130" cy="165"/>
            </a:xfrm>
            <a:custGeom>
              <a:avLst/>
              <a:gdLst>
                <a:gd name="T0" fmla="*/ 3 w 261"/>
                <a:gd name="T1" fmla="*/ 0 h 330"/>
                <a:gd name="T2" fmla="*/ 0 w 261"/>
                <a:gd name="T3" fmla="*/ 4 h 330"/>
                <a:gd name="T4" fmla="*/ 0 w 261"/>
                <a:gd name="T5" fmla="*/ 5 h 330"/>
                <a:gd name="T6" fmla="*/ 0 w 261"/>
                <a:gd name="T7" fmla="*/ 5 h 330"/>
                <a:gd name="T8" fmla="*/ 0 w 261"/>
                <a:gd name="T9" fmla="*/ 5 h 330"/>
                <a:gd name="T10" fmla="*/ 0 w 261"/>
                <a:gd name="T11" fmla="*/ 5 h 330"/>
                <a:gd name="T12" fmla="*/ 0 w 261"/>
                <a:gd name="T13" fmla="*/ 5 h 330"/>
                <a:gd name="T14" fmla="*/ 0 w 261"/>
                <a:gd name="T15" fmla="*/ 5 h 330"/>
                <a:gd name="T16" fmla="*/ 0 w 261"/>
                <a:gd name="T17" fmla="*/ 5 h 330"/>
                <a:gd name="T18" fmla="*/ 0 w 261"/>
                <a:gd name="T19" fmla="*/ 5 h 330"/>
                <a:gd name="T20" fmla="*/ 0 w 261"/>
                <a:gd name="T21" fmla="*/ 4 h 330"/>
                <a:gd name="T22" fmla="*/ 0 w 261"/>
                <a:gd name="T23" fmla="*/ 4 h 330"/>
                <a:gd name="T24" fmla="*/ 0 w 261"/>
                <a:gd name="T25" fmla="*/ 4 h 330"/>
                <a:gd name="T26" fmla="*/ 0 w 261"/>
                <a:gd name="T27" fmla="*/ 4 h 330"/>
                <a:gd name="T28" fmla="*/ 0 w 261"/>
                <a:gd name="T29" fmla="*/ 4 h 330"/>
                <a:gd name="T30" fmla="*/ 1 w 261"/>
                <a:gd name="T31" fmla="*/ 4 h 330"/>
                <a:gd name="T32" fmla="*/ 1 w 261"/>
                <a:gd name="T33" fmla="*/ 5 h 330"/>
                <a:gd name="T34" fmla="*/ 1 w 261"/>
                <a:gd name="T35" fmla="*/ 5 h 330"/>
                <a:gd name="T36" fmla="*/ 1 w 261"/>
                <a:gd name="T37" fmla="*/ 5 h 330"/>
                <a:gd name="T38" fmla="*/ 1 w 261"/>
                <a:gd name="T39" fmla="*/ 5 h 330"/>
                <a:gd name="T40" fmla="*/ 1 w 261"/>
                <a:gd name="T41" fmla="*/ 5 h 330"/>
                <a:gd name="T42" fmla="*/ 1 w 261"/>
                <a:gd name="T43" fmla="*/ 5 h 330"/>
                <a:gd name="T44" fmla="*/ 1 w 261"/>
                <a:gd name="T45" fmla="*/ 5 h 330"/>
                <a:gd name="T46" fmla="*/ 1 w 261"/>
                <a:gd name="T47" fmla="*/ 5 h 330"/>
                <a:gd name="T48" fmla="*/ 1 w 261"/>
                <a:gd name="T49" fmla="*/ 5 h 330"/>
                <a:gd name="T50" fmla="*/ 1 w 261"/>
                <a:gd name="T51" fmla="*/ 3 h 330"/>
                <a:gd name="T52" fmla="*/ 1 w 261"/>
                <a:gd name="T53" fmla="*/ 3 h 330"/>
                <a:gd name="T54" fmla="*/ 4 w 261"/>
                <a:gd name="T55" fmla="*/ 1 h 330"/>
                <a:gd name="T56" fmla="*/ 3 w 261"/>
                <a:gd name="T57" fmla="*/ 0 h 33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261"/>
                <a:gd name="T88" fmla="*/ 0 h 330"/>
                <a:gd name="T89" fmla="*/ 261 w 261"/>
                <a:gd name="T90" fmla="*/ 330 h 33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261" h="330">
                  <a:moveTo>
                    <a:pt x="246" y="0"/>
                  </a:moveTo>
                  <a:lnTo>
                    <a:pt x="17" y="232"/>
                  </a:lnTo>
                  <a:lnTo>
                    <a:pt x="0" y="285"/>
                  </a:lnTo>
                  <a:lnTo>
                    <a:pt x="62" y="330"/>
                  </a:lnTo>
                  <a:lnTo>
                    <a:pt x="58" y="327"/>
                  </a:lnTo>
                  <a:lnTo>
                    <a:pt x="48" y="317"/>
                  </a:lnTo>
                  <a:lnTo>
                    <a:pt x="37" y="305"/>
                  </a:lnTo>
                  <a:lnTo>
                    <a:pt x="30" y="292"/>
                  </a:lnTo>
                  <a:lnTo>
                    <a:pt x="27" y="276"/>
                  </a:lnTo>
                  <a:lnTo>
                    <a:pt x="28" y="260"/>
                  </a:lnTo>
                  <a:lnTo>
                    <a:pt x="31" y="247"/>
                  </a:lnTo>
                  <a:lnTo>
                    <a:pt x="38" y="241"/>
                  </a:lnTo>
                  <a:lnTo>
                    <a:pt x="44" y="243"/>
                  </a:lnTo>
                  <a:lnTo>
                    <a:pt x="52" y="246"/>
                  </a:lnTo>
                  <a:lnTo>
                    <a:pt x="61" y="251"/>
                  </a:lnTo>
                  <a:lnTo>
                    <a:pt x="71" y="256"/>
                  </a:lnTo>
                  <a:lnTo>
                    <a:pt x="81" y="263"/>
                  </a:lnTo>
                  <a:lnTo>
                    <a:pt x="89" y="269"/>
                  </a:lnTo>
                  <a:lnTo>
                    <a:pt x="95" y="275"/>
                  </a:lnTo>
                  <a:lnTo>
                    <a:pt x="98" y="279"/>
                  </a:lnTo>
                  <a:lnTo>
                    <a:pt x="100" y="287"/>
                  </a:lnTo>
                  <a:lnTo>
                    <a:pt x="101" y="294"/>
                  </a:lnTo>
                  <a:lnTo>
                    <a:pt x="101" y="301"/>
                  </a:lnTo>
                  <a:lnTo>
                    <a:pt x="101" y="304"/>
                  </a:lnTo>
                  <a:lnTo>
                    <a:pt x="122" y="274"/>
                  </a:lnTo>
                  <a:lnTo>
                    <a:pt x="89" y="223"/>
                  </a:lnTo>
                  <a:lnTo>
                    <a:pt x="77" y="217"/>
                  </a:lnTo>
                  <a:lnTo>
                    <a:pt x="261" y="12"/>
                  </a:lnTo>
                  <a:lnTo>
                    <a:pt x="246" y="0"/>
                  </a:lnTo>
                  <a:close/>
                </a:path>
              </a:pathLst>
            </a:custGeom>
            <a:solidFill>
              <a:srgbClr val="000000"/>
            </a:solidFill>
            <a:ln w="9525">
              <a:noFill/>
              <a:round/>
              <a:headEnd/>
              <a:tailEnd/>
            </a:ln>
          </p:spPr>
          <p:txBody>
            <a:bodyPr/>
            <a:lstStyle/>
            <a:p>
              <a:endParaRPr lang="en-US"/>
            </a:p>
          </p:txBody>
        </p:sp>
        <p:sp>
          <p:nvSpPr>
            <p:cNvPr id="18441" name="Freeform 209"/>
            <p:cNvSpPr>
              <a:spLocks/>
            </p:cNvSpPr>
            <p:nvPr/>
          </p:nvSpPr>
          <p:spPr bwMode="auto">
            <a:xfrm>
              <a:off x="2382" y="2347"/>
              <a:ext cx="95" cy="102"/>
            </a:xfrm>
            <a:custGeom>
              <a:avLst/>
              <a:gdLst>
                <a:gd name="T0" fmla="*/ 3 w 190"/>
                <a:gd name="T1" fmla="*/ 0 h 206"/>
                <a:gd name="T2" fmla="*/ 0 w 190"/>
                <a:gd name="T3" fmla="*/ 3 h 206"/>
                <a:gd name="T4" fmla="*/ 1 w 190"/>
                <a:gd name="T5" fmla="*/ 3 h 206"/>
                <a:gd name="T6" fmla="*/ 3 w 190"/>
                <a:gd name="T7" fmla="*/ 0 h 206"/>
                <a:gd name="T8" fmla="*/ 3 w 190"/>
                <a:gd name="T9" fmla="*/ 0 h 206"/>
                <a:gd name="T10" fmla="*/ 0 60000 65536"/>
                <a:gd name="T11" fmla="*/ 0 60000 65536"/>
                <a:gd name="T12" fmla="*/ 0 60000 65536"/>
                <a:gd name="T13" fmla="*/ 0 60000 65536"/>
                <a:gd name="T14" fmla="*/ 0 60000 65536"/>
                <a:gd name="T15" fmla="*/ 0 w 190"/>
                <a:gd name="T16" fmla="*/ 0 h 206"/>
                <a:gd name="T17" fmla="*/ 190 w 190"/>
                <a:gd name="T18" fmla="*/ 206 h 206"/>
              </a:gdLst>
              <a:ahLst/>
              <a:cxnLst>
                <a:cxn ang="T10">
                  <a:pos x="T0" y="T1"/>
                </a:cxn>
                <a:cxn ang="T11">
                  <a:pos x="T2" y="T3"/>
                </a:cxn>
                <a:cxn ang="T12">
                  <a:pos x="T4" y="T5"/>
                </a:cxn>
                <a:cxn ang="T13">
                  <a:pos x="T6" y="T7"/>
                </a:cxn>
                <a:cxn ang="T14">
                  <a:pos x="T8" y="T9"/>
                </a:cxn>
              </a:cxnLst>
              <a:rect l="T15" t="T16" r="T17" b="T18"/>
              <a:pathLst>
                <a:path w="190" h="206">
                  <a:moveTo>
                    <a:pt x="169" y="0"/>
                  </a:moveTo>
                  <a:lnTo>
                    <a:pt x="0" y="196"/>
                  </a:lnTo>
                  <a:lnTo>
                    <a:pt x="11" y="206"/>
                  </a:lnTo>
                  <a:lnTo>
                    <a:pt x="190" y="15"/>
                  </a:lnTo>
                  <a:lnTo>
                    <a:pt x="169" y="0"/>
                  </a:lnTo>
                  <a:close/>
                </a:path>
              </a:pathLst>
            </a:custGeom>
            <a:solidFill>
              <a:srgbClr val="000000"/>
            </a:solidFill>
            <a:ln w="9525">
              <a:noFill/>
              <a:round/>
              <a:headEnd/>
              <a:tailEnd/>
            </a:ln>
          </p:spPr>
          <p:txBody>
            <a:bodyPr/>
            <a:lstStyle/>
            <a:p>
              <a:endParaRPr lang="en-US"/>
            </a:p>
          </p:txBody>
        </p:sp>
        <p:sp>
          <p:nvSpPr>
            <p:cNvPr id="18442" name="Freeform 210"/>
            <p:cNvSpPr>
              <a:spLocks/>
            </p:cNvSpPr>
            <p:nvPr/>
          </p:nvSpPr>
          <p:spPr bwMode="auto">
            <a:xfrm>
              <a:off x="2432" y="2032"/>
              <a:ext cx="64" cy="67"/>
            </a:xfrm>
            <a:custGeom>
              <a:avLst/>
              <a:gdLst>
                <a:gd name="T0" fmla="*/ 2 w 127"/>
                <a:gd name="T1" fmla="*/ 0 h 135"/>
                <a:gd name="T2" fmla="*/ 2 w 127"/>
                <a:gd name="T3" fmla="*/ 0 h 135"/>
                <a:gd name="T4" fmla="*/ 2 w 127"/>
                <a:gd name="T5" fmla="*/ 0 h 135"/>
                <a:gd name="T6" fmla="*/ 2 w 127"/>
                <a:gd name="T7" fmla="*/ 0 h 135"/>
                <a:gd name="T8" fmla="*/ 2 w 127"/>
                <a:gd name="T9" fmla="*/ 0 h 135"/>
                <a:gd name="T10" fmla="*/ 2 w 127"/>
                <a:gd name="T11" fmla="*/ 0 h 135"/>
                <a:gd name="T12" fmla="*/ 2 w 127"/>
                <a:gd name="T13" fmla="*/ 0 h 135"/>
                <a:gd name="T14" fmla="*/ 2 w 127"/>
                <a:gd name="T15" fmla="*/ 0 h 135"/>
                <a:gd name="T16" fmla="*/ 1 w 127"/>
                <a:gd name="T17" fmla="*/ 0 h 135"/>
                <a:gd name="T18" fmla="*/ 1 w 127"/>
                <a:gd name="T19" fmla="*/ 0 h 135"/>
                <a:gd name="T20" fmla="*/ 1 w 127"/>
                <a:gd name="T21" fmla="*/ 0 h 135"/>
                <a:gd name="T22" fmla="*/ 1 w 127"/>
                <a:gd name="T23" fmla="*/ 0 h 135"/>
                <a:gd name="T24" fmla="*/ 1 w 127"/>
                <a:gd name="T25" fmla="*/ 0 h 135"/>
                <a:gd name="T26" fmla="*/ 1 w 127"/>
                <a:gd name="T27" fmla="*/ 0 h 135"/>
                <a:gd name="T28" fmla="*/ 1 w 127"/>
                <a:gd name="T29" fmla="*/ 1 h 135"/>
                <a:gd name="T30" fmla="*/ 1 w 127"/>
                <a:gd name="T31" fmla="*/ 1 h 135"/>
                <a:gd name="T32" fmla="*/ 1 w 127"/>
                <a:gd name="T33" fmla="*/ 1 h 135"/>
                <a:gd name="T34" fmla="*/ 0 w 127"/>
                <a:gd name="T35" fmla="*/ 1 h 135"/>
                <a:gd name="T36" fmla="*/ 1 w 127"/>
                <a:gd name="T37" fmla="*/ 2 h 135"/>
                <a:gd name="T38" fmla="*/ 1 w 127"/>
                <a:gd name="T39" fmla="*/ 2 h 135"/>
                <a:gd name="T40" fmla="*/ 1 w 127"/>
                <a:gd name="T41" fmla="*/ 1 h 135"/>
                <a:gd name="T42" fmla="*/ 1 w 127"/>
                <a:gd name="T43" fmla="*/ 1 h 135"/>
                <a:gd name="T44" fmla="*/ 1 w 127"/>
                <a:gd name="T45" fmla="*/ 1 h 135"/>
                <a:gd name="T46" fmla="*/ 1 w 127"/>
                <a:gd name="T47" fmla="*/ 1 h 135"/>
                <a:gd name="T48" fmla="*/ 1 w 127"/>
                <a:gd name="T49" fmla="*/ 1 h 135"/>
                <a:gd name="T50" fmla="*/ 1 w 127"/>
                <a:gd name="T51" fmla="*/ 0 h 135"/>
                <a:gd name="T52" fmla="*/ 1 w 127"/>
                <a:gd name="T53" fmla="*/ 0 h 135"/>
                <a:gd name="T54" fmla="*/ 2 w 127"/>
                <a:gd name="T55" fmla="*/ 0 h 135"/>
                <a:gd name="T56" fmla="*/ 2 w 127"/>
                <a:gd name="T57" fmla="*/ 0 h 135"/>
                <a:gd name="T58" fmla="*/ 2 w 127"/>
                <a:gd name="T59" fmla="*/ 0 h 135"/>
                <a:gd name="T60" fmla="*/ 2 w 127"/>
                <a:gd name="T61" fmla="*/ 0 h 135"/>
                <a:gd name="T62" fmla="*/ 2 w 127"/>
                <a:gd name="T63" fmla="*/ 0 h 135"/>
                <a:gd name="T64" fmla="*/ 2 w 127"/>
                <a:gd name="T65" fmla="*/ 0 h 135"/>
                <a:gd name="T66" fmla="*/ 2 w 127"/>
                <a:gd name="T67" fmla="*/ 0 h 135"/>
                <a:gd name="T68" fmla="*/ 2 w 127"/>
                <a:gd name="T69" fmla="*/ 0 h 135"/>
                <a:gd name="T70" fmla="*/ 2 w 127"/>
                <a:gd name="T71" fmla="*/ 0 h 135"/>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127"/>
                <a:gd name="T109" fmla="*/ 0 h 135"/>
                <a:gd name="T110" fmla="*/ 127 w 127"/>
                <a:gd name="T111" fmla="*/ 135 h 135"/>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127" h="135">
                  <a:moveTo>
                    <a:pt x="114" y="0"/>
                  </a:moveTo>
                  <a:lnTo>
                    <a:pt x="113" y="0"/>
                  </a:lnTo>
                  <a:lnTo>
                    <a:pt x="108" y="2"/>
                  </a:lnTo>
                  <a:lnTo>
                    <a:pt x="102" y="5"/>
                  </a:lnTo>
                  <a:lnTo>
                    <a:pt x="96" y="8"/>
                  </a:lnTo>
                  <a:lnTo>
                    <a:pt x="86" y="12"/>
                  </a:lnTo>
                  <a:lnTo>
                    <a:pt x="77" y="16"/>
                  </a:lnTo>
                  <a:lnTo>
                    <a:pt x="68" y="22"/>
                  </a:lnTo>
                  <a:lnTo>
                    <a:pt x="59" y="28"/>
                  </a:lnTo>
                  <a:lnTo>
                    <a:pt x="51" y="35"/>
                  </a:lnTo>
                  <a:lnTo>
                    <a:pt x="43" y="42"/>
                  </a:lnTo>
                  <a:lnTo>
                    <a:pt x="35" y="49"/>
                  </a:lnTo>
                  <a:lnTo>
                    <a:pt x="29" y="55"/>
                  </a:lnTo>
                  <a:lnTo>
                    <a:pt x="23" y="62"/>
                  </a:lnTo>
                  <a:lnTo>
                    <a:pt x="18" y="67"/>
                  </a:lnTo>
                  <a:lnTo>
                    <a:pt x="16" y="70"/>
                  </a:lnTo>
                  <a:lnTo>
                    <a:pt x="15" y="72"/>
                  </a:lnTo>
                  <a:lnTo>
                    <a:pt x="0" y="115"/>
                  </a:lnTo>
                  <a:lnTo>
                    <a:pt x="15" y="135"/>
                  </a:lnTo>
                  <a:lnTo>
                    <a:pt x="15" y="133"/>
                  </a:lnTo>
                  <a:lnTo>
                    <a:pt x="15" y="127"/>
                  </a:lnTo>
                  <a:lnTo>
                    <a:pt x="15" y="118"/>
                  </a:lnTo>
                  <a:lnTo>
                    <a:pt x="18" y="106"/>
                  </a:lnTo>
                  <a:lnTo>
                    <a:pt x="23" y="92"/>
                  </a:lnTo>
                  <a:lnTo>
                    <a:pt x="31" y="78"/>
                  </a:lnTo>
                  <a:lnTo>
                    <a:pt x="43" y="62"/>
                  </a:lnTo>
                  <a:lnTo>
                    <a:pt x="59" y="47"/>
                  </a:lnTo>
                  <a:lnTo>
                    <a:pt x="76" y="34"/>
                  </a:lnTo>
                  <a:lnTo>
                    <a:pt x="91" y="23"/>
                  </a:lnTo>
                  <a:lnTo>
                    <a:pt x="102" y="15"/>
                  </a:lnTo>
                  <a:lnTo>
                    <a:pt x="112" y="9"/>
                  </a:lnTo>
                  <a:lnTo>
                    <a:pt x="119" y="5"/>
                  </a:lnTo>
                  <a:lnTo>
                    <a:pt x="123" y="2"/>
                  </a:lnTo>
                  <a:lnTo>
                    <a:pt x="125" y="0"/>
                  </a:lnTo>
                  <a:lnTo>
                    <a:pt x="127" y="0"/>
                  </a:lnTo>
                  <a:lnTo>
                    <a:pt x="114" y="0"/>
                  </a:lnTo>
                  <a:close/>
                </a:path>
              </a:pathLst>
            </a:custGeom>
            <a:solidFill>
              <a:srgbClr val="000000"/>
            </a:solidFill>
            <a:ln w="9525">
              <a:noFill/>
              <a:round/>
              <a:headEnd/>
              <a:tailEnd/>
            </a:ln>
          </p:spPr>
          <p:txBody>
            <a:bodyPr/>
            <a:lstStyle/>
            <a:p>
              <a:endParaRPr lang="en-US"/>
            </a:p>
          </p:txBody>
        </p:sp>
        <p:sp>
          <p:nvSpPr>
            <p:cNvPr id="18443" name="Freeform 211"/>
            <p:cNvSpPr>
              <a:spLocks/>
            </p:cNvSpPr>
            <p:nvPr/>
          </p:nvSpPr>
          <p:spPr bwMode="auto">
            <a:xfrm>
              <a:off x="2444" y="2046"/>
              <a:ext cx="63" cy="68"/>
            </a:xfrm>
            <a:custGeom>
              <a:avLst/>
              <a:gdLst>
                <a:gd name="T0" fmla="*/ 1 w 127"/>
                <a:gd name="T1" fmla="*/ 0 h 135"/>
                <a:gd name="T2" fmla="*/ 1 w 127"/>
                <a:gd name="T3" fmla="*/ 0 h 135"/>
                <a:gd name="T4" fmla="*/ 1 w 127"/>
                <a:gd name="T5" fmla="*/ 1 h 135"/>
                <a:gd name="T6" fmla="*/ 1 w 127"/>
                <a:gd name="T7" fmla="*/ 1 h 135"/>
                <a:gd name="T8" fmla="*/ 1 w 127"/>
                <a:gd name="T9" fmla="*/ 1 h 135"/>
                <a:gd name="T10" fmla="*/ 1 w 127"/>
                <a:gd name="T11" fmla="*/ 1 h 135"/>
                <a:gd name="T12" fmla="*/ 1 w 127"/>
                <a:gd name="T13" fmla="*/ 1 h 135"/>
                <a:gd name="T14" fmla="*/ 1 w 127"/>
                <a:gd name="T15" fmla="*/ 1 h 135"/>
                <a:gd name="T16" fmla="*/ 0 w 127"/>
                <a:gd name="T17" fmla="*/ 1 h 135"/>
                <a:gd name="T18" fmla="*/ 0 w 127"/>
                <a:gd name="T19" fmla="*/ 1 h 135"/>
                <a:gd name="T20" fmla="*/ 0 w 127"/>
                <a:gd name="T21" fmla="*/ 1 h 135"/>
                <a:gd name="T22" fmla="*/ 0 w 127"/>
                <a:gd name="T23" fmla="*/ 1 h 135"/>
                <a:gd name="T24" fmla="*/ 0 w 127"/>
                <a:gd name="T25" fmla="*/ 1 h 135"/>
                <a:gd name="T26" fmla="*/ 0 w 127"/>
                <a:gd name="T27" fmla="*/ 1 h 135"/>
                <a:gd name="T28" fmla="*/ 0 w 127"/>
                <a:gd name="T29" fmla="*/ 2 h 135"/>
                <a:gd name="T30" fmla="*/ 0 w 127"/>
                <a:gd name="T31" fmla="*/ 2 h 135"/>
                <a:gd name="T32" fmla="*/ 0 w 127"/>
                <a:gd name="T33" fmla="*/ 2 h 135"/>
                <a:gd name="T34" fmla="*/ 0 w 127"/>
                <a:gd name="T35" fmla="*/ 2 h 135"/>
                <a:gd name="T36" fmla="*/ 0 w 127"/>
                <a:gd name="T37" fmla="*/ 3 h 135"/>
                <a:gd name="T38" fmla="*/ 0 w 127"/>
                <a:gd name="T39" fmla="*/ 3 h 135"/>
                <a:gd name="T40" fmla="*/ 0 w 127"/>
                <a:gd name="T41" fmla="*/ 2 h 135"/>
                <a:gd name="T42" fmla="*/ 0 w 127"/>
                <a:gd name="T43" fmla="*/ 2 h 135"/>
                <a:gd name="T44" fmla="*/ 0 w 127"/>
                <a:gd name="T45" fmla="*/ 2 h 135"/>
                <a:gd name="T46" fmla="*/ 0 w 127"/>
                <a:gd name="T47" fmla="*/ 2 h 135"/>
                <a:gd name="T48" fmla="*/ 0 w 127"/>
                <a:gd name="T49" fmla="*/ 2 h 135"/>
                <a:gd name="T50" fmla="*/ 0 w 127"/>
                <a:gd name="T51" fmla="*/ 1 h 135"/>
                <a:gd name="T52" fmla="*/ 0 w 127"/>
                <a:gd name="T53" fmla="*/ 1 h 135"/>
                <a:gd name="T54" fmla="*/ 1 w 127"/>
                <a:gd name="T55" fmla="*/ 1 h 135"/>
                <a:gd name="T56" fmla="*/ 1 w 127"/>
                <a:gd name="T57" fmla="*/ 1 h 135"/>
                <a:gd name="T58" fmla="*/ 1 w 127"/>
                <a:gd name="T59" fmla="*/ 1 h 135"/>
                <a:gd name="T60" fmla="*/ 1 w 127"/>
                <a:gd name="T61" fmla="*/ 1 h 135"/>
                <a:gd name="T62" fmla="*/ 1 w 127"/>
                <a:gd name="T63" fmla="*/ 1 h 135"/>
                <a:gd name="T64" fmla="*/ 1 w 127"/>
                <a:gd name="T65" fmla="*/ 1 h 135"/>
                <a:gd name="T66" fmla="*/ 1 w 127"/>
                <a:gd name="T67" fmla="*/ 0 h 135"/>
                <a:gd name="T68" fmla="*/ 1 w 127"/>
                <a:gd name="T69" fmla="*/ 0 h 135"/>
                <a:gd name="T70" fmla="*/ 1 w 127"/>
                <a:gd name="T71" fmla="*/ 0 h 135"/>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127"/>
                <a:gd name="T109" fmla="*/ 0 h 135"/>
                <a:gd name="T110" fmla="*/ 127 w 127"/>
                <a:gd name="T111" fmla="*/ 135 h 135"/>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127" h="135">
                  <a:moveTo>
                    <a:pt x="115" y="0"/>
                  </a:moveTo>
                  <a:lnTo>
                    <a:pt x="114" y="0"/>
                  </a:lnTo>
                  <a:lnTo>
                    <a:pt x="109" y="2"/>
                  </a:lnTo>
                  <a:lnTo>
                    <a:pt x="104" y="5"/>
                  </a:lnTo>
                  <a:lnTo>
                    <a:pt x="97" y="8"/>
                  </a:lnTo>
                  <a:lnTo>
                    <a:pt x="88" y="11"/>
                  </a:lnTo>
                  <a:lnTo>
                    <a:pt x="78" y="16"/>
                  </a:lnTo>
                  <a:lnTo>
                    <a:pt x="69" y="22"/>
                  </a:lnTo>
                  <a:lnTo>
                    <a:pt x="60" y="28"/>
                  </a:lnTo>
                  <a:lnTo>
                    <a:pt x="51" y="34"/>
                  </a:lnTo>
                  <a:lnTo>
                    <a:pt x="43" y="41"/>
                  </a:lnTo>
                  <a:lnTo>
                    <a:pt x="36" y="48"/>
                  </a:lnTo>
                  <a:lnTo>
                    <a:pt x="29" y="55"/>
                  </a:lnTo>
                  <a:lnTo>
                    <a:pt x="23" y="62"/>
                  </a:lnTo>
                  <a:lnTo>
                    <a:pt x="20" y="67"/>
                  </a:lnTo>
                  <a:lnTo>
                    <a:pt x="17" y="70"/>
                  </a:lnTo>
                  <a:lnTo>
                    <a:pt x="16" y="71"/>
                  </a:lnTo>
                  <a:lnTo>
                    <a:pt x="0" y="115"/>
                  </a:lnTo>
                  <a:lnTo>
                    <a:pt x="16" y="135"/>
                  </a:lnTo>
                  <a:lnTo>
                    <a:pt x="16" y="132"/>
                  </a:lnTo>
                  <a:lnTo>
                    <a:pt x="16" y="127"/>
                  </a:lnTo>
                  <a:lnTo>
                    <a:pt x="16" y="117"/>
                  </a:lnTo>
                  <a:lnTo>
                    <a:pt x="18" y="106"/>
                  </a:lnTo>
                  <a:lnTo>
                    <a:pt x="23" y="92"/>
                  </a:lnTo>
                  <a:lnTo>
                    <a:pt x="31" y="77"/>
                  </a:lnTo>
                  <a:lnTo>
                    <a:pt x="43" y="62"/>
                  </a:lnTo>
                  <a:lnTo>
                    <a:pt x="60" y="47"/>
                  </a:lnTo>
                  <a:lnTo>
                    <a:pt x="77" y="33"/>
                  </a:lnTo>
                  <a:lnTo>
                    <a:pt x="92" y="23"/>
                  </a:lnTo>
                  <a:lnTo>
                    <a:pt x="104" y="15"/>
                  </a:lnTo>
                  <a:lnTo>
                    <a:pt x="113" y="9"/>
                  </a:lnTo>
                  <a:lnTo>
                    <a:pt x="119" y="5"/>
                  </a:lnTo>
                  <a:lnTo>
                    <a:pt x="123" y="2"/>
                  </a:lnTo>
                  <a:lnTo>
                    <a:pt x="125" y="0"/>
                  </a:lnTo>
                  <a:lnTo>
                    <a:pt x="127" y="0"/>
                  </a:lnTo>
                  <a:lnTo>
                    <a:pt x="115" y="0"/>
                  </a:lnTo>
                  <a:close/>
                </a:path>
              </a:pathLst>
            </a:custGeom>
            <a:solidFill>
              <a:srgbClr val="000000"/>
            </a:solidFill>
            <a:ln w="9525">
              <a:noFill/>
              <a:round/>
              <a:headEnd/>
              <a:tailEnd/>
            </a:ln>
          </p:spPr>
          <p:txBody>
            <a:bodyPr/>
            <a:lstStyle/>
            <a:p>
              <a:endParaRPr lang="en-US"/>
            </a:p>
          </p:txBody>
        </p:sp>
        <p:sp>
          <p:nvSpPr>
            <p:cNvPr id="18444" name="Freeform 212"/>
            <p:cNvSpPr>
              <a:spLocks/>
            </p:cNvSpPr>
            <p:nvPr/>
          </p:nvSpPr>
          <p:spPr bwMode="auto">
            <a:xfrm>
              <a:off x="2456" y="2061"/>
              <a:ext cx="63" cy="67"/>
            </a:xfrm>
            <a:custGeom>
              <a:avLst/>
              <a:gdLst>
                <a:gd name="T0" fmla="*/ 1 w 127"/>
                <a:gd name="T1" fmla="*/ 0 h 135"/>
                <a:gd name="T2" fmla="*/ 1 w 127"/>
                <a:gd name="T3" fmla="*/ 0 h 135"/>
                <a:gd name="T4" fmla="*/ 1 w 127"/>
                <a:gd name="T5" fmla="*/ 0 h 135"/>
                <a:gd name="T6" fmla="*/ 1 w 127"/>
                <a:gd name="T7" fmla="*/ 0 h 135"/>
                <a:gd name="T8" fmla="*/ 1 w 127"/>
                <a:gd name="T9" fmla="*/ 0 h 135"/>
                <a:gd name="T10" fmla="*/ 1 w 127"/>
                <a:gd name="T11" fmla="*/ 0 h 135"/>
                <a:gd name="T12" fmla="*/ 1 w 127"/>
                <a:gd name="T13" fmla="*/ 0 h 135"/>
                <a:gd name="T14" fmla="*/ 1 w 127"/>
                <a:gd name="T15" fmla="*/ 0 h 135"/>
                <a:gd name="T16" fmla="*/ 0 w 127"/>
                <a:gd name="T17" fmla="*/ 0 h 135"/>
                <a:gd name="T18" fmla="*/ 0 w 127"/>
                <a:gd name="T19" fmla="*/ 0 h 135"/>
                <a:gd name="T20" fmla="*/ 0 w 127"/>
                <a:gd name="T21" fmla="*/ 0 h 135"/>
                <a:gd name="T22" fmla="*/ 0 w 127"/>
                <a:gd name="T23" fmla="*/ 0 h 135"/>
                <a:gd name="T24" fmla="*/ 0 w 127"/>
                <a:gd name="T25" fmla="*/ 0 h 135"/>
                <a:gd name="T26" fmla="*/ 0 w 127"/>
                <a:gd name="T27" fmla="*/ 0 h 135"/>
                <a:gd name="T28" fmla="*/ 0 w 127"/>
                <a:gd name="T29" fmla="*/ 1 h 135"/>
                <a:gd name="T30" fmla="*/ 0 w 127"/>
                <a:gd name="T31" fmla="*/ 1 h 135"/>
                <a:gd name="T32" fmla="*/ 0 w 127"/>
                <a:gd name="T33" fmla="*/ 1 h 135"/>
                <a:gd name="T34" fmla="*/ 0 w 127"/>
                <a:gd name="T35" fmla="*/ 1 h 135"/>
                <a:gd name="T36" fmla="*/ 0 w 127"/>
                <a:gd name="T37" fmla="*/ 2 h 135"/>
                <a:gd name="T38" fmla="*/ 0 w 127"/>
                <a:gd name="T39" fmla="*/ 2 h 135"/>
                <a:gd name="T40" fmla="*/ 0 w 127"/>
                <a:gd name="T41" fmla="*/ 1 h 135"/>
                <a:gd name="T42" fmla="*/ 0 w 127"/>
                <a:gd name="T43" fmla="*/ 1 h 135"/>
                <a:gd name="T44" fmla="*/ 0 w 127"/>
                <a:gd name="T45" fmla="*/ 1 h 135"/>
                <a:gd name="T46" fmla="*/ 0 w 127"/>
                <a:gd name="T47" fmla="*/ 1 h 135"/>
                <a:gd name="T48" fmla="*/ 0 w 127"/>
                <a:gd name="T49" fmla="*/ 1 h 135"/>
                <a:gd name="T50" fmla="*/ 0 w 127"/>
                <a:gd name="T51" fmla="*/ 0 h 135"/>
                <a:gd name="T52" fmla="*/ 0 w 127"/>
                <a:gd name="T53" fmla="*/ 0 h 135"/>
                <a:gd name="T54" fmla="*/ 1 w 127"/>
                <a:gd name="T55" fmla="*/ 0 h 135"/>
                <a:gd name="T56" fmla="*/ 1 w 127"/>
                <a:gd name="T57" fmla="*/ 0 h 135"/>
                <a:gd name="T58" fmla="*/ 1 w 127"/>
                <a:gd name="T59" fmla="*/ 0 h 135"/>
                <a:gd name="T60" fmla="*/ 1 w 127"/>
                <a:gd name="T61" fmla="*/ 0 h 135"/>
                <a:gd name="T62" fmla="*/ 1 w 127"/>
                <a:gd name="T63" fmla="*/ 0 h 135"/>
                <a:gd name="T64" fmla="*/ 1 w 127"/>
                <a:gd name="T65" fmla="*/ 0 h 135"/>
                <a:gd name="T66" fmla="*/ 1 w 127"/>
                <a:gd name="T67" fmla="*/ 0 h 135"/>
                <a:gd name="T68" fmla="*/ 1 w 127"/>
                <a:gd name="T69" fmla="*/ 0 h 135"/>
                <a:gd name="T70" fmla="*/ 1 w 127"/>
                <a:gd name="T71" fmla="*/ 0 h 135"/>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127"/>
                <a:gd name="T109" fmla="*/ 0 h 135"/>
                <a:gd name="T110" fmla="*/ 127 w 127"/>
                <a:gd name="T111" fmla="*/ 135 h 135"/>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127" h="135">
                  <a:moveTo>
                    <a:pt x="115" y="0"/>
                  </a:moveTo>
                  <a:lnTo>
                    <a:pt x="114" y="0"/>
                  </a:lnTo>
                  <a:lnTo>
                    <a:pt x="109" y="2"/>
                  </a:lnTo>
                  <a:lnTo>
                    <a:pt x="104" y="4"/>
                  </a:lnTo>
                  <a:lnTo>
                    <a:pt x="97" y="8"/>
                  </a:lnTo>
                  <a:lnTo>
                    <a:pt x="88" y="11"/>
                  </a:lnTo>
                  <a:lnTo>
                    <a:pt x="78" y="16"/>
                  </a:lnTo>
                  <a:lnTo>
                    <a:pt x="69" y="22"/>
                  </a:lnTo>
                  <a:lnTo>
                    <a:pt x="60" y="27"/>
                  </a:lnTo>
                  <a:lnTo>
                    <a:pt x="51" y="34"/>
                  </a:lnTo>
                  <a:lnTo>
                    <a:pt x="43" y="41"/>
                  </a:lnTo>
                  <a:lnTo>
                    <a:pt x="36" y="48"/>
                  </a:lnTo>
                  <a:lnTo>
                    <a:pt x="29" y="55"/>
                  </a:lnTo>
                  <a:lnTo>
                    <a:pt x="23" y="62"/>
                  </a:lnTo>
                  <a:lnTo>
                    <a:pt x="20" y="67"/>
                  </a:lnTo>
                  <a:lnTo>
                    <a:pt x="17" y="70"/>
                  </a:lnTo>
                  <a:lnTo>
                    <a:pt x="16" y="71"/>
                  </a:lnTo>
                  <a:lnTo>
                    <a:pt x="0" y="114"/>
                  </a:lnTo>
                  <a:lnTo>
                    <a:pt x="16" y="135"/>
                  </a:lnTo>
                  <a:lnTo>
                    <a:pt x="16" y="132"/>
                  </a:lnTo>
                  <a:lnTo>
                    <a:pt x="16" y="127"/>
                  </a:lnTo>
                  <a:lnTo>
                    <a:pt x="16" y="117"/>
                  </a:lnTo>
                  <a:lnTo>
                    <a:pt x="18" y="106"/>
                  </a:lnTo>
                  <a:lnTo>
                    <a:pt x="23" y="92"/>
                  </a:lnTo>
                  <a:lnTo>
                    <a:pt x="31" y="77"/>
                  </a:lnTo>
                  <a:lnTo>
                    <a:pt x="43" y="62"/>
                  </a:lnTo>
                  <a:lnTo>
                    <a:pt x="60" y="47"/>
                  </a:lnTo>
                  <a:lnTo>
                    <a:pt x="77" y="33"/>
                  </a:lnTo>
                  <a:lnTo>
                    <a:pt x="92" y="23"/>
                  </a:lnTo>
                  <a:lnTo>
                    <a:pt x="104" y="15"/>
                  </a:lnTo>
                  <a:lnTo>
                    <a:pt x="113" y="9"/>
                  </a:lnTo>
                  <a:lnTo>
                    <a:pt x="120" y="4"/>
                  </a:lnTo>
                  <a:lnTo>
                    <a:pt x="123" y="2"/>
                  </a:lnTo>
                  <a:lnTo>
                    <a:pt x="126" y="0"/>
                  </a:lnTo>
                  <a:lnTo>
                    <a:pt x="127" y="0"/>
                  </a:lnTo>
                  <a:lnTo>
                    <a:pt x="115" y="0"/>
                  </a:lnTo>
                  <a:close/>
                </a:path>
              </a:pathLst>
            </a:custGeom>
            <a:solidFill>
              <a:srgbClr val="000000"/>
            </a:solidFill>
            <a:ln w="9525">
              <a:noFill/>
              <a:round/>
              <a:headEnd/>
              <a:tailEnd/>
            </a:ln>
          </p:spPr>
          <p:txBody>
            <a:bodyPr/>
            <a:lstStyle/>
            <a:p>
              <a:endParaRPr lang="en-US"/>
            </a:p>
          </p:txBody>
        </p:sp>
        <p:sp>
          <p:nvSpPr>
            <p:cNvPr id="18445" name="Freeform 213"/>
            <p:cNvSpPr>
              <a:spLocks/>
            </p:cNvSpPr>
            <p:nvPr/>
          </p:nvSpPr>
          <p:spPr bwMode="auto">
            <a:xfrm>
              <a:off x="2468" y="2075"/>
              <a:ext cx="63" cy="68"/>
            </a:xfrm>
            <a:custGeom>
              <a:avLst/>
              <a:gdLst>
                <a:gd name="T0" fmla="*/ 1 w 127"/>
                <a:gd name="T1" fmla="*/ 0 h 134"/>
                <a:gd name="T2" fmla="*/ 1 w 127"/>
                <a:gd name="T3" fmla="*/ 0 h 134"/>
                <a:gd name="T4" fmla="*/ 1 w 127"/>
                <a:gd name="T5" fmla="*/ 1 h 134"/>
                <a:gd name="T6" fmla="*/ 1 w 127"/>
                <a:gd name="T7" fmla="*/ 1 h 134"/>
                <a:gd name="T8" fmla="*/ 1 w 127"/>
                <a:gd name="T9" fmla="*/ 1 h 134"/>
                <a:gd name="T10" fmla="*/ 1 w 127"/>
                <a:gd name="T11" fmla="*/ 1 h 134"/>
                <a:gd name="T12" fmla="*/ 1 w 127"/>
                <a:gd name="T13" fmla="*/ 1 h 134"/>
                <a:gd name="T14" fmla="*/ 1 w 127"/>
                <a:gd name="T15" fmla="*/ 1 h 134"/>
                <a:gd name="T16" fmla="*/ 0 w 127"/>
                <a:gd name="T17" fmla="*/ 1 h 134"/>
                <a:gd name="T18" fmla="*/ 0 w 127"/>
                <a:gd name="T19" fmla="*/ 1 h 134"/>
                <a:gd name="T20" fmla="*/ 0 w 127"/>
                <a:gd name="T21" fmla="*/ 1 h 134"/>
                <a:gd name="T22" fmla="*/ 0 w 127"/>
                <a:gd name="T23" fmla="*/ 1 h 134"/>
                <a:gd name="T24" fmla="*/ 0 w 127"/>
                <a:gd name="T25" fmla="*/ 1 h 134"/>
                <a:gd name="T26" fmla="*/ 0 w 127"/>
                <a:gd name="T27" fmla="*/ 1 h 134"/>
                <a:gd name="T28" fmla="*/ 0 w 127"/>
                <a:gd name="T29" fmla="*/ 2 h 134"/>
                <a:gd name="T30" fmla="*/ 0 w 127"/>
                <a:gd name="T31" fmla="*/ 2 h 134"/>
                <a:gd name="T32" fmla="*/ 0 w 127"/>
                <a:gd name="T33" fmla="*/ 2 h 134"/>
                <a:gd name="T34" fmla="*/ 0 w 127"/>
                <a:gd name="T35" fmla="*/ 2 h 134"/>
                <a:gd name="T36" fmla="*/ 0 w 127"/>
                <a:gd name="T37" fmla="*/ 3 h 134"/>
                <a:gd name="T38" fmla="*/ 0 w 127"/>
                <a:gd name="T39" fmla="*/ 3 h 134"/>
                <a:gd name="T40" fmla="*/ 0 w 127"/>
                <a:gd name="T41" fmla="*/ 2 h 134"/>
                <a:gd name="T42" fmla="*/ 0 w 127"/>
                <a:gd name="T43" fmla="*/ 2 h 134"/>
                <a:gd name="T44" fmla="*/ 0 w 127"/>
                <a:gd name="T45" fmla="*/ 2 h 134"/>
                <a:gd name="T46" fmla="*/ 0 w 127"/>
                <a:gd name="T47" fmla="*/ 2 h 134"/>
                <a:gd name="T48" fmla="*/ 0 w 127"/>
                <a:gd name="T49" fmla="*/ 2 h 134"/>
                <a:gd name="T50" fmla="*/ 0 w 127"/>
                <a:gd name="T51" fmla="*/ 1 h 134"/>
                <a:gd name="T52" fmla="*/ 0 w 127"/>
                <a:gd name="T53" fmla="*/ 1 h 134"/>
                <a:gd name="T54" fmla="*/ 1 w 127"/>
                <a:gd name="T55" fmla="*/ 1 h 134"/>
                <a:gd name="T56" fmla="*/ 1 w 127"/>
                <a:gd name="T57" fmla="*/ 1 h 134"/>
                <a:gd name="T58" fmla="*/ 1 w 127"/>
                <a:gd name="T59" fmla="*/ 1 h 134"/>
                <a:gd name="T60" fmla="*/ 1 w 127"/>
                <a:gd name="T61" fmla="*/ 1 h 134"/>
                <a:gd name="T62" fmla="*/ 1 w 127"/>
                <a:gd name="T63" fmla="*/ 1 h 134"/>
                <a:gd name="T64" fmla="*/ 1 w 127"/>
                <a:gd name="T65" fmla="*/ 1 h 134"/>
                <a:gd name="T66" fmla="*/ 1 w 127"/>
                <a:gd name="T67" fmla="*/ 0 h 134"/>
                <a:gd name="T68" fmla="*/ 1 w 127"/>
                <a:gd name="T69" fmla="*/ 0 h 134"/>
                <a:gd name="T70" fmla="*/ 1 w 127"/>
                <a:gd name="T71" fmla="*/ 0 h 134"/>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127"/>
                <a:gd name="T109" fmla="*/ 0 h 134"/>
                <a:gd name="T110" fmla="*/ 127 w 127"/>
                <a:gd name="T111" fmla="*/ 134 h 134"/>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127" h="134">
                  <a:moveTo>
                    <a:pt x="115" y="0"/>
                  </a:moveTo>
                  <a:lnTo>
                    <a:pt x="114" y="0"/>
                  </a:lnTo>
                  <a:lnTo>
                    <a:pt x="110" y="2"/>
                  </a:lnTo>
                  <a:lnTo>
                    <a:pt x="104" y="4"/>
                  </a:lnTo>
                  <a:lnTo>
                    <a:pt x="96" y="8"/>
                  </a:lnTo>
                  <a:lnTo>
                    <a:pt x="88" y="11"/>
                  </a:lnTo>
                  <a:lnTo>
                    <a:pt x="78" y="16"/>
                  </a:lnTo>
                  <a:lnTo>
                    <a:pt x="68" y="21"/>
                  </a:lnTo>
                  <a:lnTo>
                    <a:pt x="59" y="27"/>
                  </a:lnTo>
                  <a:lnTo>
                    <a:pt x="51" y="33"/>
                  </a:lnTo>
                  <a:lnTo>
                    <a:pt x="43" y="40"/>
                  </a:lnTo>
                  <a:lnTo>
                    <a:pt x="36" y="48"/>
                  </a:lnTo>
                  <a:lnTo>
                    <a:pt x="29" y="55"/>
                  </a:lnTo>
                  <a:lnTo>
                    <a:pt x="23" y="61"/>
                  </a:lnTo>
                  <a:lnTo>
                    <a:pt x="20" y="66"/>
                  </a:lnTo>
                  <a:lnTo>
                    <a:pt x="17" y="70"/>
                  </a:lnTo>
                  <a:lnTo>
                    <a:pt x="16" y="71"/>
                  </a:lnTo>
                  <a:lnTo>
                    <a:pt x="0" y="114"/>
                  </a:lnTo>
                  <a:lnTo>
                    <a:pt x="16" y="134"/>
                  </a:lnTo>
                  <a:lnTo>
                    <a:pt x="16" y="132"/>
                  </a:lnTo>
                  <a:lnTo>
                    <a:pt x="16" y="126"/>
                  </a:lnTo>
                  <a:lnTo>
                    <a:pt x="16" y="117"/>
                  </a:lnTo>
                  <a:lnTo>
                    <a:pt x="19" y="106"/>
                  </a:lnTo>
                  <a:lnTo>
                    <a:pt x="23" y="92"/>
                  </a:lnTo>
                  <a:lnTo>
                    <a:pt x="31" y="77"/>
                  </a:lnTo>
                  <a:lnTo>
                    <a:pt x="43" y="62"/>
                  </a:lnTo>
                  <a:lnTo>
                    <a:pt x="59" y="47"/>
                  </a:lnTo>
                  <a:lnTo>
                    <a:pt x="76" y="33"/>
                  </a:lnTo>
                  <a:lnTo>
                    <a:pt x="91" y="23"/>
                  </a:lnTo>
                  <a:lnTo>
                    <a:pt x="103" y="15"/>
                  </a:lnTo>
                  <a:lnTo>
                    <a:pt x="112" y="9"/>
                  </a:lnTo>
                  <a:lnTo>
                    <a:pt x="119" y="4"/>
                  </a:lnTo>
                  <a:lnTo>
                    <a:pt x="123" y="2"/>
                  </a:lnTo>
                  <a:lnTo>
                    <a:pt x="126" y="0"/>
                  </a:lnTo>
                  <a:lnTo>
                    <a:pt x="127" y="0"/>
                  </a:lnTo>
                  <a:lnTo>
                    <a:pt x="115" y="0"/>
                  </a:lnTo>
                  <a:close/>
                </a:path>
              </a:pathLst>
            </a:custGeom>
            <a:solidFill>
              <a:srgbClr val="000000"/>
            </a:solidFill>
            <a:ln w="9525">
              <a:noFill/>
              <a:round/>
              <a:headEnd/>
              <a:tailEnd/>
            </a:ln>
          </p:spPr>
          <p:txBody>
            <a:bodyPr/>
            <a:lstStyle/>
            <a:p>
              <a:endParaRPr lang="en-US"/>
            </a:p>
          </p:txBody>
        </p:sp>
        <p:sp>
          <p:nvSpPr>
            <p:cNvPr id="18446" name="Freeform 214"/>
            <p:cNvSpPr>
              <a:spLocks/>
            </p:cNvSpPr>
            <p:nvPr/>
          </p:nvSpPr>
          <p:spPr bwMode="auto">
            <a:xfrm>
              <a:off x="2479" y="2090"/>
              <a:ext cx="63" cy="67"/>
            </a:xfrm>
            <a:custGeom>
              <a:avLst/>
              <a:gdLst>
                <a:gd name="T0" fmla="*/ 1 w 127"/>
                <a:gd name="T1" fmla="*/ 0 h 134"/>
                <a:gd name="T2" fmla="*/ 1 w 127"/>
                <a:gd name="T3" fmla="*/ 0 h 134"/>
                <a:gd name="T4" fmla="*/ 1 w 127"/>
                <a:gd name="T5" fmla="*/ 1 h 134"/>
                <a:gd name="T6" fmla="*/ 1 w 127"/>
                <a:gd name="T7" fmla="*/ 1 h 134"/>
                <a:gd name="T8" fmla="*/ 1 w 127"/>
                <a:gd name="T9" fmla="*/ 1 h 134"/>
                <a:gd name="T10" fmla="*/ 1 w 127"/>
                <a:gd name="T11" fmla="*/ 1 h 134"/>
                <a:gd name="T12" fmla="*/ 1 w 127"/>
                <a:gd name="T13" fmla="*/ 1 h 134"/>
                <a:gd name="T14" fmla="*/ 1 w 127"/>
                <a:gd name="T15" fmla="*/ 1 h 134"/>
                <a:gd name="T16" fmla="*/ 0 w 127"/>
                <a:gd name="T17" fmla="*/ 1 h 134"/>
                <a:gd name="T18" fmla="*/ 0 w 127"/>
                <a:gd name="T19" fmla="*/ 1 h 134"/>
                <a:gd name="T20" fmla="*/ 0 w 127"/>
                <a:gd name="T21" fmla="*/ 1 h 134"/>
                <a:gd name="T22" fmla="*/ 0 w 127"/>
                <a:gd name="T23" fmla="*/ 1 h 134"/>
                <a:gd name="T24" fmla="*/ 0 w 127"/>
                <a:gd name="T25" fmla="*/ 1 h 134"/>
                <a:gd name="T26" fmla="*/ 0 w 127"/>
                <a:gd name="T27" fmla="*/ 1 h 134"/>
                <a:gd name="T28" fmla="*/ 0 w 127"/>
                <a:gd name="T29" fmla="*/ 1 h 134"/>
                <a:gd name="T30" fmla="*/ 0 w 127"/>
                <a:gd name="T31" fmla="*/ 1 h 134"/>
                <a:gd name="T32" fmla="*/ 0 w 127"/>
                <a:gd name="T33" fmla="*/ 1 h 134"/>
                <a:gd name="T34" fmla="*/ 0 w 127"/>
                <a:gd name="T35" fmla="*/ 2 h 134"/>
                <a:gd name="T36" fmla="*/ 0 w 127"/>
                <a:gd name="T37" fmla="*/ 2 h 134"/>
                <a:gd name="T38" fmla="*/ 0 w 127"/>
                <a:gd name="T39" fmla="*/ 2 h 134"/>
                <a:gd name="T40" fmla="*/ 0 w 127"/>
                <a:gd name="T41" fmla="*/ 2 h 134"/>
                <a:gd name="T42" fmla="*/ 0 w 127"/>
                <a:gd name="T43" fmla="*/ 2 h 134"/>
                <a:gd name="T44" fmla="*/ 0 w 127"/>
                <a:gd name="T45" fmla="*/ 2 h 134"/>
                <a:gd name="T46" fmla="*/ 0 w 127"/>
                <a:gd name="T47" fmla="*/ 1 h 134"/>
                <a:gd name="T48" fmla="*/ 0 w 127"/>
                <a:gd name="T49" fmla="*/ 1 h 134"/>
                <a:gd name="T50" fmla="*/ 0 w 127"/>
                <a:gd name="T51" fmla="*/ 1 h 134"/>
                <a:gd name="T52" fmla="*/ 0 w 127"/>
                <a:gd name="T53" fmla="*/ 1 h 134"/>
                <a:gd name="T54" fmla="*/ 1 w 127"/>
                <a:gd name="T55" fmla="*/ 1 h 134"/>
                <a:gd name="T56" fmla="*/ 1 w 127"/>
                <a:gd name="T57" fmla="*/ 1 h 134"/>
                <a:gd name="T58" fmla="*/ 1 w 127"/>
                <a:gd name="T59" fmla="*/ 1 h 134"/>
                <a:gd name="T60" fmla="*/ 1 w 127"/>
                <a:gd name="T61" fmla="*/ 1 h 134"/>
                <a:gd name="T62" fmla="*/ 1 w 127"/>
                <a:gd name="T63" fmla="*/ 1 h 134"/>
                <a:gd name="T64" fmla="*/ 1 w 127"/>
                <a:gd name="T65" fmla="*/ 1 h 134"/>
                <a:gd name="T66" fmla="*/ 1 w 127"/>
                <a:gd name="T67" fmla="*/ 0 h 134"/>
                <a:gd name="T68" fmla="*/ 1 w 127"/>
                <a:gd name="T69" fmla="*/ 0 h 134"/>
                <a:gd name="T70" fmla="*/ 1 w 127"/>
                <a:gd name="T71" fmla="*/ 0 h 134"/>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127"/>
                <a:gd name="T109" fmla="*/ 0 h 134"/>
                <a:gd name="T110" fmla="*/ 127 w 127"/>
                <a:gd name="T111" fmla="*/ 134 h 134"/>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127" h="134">
                  <a:moveTo>
                    <a:pt x="115" y="0"/>
                  </a:moveTo>
                  <a:lnTo>
                    <a:pt x="114" y="0"/>
                  </a:lnTo>
                  <a:lnTo>
                    <a:pt x="110" y="3"/>
                  </a:lnTo>
                  <a:lnTo>
                    <a:pt x="104" y="5"/>
                  </a:lnTo>
                  <a:lnTo>
                    <a:pt x="97" y="8"/>
                  </a:lnTo>
                  <a:lnTo>
                    <a:pt x="88" y="12"/>
                  </a:lnTo>
                  <a:lnTo>
                    <a:pt x="79" y="17"/>
                  </a:lnTo>
                  <a:lnTo>
                    <a:pt x="69" y="22"/>
                  </a:lnTo>
                  <a:lnTo>
                    <a:pt x="60" y="28"/>
                  </a:lnTo>
                  <a:lnTo>
                    <a:pt x="51" y="34"/>
                  </a:lnTo>
                  <a:lnTo>
                    <a:pt x="43" y="41"/>
                  </a:lnTo>
                  <a:lnTo>
                    <a:pt x="36" y="48"/>
                  </a:lnTo>
                  <a:lnTo>
                    <a:pt x="29" y="55"/>
                  </a:lnTo>
                  <a:lnTo>
                    <a:pt x="23" y="61"/>
                  </a:lnTo>
                  <a:lnTo>
                    <a:pt x="20" y="66"/>
                  </a:lnTo>
                  <a:lnTo>
                    <a:pt x="18" y="70"/>
                  </a:lnTo>
                  <a:lnTo>
                    <a:pt x="16" y="71"/>
                  </a:lnTo>
                  <a:lnTo>
                    <a:pt x="0" y="114"/>
                  </a:lnTo>
                  <a:lnTo>
                    <a:pt x="16" y="134"/>
                  </a:lnTo>
                  <a:lnTo>
                    <a:pt x="16" y="132"/>
                  </a:lnTo>
                  <a:lnTo>
                    <a:pt x="16" y="126"/>
                  </a:lnTo>
                  <a:lnTo>
                    <a:pt x="16" y="117"/>
                  </a:lnTo>
                  <a:lnTo>
                    <a:pt x="19" y="105"/>
                  </a:lnTo>
                  <a:lnTo>
                    <a:pt x="23" y="93"/>
                  </a:lnTo>
                  <a:lnTo>
                    <a:pt x="31" y="78"/>
                  </a:lnTo>
                  <a:lnTo>
                    <a:pt x="43" y="63"/>
                  </a:lnTo>
                  <a:lnTo>
                    <a:pt x="60" y="48"/>
                  </a:lnTo>
                  <a:lnTo>
                    <a:pt x="77" y="34"/>
                  </a:lnTo>
                  <a:lnTo>
                    <a:pt x="92" y="23"/>
                  </a:lnTo>
                  <a:lnTo>
                    <a:pt x="104" y="15"/>
                  </a:lnTo>
                  <a:lnTo>
                    <a:pt x="113" y="8"/>
                  </a:lnTo>
                  <a:lnTo>
                    <a:pt x="120" y="5"/>
                  </a:lnTo>
                  <a:lnTo>
                    <a:pt x="123" y="2"/>
                  </a:lnTo>
                  <a:lnTo>
                    <a:pt x="126" y="0"/>
                  </a:lnTo>
                  <a:lnTo>
                    <a:pt x="127" y="0"/>
                  </a:lnTo>
                  <a:lnTo>
                    <a:pt x="115" y="0"/>
                  </a:lnTo>
                  <a:close/>
                </a:path>
              </a:pathLst>
            </a:custGeom>
            <a:solidFill>
              <a:srgbClr val="000000"/>
            </a:solidFill>
            <a:ln w="9525">
              <a:noFill/>
              <a:round/>
              <a:headEnd/>
              <a:tailEnd/>
            </a:ln>
          </p:spPr>
          <p:txBody>
            <a:bodyPr/>
            <a:lstStyle/>
            <a:p>
              <a:endParaRPr lang="en-US"/>
            </a:p>
          </p:txBody>
        </p:sp>
        <p:sp>
          <p:nvSpPr>
            <p:cNvPr id="18447" name="Freeform 215"/>
            <p:cNvSpPr>
              <a:spLocks/>
            </p:cNvSpPr>
            <p:nvPr/>
          </p:nvSpPr>
          <p:spPr bwMode="auto">
            <a:xfrm>
              <a:off x="2491" y="2104"/>
              <a:ext cx="64" cy="66"/>
            </a:xfrm>
            <a:custGeom>
              <a:avLst/>
              <a:gdLst>
                <a:gd name="T0" fmla="*/ 2 w 127"/>
                <a:gd name="T1" fmla="*/ 0 h 133"/>
                <a:gd name="T2" fmla="*/ 2 w 127"/>
                <a:gd name="T3" fmla="*/ 0 h 133"/>
                <a:gd name="T4" fmla="*/ 2 w 127"/>
                <a:gd name="T5" fmla="*/ 0 h 133"/>
                <a:gd name="T6" fmla="*/ 2 w 127"/>
                <a:gd name="T7" fmla="*/ 0 h 133"/>
                <a:gd name="T8" fmla="*/ 2 w 127"/>
                <a:gd name="T9" fmla="*/ 0 h 133"/>
                <a:gd name="T10" fmla="*/ 2 w 127"/>
                <a:gd name="T11" fmla="*/ 0 h 133"/>
                <a:gd name="T12" fmla="*/ 2 w 127"/>
                <a:gd name="T13" fmla="*/ 0 h 133"/>
                <a:gd name="T14" fmla="*/ 2 w 127"/>
                <a:gd name="T15" fmla="*/ 0 h 133"/>
                <a:gd name="T16" fmla="*/ 1 w 127"/>
                <a:gd name="T17" fmla="*/ 0 h 133"/>
                <a:gd name="T18" fmla="*/ 1 w 127"/>
                <a:gd name="T19" fmla="*/ 0 h 133"/>
                <a:gd name="T20" fmla="*/ 1 w 127"/>
                <a:gd name="T21" fmla="*/ 0 h 133"/>
                <a:gd name="T22" fmla="*/ 1 w 127"/>
                <a:gd name="T23" fmla="*/ 0 h 133"/>
                <a:gd name="T24" fmla="*/ 1 w 127"/>
                <a:gd name="T25" fmla="*/ 0 h 133"/>
                <a:gd name="T26" fmla="*/ 1 w 127"/>
                <a:gd name="T27" fmla="*/ 0 h 133"/>
                <a:gd name="T28" fmla="*/ 1 w 127"/>
                <a:gd name="T29" fmla="*/ 1 h 133"/>
                <a:gd name="T30" fmla="*/ 1 w 127"/>
                <a:gd name="T31" fmla="*/ 1 h 133"/>
                <a:gd name="T32" fmla="*/ 1 w 127"/>
                <a:gd name="T33" fmla="*/ 1 h 133"/>
                <a:gd name="T34" fmla="*/ 0 w 127"/>
                <a:gd name="T35" fmla="*/ 1 h 133"/>
                <a:gd name="T36" fmla="*/ 1 w 127"/>
                <a:gd name="T37" fmla="*/ 2 h 133"/>
                <a:gd name="T38" fmla="*/ 1 w 127"/>
                <a:gd name="T39" fmla="*/ 2 h 133"/>
                <a:gd name="T40" fmla="*/ 1 w 127"/>
                <a:gd name="T41" fmla="*/ 1 h 133"/>
                <a:gd name="T42" fmla="*/ 1 w 127"/>
                <a:gd name="T43" fmla="*/ 1 h 133"/>
                <a:gd name="T44" fmla="*/ 1 w 127"/>
                <a:gd name="T45" fmla="*/ 1 h 133"/>
                <a:gd name="T46" fmla="*/ 1 w 127"/>
                <a:gd name="T47" fmla="*/ 1 h 133"/>
                <a:gd name="T48" fmla="*/ 1 w 127"/>
                <a:gd name="T49" fmla="*/ 1 h 133"/>
                <a:gd name="T50" fmla="*/ 1 w 127"/>
                <a:gd name="T51" fmla="*/ 0 h 133"/>
                <a:gd name="T52" fmla="*/ 1 w 127"/>
                <a:gd name="T53" fmla="*/ 0 h 133"/>
                <a:gd name="T54" fmla="*/ 2 w 127"/>
                <a:gd name="T55" fmla="*/ 0 h 133"/>
                <a:gd name="T56" fmla="*/ 2 w 127"/>
                <a:gd name="T57" fmla="*/ 0 h 133"/>
                <a:gd name="T58" fmla="*/ 2 w 127"/>
                <a:gd name="T59" fmla="*/ 0 h 133"/>
                <a:gd name="T60" fmla="*/ 2 w 127"/>
                <a:gd name="T61" fmla="*/ 0 h 133"/>
                <a:gd name="T62" fmla="*/ 2 w 127"/>
                <a:gd name="T63" fmla="*/ 0 h 133"/>
                <a:gd name="T64" fmla="*/ 2 w 127"/>
                <a:gd name="T65" fmla="*/ 0 h 133"/>
                <a:gd name="T66" fmla="*/ 2 w 127"/>
                <a:gd name="T67" fmla="*/ 0 h 133"/>
                <a:gd name="T68" fmla="*/ 2 w 127"/>
                <a:gd name="T69" fmla="*/ 0 h 133"/>
                <a:gd name="T70" fmla="*/ 2 w 127"/>
                <a:gd name="T71" fmla="*/ 0 h 133"/>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127"/>
                <a:gd name="T109" fmla="*/ 0 h 133"/>
                <a:gd name="T110" fmla="*/ 127 w 127"/>
                <a:gd name="T111" fmla="*/ 133 h 133"/>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127" h="133">
                  <a:moveTo>
                    <a:pt x="114" y="0"/>
                  </a:moveTo>
                  <a:lnTo>
                    <a:pt x="113" y="0"/>
                  </a:lnTo>
                  <a:lnTo>
                    <a:pt x="109" y="2"/>
                  </a:lnTo>
                  <a:lnTo>
                    <a:pt x="103" y="5"/>
                  </a:lnTo>
                  <a:lnTo>
                    <a:pt x="96" y="8"/>
                  </a:lnTo>
                  <a:lnTo>
                    <a:pt x="87" y="12"/>
                  </a:lnTo>
                  <a:lnTo>
                    <a:pt x="78" y="16"/>
                  </a:lnTo>
                  <a:lnTo>
                    <a:pt x="68" y="22"/>
                  </a:lnTo>
                  <a:lnTo>
                    <a:pt x="59" y="28"/>
                  </a:lnTo>
                  <a:lnTo>
                    <a:pt x="51" y="34"/>
                  </a:lnTo>
                  <a:lnTo>
                    <a:pt x="43" y="41"/>
                  </a:lnTo>
                  <a:lnTo>
                    <a:pt x="35" y="47"/>
                  </a:lnTo>
                  <a:lnTo>
                    <a:pt x="29" y="54"/>
                  </a:lnTo>
                  <a:lnTo>
                    <a:pt x="23" y="61"/>
                  </a:lnTo>
                  <a:lnTo>
                    <a:pt x="19" y="66"/>
                  </a:lnTo>
                  <a:lnTo>
                    <a:pt x="17" y="69"/>
                  </a:lnTo>
                  <a:lnTo>
                    <a:pt x="15" y="71"/>
                  </a:lnTo>
                  <a:lnTo>
                    <a:pt x="0" y="114"/>
                  </a:lnTo>
                  <a:lnTo>
                    <a:pt x="15" y="133"/>
                  </a:lnTo>
                  <a:lnTo>
                    <a:pt x="15" y="130"/>
                  </a:lnTo>
                  <a:lnTo>
                    <a:pt x="15" y="125"/>
                  </a:lnTo>
                  <a:lnTo>
                    <a:pt x="15" y="117"/>
                  </a:lnTo>
                  <a:lnTo>
                    <a:pt x="19" y="105"/>
                  </a:lnTo>
                  <a:lnTo>
                    <a:pt x="23" y="91"/>
                  </a:lnTo>
                  <a:lnTo>
                    <a:pt x="31" y="77"/>
                  </a:lnTo>
                  <a:lnTo>
                    <a:pt x="43" y="62"/>
                  </a:lnTo>
                  <a:lnTo>
                    <a:pt x="59" y="47"/>
                  </a:lnTo>
                  <a:lnTo>
                    <a:pt x="76" y="34"/>
                  </a:lnTo>
                  <a:lnTo>
                    <a:pt x="91" y="23"/>
                  </a:lnTo>
                  <a:lnTo>
                    <a:pt x="103" y="15"/>
                  </a:lnTo>
                  <a:lnTo>
                    <a:pt x="112" y="8"/>
                  </a:lnTo>
                  <a:lnTo>
                    <a:pt x="119" y="5"/>
                  </a:lnTo>
                  <a:lnTo>
                    <a:pt x="124" y="1"/>
                  </a:lnTo>
                  <a:lnTo>
                    <a:pt x="126" y="0"/>
                  </a:lnTo>
                  <a:lnTo>
                    <a:pt x="127" y="0"/>
                  </a:lnTo>
                  <a:lnTo>
                    <a:pt x="114" y="0"/>
                  </a:lnTo>
                  <a:close/>
                </a:path>
              </a:pathLst>
            </a:custGeom>
            <a:solidFill>
              <a:srgbClr val="000000"/>
            </a:solidFill>
            <a:ln w="9525">
              <a:noFill/>
              <a:round/>
              <a:headEnd/>
              <a:tailEnd/>
            </a:ln>
          </p:spPr>
          <p:txBody>
            <a:bodyPr/>
            <a:lstStyle/>
            <a:p>
              <a:endParaRPr lang="en-US"/>
            </a:p>
          </p:txBody>
        </p:sp>
        <p:sp>
          <p:nvSpPr>
            <p:cNvPr id="18448" name="Freeform 216"/>
            <p:cNvSpPr>
              <a:spLocks/>
            </p:cNvSpPr>
            <p:nvPr/>
          </p:nvSpPr>
          <p:spPr bwMode="auto">
            <a:xfrm>
              <a:off x="2503" y="2118"/>
              <a:ext cx="63" cy="67"/>
            </a:xfrm>
            <a:custGeom>
              <a:avLst/>
              <a:gdLst>
                <a:gd name="T0" fmla="*/ 1 w 127"/>
                <a:gd name="T1" fmla="*/ 0 h 134"/>
                <a:gd name="T2" fmla="*/ 1 w 127"/>
                <a:gd name="T3" fmla="*/ 0 h 134"/>
                <a:gd name="T4" fmla="*/ 1 w 127"/>
                <a:gd name="T5" fmla="*/ 1 h 134"/>
                <a:gd name="T6" fmla="*/ 1 w 127"/>
                <a:gd name="T7" fmla="*/ 1 h 134"/>
                <a:gd name="T8" fmla="*/ 1 w 127"/>
                <a:gd name="T9" fmla="*/ 1 h 134"/>
                <a:gd name="T10" fmla="*/ 1 w 127"/>
                <a:gd name="T11" fmla="*/ 1 h 134"/>
                <a:gd name="T12" fmla="*/ 1 w 127"/>
                <a:gd name="T13" fmla="*/ 1 h 134"/>
                <a:gd name="T14" fmla="*/ 1 w 127"/>
                <a:gd name="T15" fmla="*/ 1 h 134"/>
                <a:gd name="T16" fmla="*/ 0 w 127"/>
                <a:gd name="T17" fmla="*/ 1 h 134"/>
                <a:gd name="T18" fmla="*/ 0 w 127"/>
                <a:gd name="T19" fmla="*/ 1 h 134"/>
                <a:gd name="T20" fmla="*/ 0 w 127"/>
                <a:gd name="T21" fmla="*/ 1 h 134"/>
                <a:gd name="T22" fmla="*/ 0 w 127"/>
                <a:gd name="T23" fmla="*/ 1 h 134"/>
                <a:gd name="T24" fmla="*/ 0 w 127"/>
                <a:gd name="T25" fmla="*/ 1 h 134"/>
                <a:gd name="T26" fmla="*/ 0 w 127"/>
                <a:gd name="T27" fmla="*/ 1 h 134"/>
                <a:gd name="T28" fmla="*/ 0 w 127"/>
                <a:gd name="T29" fmla="*/ 1 h 134"/>
                <a:gd name="T30" fmla="*/ 0 w 127"/>
                <a:gd name="T31" fmla="*/ 1 h 134"/>
                <a:gd name="T32" fmla="*/ 0 w 127"/>
                <a:gd name="T33" fmla="*/ 1 h 134"/>
                <a:gd name="T34" fmla="*/ 0 w 127"/>
                <a:gd name="T35" fmla="*/ 2 h 134"/>
                <a:gd name="T36" fmla="*/ 0 w 127"/>
                <a:gd name="T37" fmla="*/ 2 h 134"/>
                <a:gd name="T38" fmla="*/ 0 w 127"/>
                <a:gd name="T39" fmla="*/ 2 h 134"/>
                <a:gd name="T40" fmla="*/ 0 w 127"/>
                <a:gd name="T41" fmla="*/ 2 h 134"/>
                <a:gd name="T42" fmla="*/ 0 w 127"/>
                <a:gd name="T43" fmla="*/ 2 h 134"/>
                <a:gd name="T44" fmla="*/ 0 w 127"/>
                <a:gd name="T45" fmla="*/ 2 h 134"/>
                <a:gd name="T46" fmla="*/ 0 w 127"/>
                <a:gd name="T47" fmla="*/ 1 h 134"/>
                <a:gd name="T48" fmla="*/ 0 w 127"/>
                <a:gd name="T49" fmla="*/ 1 h 134"/>
                <a:gd name="T50" fmla="*/ 0 w 127"/>
                <a:gd name="T51" fmla="*/ 1 h 134"/>
                <a:gd name="T52" fmla="*/ 0 w 127"/>
                <a:gd name="T53" fmla="*/ 1 h 134"/>
                <a:gd name="T54" fmla="*/ 1 w 127"/>
                <a:gd name="T55" fmla="*/ 1 h 134"/>
                <a:gd name="T56" fmla="*/ 1 w 127"/>
                <a:gd name="T57" fmla="*/ 1 h 134"/>
                <a:gd name="T58" fmla="*/ 1 w 127"/>
                <a:gd name="T59" fmla="*/ 1 h 134"/>
                <a:gd name="T60" fmla="*/ 1 w 127"/>
                <a:gd name="T61" fmla="*/ 1 h 134"/>
                <a:gd name="T62" fmla="*/ 1 w 127"/>
                <a:gd name="T63" fmla="*/ 1 h 134"/>
                <a:gd name="T64" fmla="*/ 1 w 127"/>
                <a:gd name="T65" fmla="*/ 1 h 134"/>
                <a:gd name="T66" fmla="*/ 1 w 127"/>
                <a:gd name="T67" fmla="*/ 0 h 134"/>
                <a:gd name="T68" fmla="*/ 1 w 127"/>
                <a:gd name="T69" fmla="*/ 0 h 134"/>
                <a:gd name="T70" fmla="*/ 1 w 127"/>
                <a:gd name="T71" fmla="*/ 0 h 134"/>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127"/>
                <a:gd name="T109" fmla="*/ 0 h 134"/>
                <a:gd name="T110" fmla="*/ 127 w 127"/>
                <a:gd name="T111" fmla="*/ 134 h 134"/>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127" h="134">
                  <a:moveTo>
                    <a:pt x="116" y="0"/>
                  </a:moveTo>
                  <a:lnTo>
                    <a:pt x="114" y="0"/>
                  </a:lnTo>
                  <a:lnTo>
                    <a:pt x="110" y="2"/>
                  </a:lnTo>
                  <a:lnTo>
                    <a:pt x="104" y="4"/>
                  </a:lnTo>
                  <a:lnTo>
                    <a:pt x="97" y="8"/>
                  </a:lnTo>
                  <a:lnTo>
                    <a:pt x="88" y="13"/>
                  </a:lnTo>
                  <a:lnTo>
                    <a:pt x="79" y="17"/>
                  </a:lnTo>
                  <a:lnTo>
                    <a:pt x="69" y="22"/>
                  </a:lnTo>
                  <a:lnTo>
                    <a:pt x="60" y="28"/>
                  </a:lnTo>
                  <a:lnTo>
                    <a:pt x="51" y="34"/>
                  </a:lnTo>
                  <a:lnTo>
                    <a:pt x="43" y="41"/>
                  </a:lnTo>
                  <a:lnTo>
                    <a:pt x="36" y="48"/>
                  </a:lnTo>
                  <a:lnTo>
                    <a:pt x="29" y="55"/>
                  </a:lnTo>
                  <a:lnTo>
                    <a:pt x="23" y="62"/>
                  </a:lnTo>
                  <a:lnTo>
                    <a:pt x="20" y="67"/>
                  </a:lnTo>
                  <a:lnTo>
                    <a:pt x="18" y="70"/>
                  </a:lnTo>
                  <a:lnTo>
                    <a:pt x="17" y="71"/>
                  </a:lnTo>
                  <a:lnTo>
                    <a:pt x="0" y="114"/>
                  </a:lnTo>
                  <a:lnTo>
                    <a:pt x="17" y="134"/>
                  </a:lnTo>
                  <a:lnTo>
                    <a:pt x="17" y="131"/>
                  </a:lnTo>
                  <a:lnTo>
                    <a:pt x="17" y="125"/>
                  </a:lnTo>
                  <a:lnTo>
                    <a:pt x="17" y="117"/>
                  </a:lnTo>
                  <a:lnTo>
                    <a:pt x="19" y="106"/>
                  </a:lnTo>
                  <a:lnTo>
                    <a:pt x="23" y="92"/>
                  </a:lnTo>
                  <a:lnTo>
                    <a:pt x="32" y="78"/>
                  </a:lnTo>
                  <a:lnTo>
                    <a:pt x="43" y="63"/>
                  </a:lnTo>
                  <a:lnTo>
                    <a:pt x="60" y="48"/>
                  </a:lnTo>
                  <a:lnTo>
                    <a:pt x="78" y="34"/>
                  </a:lnTo>
                  <a:lnTo>
                    <a:pt x="93" y="24"/>
                  </a:lnTo>
                  <a:lnTo>
                    <a:pt x="104" y="15"/>
                  </a:lnTo>
                  <a:lnTo>
                    <a:pt x="113" y="9"/>
                  </a:lnTo>
                  <a:lnTo>
                    <a:pt x="119" y="4"/>
                  </a:lnTo>
                  <a:lnTo>
                    <a:pt x="124" y="2"/>
                  </a:lnTo>
                  <a:lnTo>
                    <a:pt x="126" y="0"/>
                  </a:lnTo>
                  <a:lnTo>
                    <a:pt x="127" y="0"/>
                  </a:lnTo>
                  <a:lnTo>
                    <a:pt x="116" y="0"/>
                  </a:lnTo>
                  <a:close/>
                </a:path>
              </a:pathLst>
            </a:custGeom>
            <a:solidFill>
              <a:srgbClr val="000000"/>
            </a:solidFill>
            <a:ln w="9525">
              <a:noFill/>
              <a:round/>
              <a:headEnd/>
              <a:tailEnd/>
            </a:ln>
          </p:spPr>
          <p:txBody>
            <a:bodyPr/>
            <a:lstStyle/>
            <a:p>
              <a:endParaRPr lang="en-US"/>
            </a:p>
          </p:txBody>
        </p:sp>
        <p:sp>
          <p:nvSpPr>
            <p:cNvPr id="18449" name="Freeform 217"/>
            <p:cNvSpPr>
              <a:spLocks/>
            </p:cNvSpPr>
            <p:nvPr/>
          </p:nvSpPr>
          <p:spPr bwMode="auto">
            <a:xfrm>
              <a:off x="2515" y="2132"/>
              <a:ext cx="63" cy="67"/>
            </a:xfrm>
            <a:custGeom>
              <a:avLst/>
              <a:gdLst>
                <a:gd name="T0" fmla="*/ 2 w 126"/>
                <a:gd name="T1" fmla="*/ 0 h 133"/>
                <a:gd name="T2" fmla="*/ 2 w 126"/>
                <a:gd name="T3" fmla="*/ 0 h 133"/>
                <a:gd name="T4" fmla="*/ 2 w 126"/>
                <a:gd name="T5" fmla="*/ 1 h 133"/>
                <a:gd name="T6" fmla="*/ 2 w 126"/>
                <a:gd name="T7" fmla="*/ 1 h 133"/>
                <a:gd name="T8" fmla="*/ 2 w 126"/>
                <a:gd name="T9" fmla="*/ 1 h 133"/>
                <a:gd name="T10" fmla="*/ 2 w 126"/>
                <a:gd name="T11" fmla="*/ 1 h 133"/>
                <a:gd name="T12" fmla="*/ 2 w 126"/>
                <a:gd name="T13" fmla="*/ 1 h 133"/>
                <a:gd name="T14" fmla="*/ 2 w 126"/>
                <a:gd name="T15" fmla="*/ 1 h 133"/>
                <a:gd name="T16" fmla="*/ 1 w 126"/>
                <a:gd name="T17" fmla="*/ 1 h 133"/>
                <a:gd name="T18" fmla="*/ 1 w 126"/>
                <a:gd name="T19" fmla="*/ 1 h 133"/>
                <a:gd name="T20" fmla="*/ 1 w 126"/>
                <a:gd name="T21" fmla="*/ 1 h 133"/>
                <a:gd name="T22" fmla="*/ 1 w 126"/>
                <a:gd name="T23" fmla="*/ 1 h 133"/>
                <a:gd name="T24" fmla="*/ 1 w 126"/>
                <a:gd name="T25" fmla="*/ 1 h 133"/>
                <a:gd name="T26" fmla="*/ 1 w 126"/>
                <a:gd name="T27" fmla="*/ 1 h 133"/>
                <a:gd name="T28" fmla="*/ 1 w 126"/>
                <a:gd name="T29" fmla="*/ 2 h 133"/>
                <a:gd name="T30" fmla="*/ 1 w 126"/>
                <a:gd name="T31" fmla="*/ 2 h 133"/>
                <a:gd name="T32" fmla="*/ 1 w 126"/>
                <a:gd name="T33" fmla="*/ 2 h 133"/>
                <a:gd name="T34" fmla="*/ 0 w 126"/>
                <a:gd name="T35" fmla="*/ 2 h 133"/>
                <a:gd name="T36" fmla="*/ 1 w 126"/>
                <a:gd name="T37" fmla="*/ 3 h 133"/>
                <a:gd name="T38" fmla="*/ 1 w 126"/>
                <a:gd name="T39" fmla="*/ 3 h 133"/>
                <a:gd name="T40" fmla="*/ 1 w 126"/>
                <a:gd name="T41" fmla="*/ 2 h 133"/>
                <a:gd name="T42" fmla="*/ 1 w 126"/>
                <a:gd name="T43" fmla="*/ 2 h 133"/>
                <a:gd name="T44" fmla="*/ 1 w 126"/>
                <a:gd name="T45" fmla="*/ 2 h 133"/>
                <a:gd name="T46" fmla="*/ 1 w 126"/>
                <a:gd name="T47" fmla="*/ 2 h 133"/>
                <a:gd name="T48" fmla="*/ 1 w 126"/>
                <a:gd name="T49" fmla="*/ 2 h 133"/>
                <a:gd name="T50" fmla="*/ 1 w 126"/>
                <a:gd name="T51" fmla="*/ 1 h 133"/>
                <a:gd name="T52" fmla="*/ 1 w 126"/>
                <a:gd name="T53" fmla="*/ 1 h 133"/>
                <a:gd name="T54" fmla="*/ 2 w 126"/>
                <a:gd name="T55" fmla="*/ 1 h 133"/>
                <a:gd name="T56" fmla="*/ 2 w 126"/>
                <a:gd name="T57" fmla="*/ 1 h 133"/>
                <a:gd name="T58" fmla="*/ 2 w 126"/>
                <a:gd name="T59" fmla="*/ 1 h 133"/>
                <a:gd name="T60" fmla="*/ 2 w 126"/>
                <a:gd name="T61" fmla="*/ 1 h 133"/>
                <a:gd name="T62" fmla="*/ 2 w 126"/>
                <a:gd name="T63" fmla="*/ 1 h 133"/>
                <a:gd name="T64" fmla="*/ 2 w 126"/>
                <a:gd name="T65" fmla="*/ 1 h 133"/>
                <a:gd name="T66" fmla="*/ 2 w 126"/>
                <a:gd name="T67" fmla="*/ 0 h 133"/>
                <a:gd name="T68" fmla="*/ 2 w 126"/>
                <a:gd name="T69" fmla="*/ 0 h 133"/>
                <a:gd name="T70" fmla="*/ 2 w 126"/>
                <a:gd name="T71" fmla="*/ 0 h 133"/>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126"/>
                <a:gd name="T109" fmla="*/ 0 h 133"/>
                <a:gd name="T110" fmla="*/ 126 w 126"/>
                <a:gd name="T111" fmla="*/ 133 h 133"/>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126" h="133">
                  <a:moveTo>
                    <a:pt x="114" y="0"/>
                  </a:moveTo>
                  <a:lnTo>
                    <a:pt x="112" y="0"/>
                  </a:lnTo>
                  <a:lnTo>
                    <a:pt x="108" y="2"/>
                  </a:lnTo>
                  <a:lnTo>
                    <a:pt x="102" y="4"/>
                  </a:lnTo>
                  <a:lnTo>
                    <a:pt x="95" y="8"/>
                  </a:lnTo>
                  <a:lnTo>
                    <a:pt x="86" y="12"/>
                  </a:lnTo>
                  <a:lnTo>
                    <a:pt x="77" y="17"/>
                  </a:lnTo>
                  <a:lnTo>
                    <a:pt x="68" y="22"/>
                  </a:lnTo>
                  <a:lnTo>
                    <a:pt x="58" y="27"/>
                  </a:lnTo>
                  <a:lnTo>
                    <a:pt x="49" y="34"/>
                  </a:lnTo>
                  <a:lnTo>
                    <a:pt x="41" y="41"/>
                  </a:lnTo>
                  <a:lnTo>
                    <a:pt x="34" y="48"/>
                  </a:lnTo>
                  <a:lnTo>
                    <a:pt x="27" y="55"/>
                  </a:lnTo>
                  <a:lnTo>
                    <a:pt x="21" y="62"/>
                  </a:lnTo>
                  <a:lnTo>
                    <a:pt x="18" y="67"/>
                  </a:lnTo>
                  <a:lnTo>
                    <a:pt x="16" y="70"/>
                  </a:lnTo>
                  <a:lnTo>
                    <a:pt x="15" y="71"/>
                  </a:lnTo>
                  <a:lnTo>
                    <a:pt x="0" y="114"/>
                  </a:lnTo>
                  <a:lnTo>
                    <a:pt x="15" y="133"/>
                  </a:lnTo>
                  <a:lnTo>
                    <a:pt x="15" y="131"/>
                  </a:lnTo>
                  <a:lnTo>
                    <a:pt x="15" y="125"/>
                  </a:lnTo>
                  <a:lnTo>
                    <a:pt x="15" y="116"/>
                  </a:lnTo>
                  <a:lnTo>
                    <a:pt x="17" y="105"/>
                  </a:lnTo>
                  <a:lnTo>
                    <a:pt x="21" y="92"/>
                  </a:lnTo>
                  <a:lnTo>
                    <a:pt x="30" y="77"/>
                  </a:lnTo>
                  <a:lnTo>
                    <a:pt x="41" y="63"/>
                  </a:lnTo>
                  <a:lnTo>
                    <a:pt x="58" y="48"/>
                  </a:lnTo>
                  <a:lnTo>
                    <a:pt x="76" y="34"/>
                  </a:lnTo>
                  <a:lnTo>
                    <a:pt x="91" y="24"/>
                  </a:lnTo>
                  <a:lnTo>
                    <a:pt x="102" y="15"/>
                  </a:lnTo>
                  <a:lnTo>
                    <a:pt x="111" y="9"/>
                  </a:lnTo>
                  <a:lnTo>
                    <a:pt x="118" y="4"/>
                  </a:lnTo>
                  <a:lnTo>
                    <a:pt x="123" y="2"/>
                  </a:lnTo>
                  <a:lnTo>
                    <a:pt x="125" y="0"/>
                  </a:lnTo>
                  <a:lnTo>
                    <a:pt x="126" y="0"/>
                  </a:lnTo>
                  <a:lnTo>
                    <a:pt x="114" y="0"/>
                  </a:lnTo>
                  <a:close/>
                </a:path>
              </a:pathLst>
            </a:custGeom>
            <a:solidFill>
              <a:srgbClr val="000000"/>
            </a:solidFill>
            <a:ln w="9525">
              <a:noFill/>
              <a:round/>
              <a:headEnd/>
              <a:tailEnd/>
            </a:ln>
          </p:spPr>
          <p:txBody>
            <a:bodyPr/>
            <a:lstStyle/>
            <a:p>
              <a:endParaRPr lang="en-US"/>
            </a:p>
          </p:txBody>
        </p:sp>
        <p:sp>
          <p:nvSpPr>
            <p:cNvPr id="18450" name="Freeform 218"/>
            <p:cNvSpPr>
              <a:spLocks/>
            </p:cNvSpPr>
            <p:nvPr/>
          </p:nvSpPr>
          <p:spPr bwMode="auto">
            <a:xfrm>
              <a:off x="2526" y="2147"/>
              <a:ext cx="64" cy="67"/>
            </a:xfrm>
            <a:custGeom>
              <a:avLst/>
              <a:gdLst>
                <a:gd name="T0" fmla="*/ 2 w 126"/>
                <a:gd name="T1" fmla="*/ 0 h 134"/>
                <a:gd name="T2" fmla="*/ 2 w 126"/>
                <a:gd name="T3" fmla="*/ 0 h 134"/>
                <a:gd name="T4" fmla="*/ 2 w 126"/>
                <a:gd name="T5" fmla="*/ 1 h 134"/>
                <a:gd name="T6" fmla="*/ 2 w 126"/>
                <a:gd name="T7" fmla="*/ 1 h 134"/>
                <a:gd name="T8" fmla="*/ 2 w 126"/>
                <a:gd name="T9" fmla="*/ 1 h 134"/>
                <a:gd name="T10" fmla="*/ 2 w 126"/>
                <a:gd name="T11" fmla="*/ 1 h 134"/>
                <a:gd name="T12" fmla="*/ 2 w 126"/>
                <a:gd name="T13" fmla="*/ 1 h 134"/>
                <a:gd name="T14" fmla="*/ 2 w 126"/>
                <a:gd name="T15" fmla="*/ 1 h 134"/>
                <a:gd name="T16" fmla="*/ 1 w 126"/>
                <a:gd name="T17" fmla="*/ 1 h 134"/>
                <a:gd name="T18" fmla="*/ 1 w 126"/>
                <a:gd name="T19" fmla="*/ 1 h 134"/>
                <a:gd name="T20" fmla="*/ 1 w 126"/>
                <a:gd name="T21" fmla="*/ 1 h 134"/>
                <a:gd name="T22" fmla="*/ 1 w 126"/>
                <a:gd name="T23" fmla="*/ 1 h 134"/>
                <a:gd name="T24" fmla="*/ 1 w 126"/>
                <a:gd name="T25" fmla="*/ 1 h 134"/>
                <a:gd name="T26" fmla="*/ 1 w 126"/>
                <a:gd name="T27" fmla="*/ 1 h 134"/>
                <a:gd name="T28" fmla="*/ 1 w 126"/>
                <a:gd name="T29" fmla="*/ 1 h 134"/>
                <a:gd name="T30" fmla="*/ 1 w 126"/>
                <a:gd name="T31" fmla="*/ 1 h 134"/>
                <a:gd name="T32" fmla="*/ 1 w 126"/>
                <a:gd name="T33" fmla="*/ 1 h 134"/>
                <a:gd name="T34" fmla="*/ 0 w 126"/>
                <a:gd name="T35" fmla="*/ 2 h 134"/>
                <a:gd name="T36" fmla="*/ 1 w 126"/>
                <a:gd name="T37" fmla="*/ 2 h 134"/>
                <a:gd name="T38" fmla="*/ 1 w 126"/>
                <a:gd name="T39" fmla="*/ 2 h 134"/>
                <a:gd name="T40" fmla="*/ 1 w 126"/>
                <a:gd name="T41" fmla="*/ 2 h 134"/>
                <a:gd name="T42" fmla="*/ 1 w 126"/>
                <a:gd name="T43" fmla="*/ 2 h 134"/>
                <a:gd name="T44" fmla="*/ 1 w 126"/>
                <a:gd name="T45" fmla="*/ 2 h 134"/>
                <a:gd name="T46" fmla="*/ 1 w 126"/>
                <a:gd name="T47" fmla="*/ 1 h 134"/>
                <a:gd name="T48" fmla="*/ 1 w 126"/>
                <a:gd name="T49" fmla="*/ 1 h 134"/>
                <a:gd name="T50" fmla="*/ 1 w 126"/>
                <a:gd name="T51" fmla="*/ 1 h 134"/>
                <a:gd name="T52" fmla="*/ 1 w 126"/>
                <a:gd name="T53" fmla="*/ 1 h 134"/>
                <a:gd name="T54" fmla="*/ 2 w 126"/>
                <a:gd name="T55" fmla="*/ 1 h 134"/>
                <a:gd name="T56" fmla="*/ 2 w 126"/>
                <a:gd name="T57" fmla="*/ 1 h 134"/>
                <a:gd name="T58" fmla="*/ 2 w 126"/>
                <a:gd name="T59" fmla="*/ 1 h 134"/>
                <a:gd name="T60" fmla="*/ 2 w 126"/>
                <a:gd name="T61" fmla="*/ 1 h 134"/>
                <a:gd name="T62" fmla="*/ 2 w 126"/>
                <a:gd name="T63" fmla="*/ 1 h 134"/>
                <a:gd name="T64" fmla="*/ 2 w 126"/>
                <a:gd name="T65" fmla="*/ 1 h 134"/>
                <a:gd name="T66" fmla="*/ 2 w 126"/>
                <a:gd name="T67" fmla="*/ 0 h 134"/>
                <a:gd name="T68" fmla="*/ 3 w 126"/>
                <a:gd name="T69" fmla="*/ 0 h 134"/>
                <a:gd name="T70" fmla="*/ 2 w 126"/>
                <a:gd name="T71" fmla="*/ 0 h 134"/>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126"/>
                <a:gd name="T109" fmla="*/ 0 h 134"/>
                <a:gd name="T110" fmla="*/ 126 w 126"/>
                <a:gd name="T111" fmla="*/ 134 h 134"/>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126" h="134">
                  <a:moveTo>
                    <a:pt x="115" y="0"/>
                  </a:moveTo>
                  <a:lnTo>
                    <a:pt x="114" y="0"/>
                  </a:lnTo>
                  <a:lnTo>
                    <a:pt x="109" y="3"/>
                  </a:lnTo>
                  <a:lnTo>
                    <a:pt x="103" y="5"/>
                  </a:lnTo>
                  <a:lnTo>
                    <a:pt x="95" y="9"/>
                  </a:lnTo>
                  <a:lnTo>
                    <a:pt x="87" y="13"/>
                  </a:lnTo>
                  <a:lnTo>
                    <a:pt x="78" y="18"/>
                  </a:lnTo>
                  <a:lnTo>
                    <a:pt x="68" y="22"/>
                  </a:lnTo>
                  <a:lnTo>
                    <a:pt x="58" y="28"/>
                  </a:lnTo>
                  <a:lnTo>
                    <a:pt x="50" y="35"/>
                  </a:lnTo>
                  <a:lnTo>
                    <a:pt x="42" y="42"/>
                  </a:lnTo>
                  <a:lnTo>
                    <a:pt x="35" y="49"/>
                  </a:lnTo>
                  <a:lnTo>
                    <a:pt x="28" y="56"/>
                  </a:lnTo>
                  <a:lnTo>
                    <a:pt x="23" y="62"/>
                  </a:lnTo>
                  <a:lnTo>
                    <a:pt x="19" y="66"/>
                  </a:lnTo>
                  <a:lnTo>
                    <a:pt x="17" y="70"/>
                  </a:lnTo>
                  <a:lnTo>
                    <a:pt x="16" y="71"/>
                  </a:lnTo>
                  <a:lnTo>
                    <a:pt x="0" y="115"/>
                  </a:lnTo>
                  <a:lnTo>
                    <a:pt x="16" y="134"/>
                  </a:lnTo>
                  <a:lnTo>
                    <a:pt x="16" y="132"/>
                  </a:lnTo>
                  <a:lnTo>
                    <a:pt x="16" y="126"/>
                  </a:lnTo>
                  <a:lnTo>
                    <a:pt x="16" y="117"/>
                  </a:lnTo>
                  <a:lnTo>
                    <a:pt x="18" y="105"/>
                  </a:lnTo>
                  <a:lnTo>
                    <a:pt x="23" y="93"/>
                  </a:lnTo>
                  <a:lnTo>
                    <a:pt x="31" y="78"/>
                  </a:lnTo>
                  <a:lnTo>
                    <a:pt x="42" y="63"/>
                  </a:lnTo>
                  <a:lnTo>
                    <a:pt x="58" y="48"/>
                  </a:lnTo>
                  <a:lnTo>
                    <a:pt x="76" y="34"/>
                  </a:lnTo>
                  <a:lnTo>
                    <a:pt x="91" y="24"/>
                  </a:lnTo>
                  <a:lnTo>
                    <a:pt x="102" y="15"/>
                  </a:lnTo>
                  <a:lnTo>
                    <a:pt x="111" y="10"/>
                  </a:lnTo>
                  <a:lnTo>
                    <a:pt x="118" y="5"/>
                  </a:lnTo>
                  <a:lnTo>
                    <a:pt x="123" y="3"/>
                  </a:lnTo>
                  <a:lnTo>
                    <a:pt x="125" y="0"/>
                  </a:lnTo>
                  <a:lnTo>
                    <a:pt x="126" y="0"/>
                  </a:lnTo>
                  <a:lnTo>
                    <a:pt x="115" y="0"/>
                  </a:lnTo>
                  <a:close/>
                </a:path>
              </a:pathLst>
            </a:custGeom>
            <a:solidFill>
              <a:srgbClr val="000000"/>
            </a:solidFill>
            <a:ln w="9525">
              <a:noFill/>
              <a:round/>
              <a:headEnd/>
              <a:tailEnd/>
            </a:ln>
          </p:spPr>
          <p:txBody>
            <a:bodyPr/>
            <a:lstStyle/>
            <a:p>
              <a:endParaRPr lang="en-US"/>
            </a:p>
          </p:txBody>
        </p:sp>
        <p:sp>
          <p:nvSpPr>
            <p:cNvPr id="18451" name="Freeform 219"/>
            <p:cNvSpPr>
              <a:spLocks/>
            </p:cNvSpPr>
            <p:nvPr/>
          </p:nvSpPr>
          <p:spPr bwMode="auto">
            <a:xfrm>
              <a:off x="2538" y="2161"/>
              <a:ext cx="63" cy="67"/>
            </a:xfrm>
            <a:custGeom>
              <a:avLst/>
              <a:gdLst>
                <a:gd name="T0" fmla="*/ 2 w 126"/>
                <a:gd name="T1" fmla="*/ 0 h 134"/>
                <a:gd name="T2" fmla="*/ 2 w 126"/>
                <a:gd name="T3" fmla="*/ 0 h 134"/>
                <a:gd name="T4" fmla="*/ 2 w 126"/>
                <a:gd name="T5" fmla="*/ 1 h 134"/>
                <a:gd name="T6" fmla="*/ 2 w 126"/>
                <a:gd name="T7" fmla="*/ 1 h 134"/>
                <a:gd name="T8" fmla="*/ 2 w 126"/>
                <a:gd name="T9" fmla="*/ 1 h 134"/>
                <a:gd name="T10" fmla="*/ 2 w 126"/>
                <a:gd name="T11" fmla="*/ 1 h 134"/>
                <a:gd name="T12" fmla="*/ 2 w 126"/>
                <a:gd name="T13" fmla="*/ 1 h 134"/>
                <a:gd name="T14" fmla="*/ 2 w 126"/>
                <a:gd name="T15" fmla="*/ 1 h 134"/>
                <a:gd name="T16" fmla="*/ 1 w 126"/>
                <a:gd name="T17" fmla="*/ 1 h 134"/>
                <a:gd name="T18" fmla="*/ 1 w 126"/>
                <a:gd name="T19" fmla="*/ 1 h 134"/>
                <a:gd name="T20" fmla="*/ 1 w 126"/>
                <a:gd name="T21" fmla="*/ 1 h 134"/>
                <a:gd name="T22" fmla="*/ 1 w 126"/>
                <a:gd name="T23" fmla="*/ 1 h 134"/>
                <a:gd name="T24" fmla="*/ 1 w 126"/>
                <a:gd name="T25" fmla="*/ 1 h 134"/>
                <a:gd name="T26" fmla="*/ 1 w 126"/>
                <a:gd name="T27" fmla="*/ 1 h 134"/>
                <a:gd name="T28" fmla="*/ 1 w 126"/>
                <a:gd name="T29" fmla="*/ 1 h 134"/>
                <a:gd name="T30" fmla="*/ 1 w 126"/>
                <a:gd name="T31" fmla="*/ 1 h 134"/>
                <a:gd name="T32" fmla="*/ 1 w 126"/>
                <a:gd name="T33" fmla="*/ 1 h 134"/>
                <a:gd name="T34" fmla="*/ 0 w 126"/>
                <a:gd name="T35" fmla="*/ 2 h 134"/>
                <a:gd name="T36" fmla="*/ 1 w 126"/>
                <a:gd name="T37" fmla="*/ 2 h 134"/>
                <a:gd name="T38" fmla="*/ 1 w 126"/>
                <a:gd name="T39" fmla="*/ 2 h 134"/>
                <a:gd name="T40" fmla="*/ 1 w 126"/>
                <a:gd name="T41" fmla="*/ 2 h 134"/>
                <a:gd name="T42" fmla="*/ 1 w 126"/>
                <a:gd name="T43" fmla="*/ 2 h 134"/>
                <a:gd name="T44" fmla="*/ 1 w 126"/>
                <a:gd name="T45" fmla="*/ 2 h 134"/>
                <a:gd name="T46" fmla="*/ 1 w 126"/>
                <a:gd name="T47" fmla="*/ 1 h 134"/>
                <a:gd name="T48" fmla="*/ 1 w 126"/>
                <a:gd name="T49" fmla="*/ 1 h 134"/>
                <a:gd name="T50" fmla="*/ 1 w 126"/>
                <a:gd name="T51" fmla="*/ 1 h 134"/>
                <a:gd name="T52" fmla="*/ 1 w 126"/>
                <a:gd name="T53" fmla="*/ 1 h 134"/>
                <a:gd name="T54" fmla="*/ 2 w 126"/>
                <a:gd name="T55" fmla="*/ 1 h 134"/>
                <a:gd name="T56" fmla="*/ 2 w 126"/>
                <a:gd name="T57" fmla="*/ 1 h 134"/>
                <a:gd name="T58" fmla="*/ 2 w 126"/>
                <a:gd name="T59" fmla="*/ 1 h 134"/>
                <a:gd name="T60" fmla="*/ 2 w 126"/>
                <a:gd name="T61" fmla="*/ 1 h 134"/>
                <a:gd name="T62" fmla="*/ 2 w 126"/>
                <a:gd name="T63" fmla="*/ 1 h 134"/>
                <a:gd name="T64" fmla="*/ 2 w 126"/>
                <a:gd name="T65" fmla="*/ 1 h 134"/>
                <a:gd name="T66" fmla="*/ 2 w 126"/>
                <a:gd name="T67" fmla="*/ 0 h 134"/>
                <a:gd name="T68" fmla="*/ 2 w 126"/>
                <a:gd name="T69" fmla="*/ 0 h 134"/>
                <a:gd name="T70" fmla="*/ 2 w 126"/>
                <a:gd name="T71" fmla="*/ 0 h 134"/>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126"/>
                <a:gd name="T109" fmla="*/ 0 h 134"/>
                <a:gd name="T110" fmla="*/ 126 w 126"/>
                <a:gd name="T111" fmla="*/ 134 h 134"/>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126" h="134">
                  <a:moveTo>
                    <a:pt x="115" y="0"/>
                  </a:moveTo>
                  <a:lnTo>
                    <a:pt x="114" y="0"/>
                  </a:lnTo>
                  <a:lnTo>
                    <a:pt x="109" y="3"/>
                  </a:lnTo>
                  <a:lnTo>
                    <a:pt x="103" y="5"/>
                  </a:lnTo>
                  <a:lnTo>
                    <a:pt x="96" y="8"/>
                  </a:lnTo>
                  <a:lnTo>
                    <a:pt x="87" y="12"/>
                  </a:lnTo>
                  <a:lnTo>
                    <a:pt x="78" y="16"/>
                  </a:lnTo>
                  <a:lnTo>
                    <a:pt x="69" y="22"/>
                  </a:lnTo>
                  <a:lnTo>
                    <a:pt x="60" y="27"/>
                  </a:lnTo>
                  <a:lnTo>
                    <a:pt x="50" y="34"/>
                  </a:lnTo>
                  <a:lnTo>
                    <a:pt x="42" y="41"/>
                  </a:lnTo>
                  <a:lnTo>
                    <a:pt x="35" y="48"/>
                  </a:lnTo>
                  <a:lnTo>
                    <a:pt x="28" y="54"/>
                  </a:lnTo>
                  <a:lnTo>
                    <a:pt x="23" y="61"/>
                  </a:lnTo>
                  <a:lnTo>
                    <a:pt x="19" y="66"/>
                  </a:lnTo>
                  <a:lnTo>
                    <a:pt x="17" y="69"/>
                  </a:lnTo>
                  <a:lnTo>
                    <a:pt x="16" y="71"/>
                  </a:lnTo>
                  <a:lnTo>
                    <a:pt x="0" y="114"/>
                  </a:lnTo>
                  <a:lnTo>
                    <a:pt x="16" y="134"/>
                  </a:lnTo>
                  <a:lnTo>
                    <a:pt x="16" y="132"/>
                  </a:lnTo>
                  <a:lnTo>
                    <a:pt x="16" y="126"/>
                  </a:lnTo>
                  <a:lnTo>
                    <a:pt x="16" y="117"/>
                  </a:lnTo>
                  <a:lnTo>
                    <a:pt x="18" y="105"/>
                  </a:lnTo>
                  <a:lnTo>
                    <a:pt x="23" y="91"/>
                  </a:lnTo>
                  <a:lnTo>
                    <a:pt x="31" y="78"/>
                  </a:lnTo>
                  <a:lnTo>
                    <a:pt x="42" y="61"/>
                  </a:lnTo>
                  <a:lnTo>
                    <a:pt x="60" y="46"/>
                  </a:lnTo>
                  <a:lnTo>
                    <a:pt x="77" y="34"/>
                  </a:lnTo>
                  <a:lnTo>
                    <a:pt x="92" y="23"/>
                  </a:lnTo>
                  <a:lnTo>
                    <a:pt x="103" y="15"/>
                  </a:lnTo>
                  <a:lnTo>
                    <a:pt x="112" y="10"/>
                  </a:lnTo>
                  <a:lnTo>
                    <a:pt x="119" y="5"/>
                  </a:lnTo>
                  <a:lnTo>
                    <a:pt x="123" y="3"/>
                  </a:lnTo>
                  <a:lnTo>
                    <a:pt x="125" y="0"/>
                  </a:lnTo>
                  <a:lnTo>
                    <a:pt x="126" y="0"/>
                  </a:lnTo>
                  <a:lnTo>
                    <a:pt x="115" y="0"/>
                  </a:lnTo>
                  <a:close/>
                </a:path>
              </a:pathLst>
            </a:custGeom>
            <a:solidFill>
              <a:srgbClr val="000000"/>
            </a:solidFill>
            <a:ln w="9525">
              <a:noFill/>
              <a:round/>
              <a:headEnd/>
              <a:tailEnd/>
            </a:ln>
          </p:spPr>
          <p:txBody>
            <a:bodyPr/>
            <a:lstStyle/>
            <a:p>
              <a:endParaRPr lang="en-US"/>
            </a:p>
          </p:txBody>
        </p:sp>
        <p:sp>
          <p:nvSpPr>
            <p:cNvPr id="18452" name="Freeform 220"/>
            <p:cNvSpPr>
              <a:spLocks/>
            </p:cNvSpPr>
            <p:nvPr/>
          </p:nvSpPr>
          <p:spPr bwMode="auto">
            <a:xfrm>
              <a:off x="2550" y="2175"/>
              <a:ext cx="63" cy="67"/>
            </a:xfrm>
            <a:custGeom>
              <a:avLst/>
              <a:gdLst>
                <a:gd name="T0" fmla="*/ 2 w 126"/>
                <a:gd name="T1" fmla="*/ 0 h 135"/>
                <a:gd name="T2" fmla="*/ 2 w 126"/>
                <a:gd name="T3" fmla="*/ 0 h 135"/>
                <a:gd name="T4" fmla="*/ 2 w 126"/>
                <a:gd name="T5" fmla="*/ 0 h 135"/>
                <a:gd name="T6" fmla="*/ 2 w 126"/>
                <a:gd name="T7" fmla="*/ 0 h 135"/>
                <a:gd name="T8" fmla="*/ 2 w 126"/>
                <a:gd name="T9" fmla="*/ 0 h 135"/>
                <a:gd name="T10" fmla="*/ 2 w 126"/>
                <a:gd name="T11" fmla="*/ 0 h 135"/>
                <a:gd name="T12" fmla="*/ 2 w 126"/>
                <a:gd name="T13" fmla="*/ 0 h 135"/>
                <a:gd name="T14" fmla="*/ 2 w 126"/>
                <a:gd name="T15" fmla="*/ 0 h 135"/>
                <a:gd name="T16" fmla="*/ 1 w 126"/>
                <a:gd name="T17" fmla="*/ 0 h 135"/>
                <a:gd name="T18" fmla="*/ 1 w 126"/>
                <a:gd name="T19" fmla="*/ 0 h 135"/>
                <a:gd name="T20" fmla="*/ 1 w 126"/>
                <a:gd name="T21" fmla="*/ 0 h 135"/>
                <a:gd name="T22" fmla="*/ 1 w 126"/>
                <a:gd name="T23" fmla="*/ 0 h 135"/>
                <a:gd name="T24" fmla="*/ 1 w 126"/>
                <a:gd name="T25" fmla="*/ 0 h 135"/>
                <a:gd name="T26" fmla="*/ 1 w 126"/>
                <a:gd name="T27" fmla="*/ 0 h 135"/>
                <a:gd name="T28" fmla="*/ 1 w 126"/>
                <a:gd name="T29" fmla="*/ 1 h 135"/>
                <a:gd name="T30" fmla="*/ 1 w 126"/>
                <a:gd name="T31" fmla="*/ 1 h 135"/>
                <a:gd name="T32" fmla="*/ 1 w 126"/>
                <a:gd name="T33" fmla="*/ 1 h 135"/>
                <a:gd name="T34" fmla="*/ 0 w 126"/>
                <a:gd name="T35" fmla="*/ 1 h 135"/>
                <a:gd name="T36" fmla="*/ 1 w 126"/>
                <a:gd name="T37" fmla="*/ 2 h 135"/>
                <a:gd name="T38" fmla="*/ 1 w 126"/>
                <a:gd name="T39" fmla="*/ 2 h 135"/>
                <a:gd name="T40" fmla="*/ 1 w 126"/>
                <a:gd name="T41" fmla="*/ 1 h 135"/>
                <a:gd name="T42" fmla="*/ 1 w 126"/>
                <a:gd name="T43" fmla="*/ 1 h 135"/>
                <a:gd name="T44" fmla="*/ 1 w 126"/>
                <a:gd name="T45" fmla="*/ 1 h 135"/>
                <a:gd name="T46" fmla="*/ 1 w 126"/>
                <a:gd name="T47" fmla="*/ 1 h 135"/>
                <a:gd name="T48" fmla="*/ 1 w 126"/>
                <a:gd name="T49" fmla="*/ 1 h 135"/>
                <a:gd name="T50" fmla="*/ 1 w 126"/>
                <a:gd name="T51" fmla="*/ 0 h 135"/>
                <a:gd name="T52" fmla="*/ 1 w 126"/>
                <a:gd name="T53" fmla="*/ 0 h 135"/>
                <a:gd name="T54" fmla="*/ 2 w 126"/>
                <a:gd name="T55" fmla="*/ 0 h 135"/>
                <a:gd name="T56" fmla="*/ 2 w 126"/>
                <a:gd name="T57" fmla="*/ 0 h 135"/>
                <a:gd name="T58" fmla="*/ 2 w 126"/>
                <a:gd name="T59" fmla="*/ 0 h 135"/>
                <a:gd name="T60" fmla="*/ 2 w 126"/>
                <a:gd name="T61" fmla="*/ 0 h 135"/>
                <a:gd name="T62" fmla="*/ 2 w 126"/>
                <a:gd name="T63" fmla="*/ 0 h 135"/>
                <a:gd name="T64" fmla="*/ 2 w 126"/>
                <a:gd name="T65" fmla="*/ 0 h 135"/>
                <a:gd name="T66" fmla="*/ 2 w 126"/>
                <a:gd name="T67" fmla="*/ 0 h 135"/>
                <a:gd name="T68" fmla="*/ 2 w 126"/>
                <a:gd name="T69" fmla="*/ 0 h 135"/>
                <a:gd name="T70" fmla="*/ 2 w 126"/>
                <a:gd name="T71" fmla="*/ 0 h 135"/>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126"/>
                <a:gd name="T109" fmla="*/ 0 h 135"/>
                <a:gd name="T110" fmla="*/ 126 w 126"/>
                <a:gd name="T111" fmla="*/ 135 h 135"/>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126" h="135">
                  <a:moveTo>
                    <a:pt x="114" y="0"/>
                  </a:moveTo>
                  <a:lnTo>
                    <a:pt x="113" y="0"/>
                  </a:lnTo>
                  <a:lnTo>
                    <a:pt x="108" y="2"/>
                  </a:lnTo>
                  <a:lnTo>
                    <a:pt x="102" y="5"/>
                  </a:lnTo>
                  <a:lnTo>
                    <a:pt x="95" y="8"/>
                  </a:lnTo>
                  <a:lnTo>
                    <a:pt x="86" y="11"/>
                  </a:lnTo>
                  <a:lnTo>
                    <a:pt x="77" y="16"/>
                  </a:lnTo>
                  <a:lnTo>
                    <a:pt x="68" y="22"/>
                  </a:lnTo>
                  <a:lnTo>
                    <a:pt x="59" y="28"/>
                  </a:lnTo>
                  <a:lnTo>
                    <a:pt x="50" y="35"/>
                  </a:lnTo>
                  <a:lnTo>
                    <a:pt x="42" y="41"/>
                  </a:lnTo>
                  <a:lnTo>
                    <a:pt x="34" y="48"/>
                  </a:lnTo>
                  <a:lnTo>
                    <a:pt x="29" y="55"/>
                  </a:lnTo>
                  <a:lnTo>
                    <a:pt x="23" y="62"/>
                  </a:lnTo>
                  <a:lnTo>
                    <a:pt x="18" y="67"/>
                  </a:lnTo>
                  <a:lnTo>
                    <a:pt x="16" y="70"/>
                  </a:lnTo>
                  <a:lnTo>
                    <a:pt x="15" y="71"/>
                  </a:lnTo>
                  <a:lnTo>
                    <a:pt x="0" y="115"/>
                  </a:lnTo>
                  <a:lnTo>
                    <a:pt x="15" y="135"/>
                  </a:lnTo>
                  <a:lnTo>
                    <a:pt x="15" y="133"/>
                  </a:lnTo>
                  <a:lnTo>
                    <a:pt x="15" y="127"/>
                  </a:lnTo>
                  <a:lnTo>
                    <a:pt x="15" y="118"/>
                  </a:lnTo>
                  <a:lnTo>
                    <a:pt x="18" y="106"/>
                  </a:lnTo>
                  <a:lnTo>
                    <a:pt x="23" y="92"/>
                  </a:lnTo>
                  <a:lnTo>
                    <a:pt x="31" y="78"/>
                  </a:lnTo>
                  <a:lnTo>
                    <a:pt x="42" y="62"/>
                  </a:lnTo>
                  <a:lnTo>
                    <a:pt x="59" y="47"/>
                  </a:lnTo>
                  <a:lnTo>
                    <a:pt x="76" y="33"/>
                  </a:lnTo>
                  <a:lnTo>
                    <a:pt x="91" y="23"/>
                  </a:lnTo>
                  <a:lnTo>
                    <a:pt x="102" y="15"/>
                  </a:lnTo>
                  <a:lnTo>
                    <a:pt x="111" y="9"/>
                  </a:lnTo>
                  <a:lnTo>
                    <a:pt x="118" y="5"/>
                  </a:lnTo>
                  <a:lnTo>
                    <a:pt x="123" y="2"/>
                  </a:lnTo>
                  <a:lnTo>
                    <a:pt x="125" y="0"/>
                  </a:lnTo>
                  <a:lnTo>
                    <a:pt x="126" y="0"/>
                  </a:lnTo>
                  <a:lnTo>
                    <a:pt x="114" y="0"/>
                  </a:lnTo>
                  <a:close/>
                </a:path>
              </a:pathLst>
            </a:custGeom>
            <a:solidFill>
              <a:srgbClr val="000000"/>
            </a:solidFill>
            <a:ln w="9525">
              <a:noFill/>
              <a:round/>
              <a:headEnd/>
              <a:tailEnd/>
            </a:ln>
          </p:spPr>
          <p:txBody>
            <a:bodyPr/>
            <a:lstStyle/>
            <a:p>
              <a:endParaRPr lang="en-US"/>
            </a:p>
          </p:txBody>
        </p:sp>
        <p:sp>
          <p:nvSpPr>
            <p:cNvPr id="18453" name="Freeform 221"/>
            <p:cNvSpPr>
              <a:spLocks/>
            </p:cNvSpPr>
            <p:nvPr/>
          </p:nvSpPr>
          <p:spPr bwMode="auto">
            <a:xfrm>
              <a:off x="2561" y="2189"/>
              <a:ext cx="64" cy="68"/>
            </a:xfrm>
            <a:custGeom>
              <a:avLst/>
              <a:gdLst>
                <a:gd name="T0" fmla="*/ 2 w 126"/>
                <a:gd name="T1" fmla="*/ 0 h 135"/>
                <a:gd name="T2" fmla="*/ 2 w 126"/>
                <a:gd name="T3" fmla="*/ 0 h 135"/>
                <a:gd name="T4" fmla="*/ 2 w 126"/>
                <a:gd name="T5" fmla="*/ 1 h 135"/>
                <a:gd name="T6" fmla="*/ 2 w 126"/>
                <a:gd name="T7" fmla="*/ 1 h 135"/>
                <a:gd name="T8" fmla="*/ 2 w 126"/>
                <a:gd name="T9" fmla="*/ 1 h 135"/>
                <a:gd name="T10" fmla="*/ 2 w 126"/>
                <a:gd name="T11" fmla="*/ 1 h 135"/>
                <a:gd name="T12" fmla="*/ 2 w 126"/>
                <a:gd name="T13" fmla="*/ 1 h 135"/>
                <a:gd name="T14" fmla="*/ 2 w 126"/>
                <a:gd name="T15" fmla="*/ 1 h 135"/>
                <a:gd name="T16" fmla="*/ 1 w 126"/>
                <a:gd name="T17" fmla="*/ 1 h 135"/>
                <a:gd name="T18" fmla="*/ 1 w 126"/>
                <a:gd name="T19" fmla="*/ 1 h 135"/>
                <a:gd name="T20" fmla="*/ 1 w 126"/>
                <a:gd name="T21" fmla="*/ 1 h 135"/>
                <a:gd name="T22" fmla="*/ 1 w 126"/>
                <a:gd name="T23" fmla="*/ 1 h 135"/>
                <a:gd name="T24" fmla="*/ 1 w 126"/>
                <a:gd name="T25" fmla="*/ 1 h 135"/>
                <a:gd name="T26" fmla="*/ 1 w 126"/>
                <a:gd name="T27" fmla="*/ 1 h 135"/>
                <a:gd name="T28" fmla="*/ 1 w 126"/>
                <a:gd name="T29" fmla="*/ 2 h 135"/>
                <a:gd name="T30" fmla="*/ 1 w 126"/>
                <a:gd name="T31" fmla="*/ 2 h 135"/>
                <a:gd name="T32" fmla="*/ 1 w 126"/>
                <a:gd name="T33" fmla="*/ 2 h 135"/>
                <a:gd name="T34" fmla="*/ 0 w 126"/>
                <a:gd name="T35" fmla="*/ 2 h 135"/>
                <a:gd name="T36" fmla="*/ 1 w 126"/>
                <a:gd name="T37" fmla="*/ 3 h 135"/>
                <a:gd name="T38" fmla="*/ 1 w 126"/>
                <a:gd name="T39" fmla="*/ 3 h 135"/>
                <a:gd name="T40" fmla="*/ 1 w 126"/>
                <a:gd name="T41" fmla="*/ 2 h 135"/>
                <a:gd name="T42" fmla="*/ 1 w 126"/>
                <a:gd name="T43" fmla="*/ 2 h 135"/>
                <a:gd name="T44" fmla="*/ 1 w 126"/>
                <a:gd name="T45" fmla="*/ 2 h 135"/>
                <a:gd name="T46" fmla="*/ 1 w 126"/>
                <a:gd name="T47" fmla="*/ 2 h 135"/>
                <a:gd name="T48" fmla="*/ 1 w 126"/>
                <a:gd name="T49" fmla="*/ 2 h 135"/>
                <a:gd name="T50" fmla="*/ 1 w 126"/>
                <a:gd name="T51" fmla="*/ 1 h 135"/>
                <a:gd name="T52" fmla="*/ 1 w 126"/>
                <a:gd name="T53" fmla="*/ 1 h 135"/>
                <a:gd name="T54" fmla="*/ 2 w 126"/>
                <a:gd name="T55" fmla="*/ 1 h 135"/>
                <a:gd name="T56" fmla="*/ 2 w 126"/>
                <a:gd name="T57" fmla="*/ 1 h 135"/>
                <a:gd name="T58" fmla="*/ 2 w 126"/>
                <a:gd name="T59" fmla="*/ 1 h 135"/>
                <a:gd name="T60" fmla="*/ 2 w 126"/>
                <a:gd name="T61" fmla="*/ 1 h 135"/>
                <a:gd name="T62" fmla="*/ 2 w 126"/>
                <a:gd name="T63" fmla="*/ 1 h 135"/>
                <a:gd name="T64" fmla="*/ 2 w 126"/>
                <a:gd name="T65" fmla="*/ 1 h 135"/>
                <a:gd name="T66" fmla="*/ 2 w 126"/>
                <a:gd name="T67" fmla="*/ 0 h 135"/>
                <a:gd name="T68" fmla="*/ 3 w 126"/>
                <a:gd name="T69" fmla="*/ 0 h 135"/>
                <a:gd name="T70" fmla="*/ 2 w 126"/>
                <a:gd name="T71" fmla="*/ 0 h 135"/>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126"/>
                <a:gd name="T109" fmla="*/ 0 h 135"/>
                <a:gd name="T110" fmla="*/ 126 w 126"/>
                <a:gd name="T111" fmla="*/ 135 h 135"/>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126" h="135">
                  <a:moveTo>
                    <a:pt x="115" y="0"/>
                  </a:moveTo>
                  <a:lnTo>
                    <a:pt x="114" y="0"/>
                  </a:lnTo>
                  <a:lnTo>
                    <a:pt x="109" y="2"/>
                  </a:lnTo>
                  <a:lnTo>
                    <a:pt x="103" y="4"/>
                  </a:lnTo>
                  <a:lnTo>
                    <a:pt x="97" y="8"/>
                  </a:lnTo>
                  <a:lnTo>
                    <a:pt x="87" y="11"/>
                  </a:lnTo>
                  <a:lnTo>
                    <a:pt x="78" y="16"/>
                  </a:lnTo>
                  <a:lnTo>
                    <a:pt x="69" y="22"/>
                  </a:lnTo>
                  <a:lnTo>
                    <a:pt x="60" y="27"/>
                  </a:lnTo>
                  <a:lnTo>
                    <a:pt x="50" y="34"/>
                  </a:lnTo>
                  <a:lnTo>
                    <a:pt x="42" y="41"/>
                  </a:lnTo>
                  <a:lnTo>
                    <a:pt x="36" y="48"/>
                  </a:lnTo>
                  <a:lnTo>
                    <a:pt x="29" y="55"/>
                  </a:lnTo>
                  <a:lnTo>
                    <a:pt x="23" y="62"/>
                  </a:lnTo>
                  <a:lnTo>
                    <a:pt x="19" y="67"/>
                  </a:lnTo>
                  <a:lnTo>
                    <a:pt x="17" y="70"/>
                  </a:lnTo>
                  <a:lnTo>
                    <a:pt x="16" y="71"/>
                  </a:lnTo>
                  <a:lnTo>
                    <a:pt x="0" y="115"/>
                  </a:lnTo>
                  <a:lnTo>
                    <a:pt x="16" y="135"/>
                  </a:lnTo>
                  <a:lnTo>
                    <a:pt x="16" y="132"/>
                  </a:lnTo>
                  <a:lnTo>
                    <a:pt x="16" y="127"/>
                  </a:lnTo>
                  <a:lnTo>
                    <a:pt x="16" y="117"/>
                  </a:lnTo>
                  <a:lnTo>
                    <a:pt x="18" y="106"/>
                  </a:lnTo>
                  <a:lnTo>
                    <a:pt x="23" y="92"/>
                  </a:lnTo>
                  <a:lnTo>
                    <a:pt x="31" y="78"/>
                  </a:lnTo>
                  <a:lnTo>
                    <a:pt x="42" y="62"/>
                  </a:lnTo>
                  <a:lnTo>
                    <a:pt x="60" y="47"/>
                  </a:lnTo>
                  <a:lnTo>
                    <a:pt x="77" y="33"/>
                  </a:lnTo>
                  <a:lnTo>
                    <a:pt x="92" y="23"/>
                  </a:lnTo>
                  <a:lnTo>
                    <a:pt x="103" y="15"/>
                  </a:lnTo>
                  <a:lnTo>
                    <a:pt x="113" y="9"/>
                  </a:lnTo>
                  <a:lnTo>
                    <a:pt x="118" y="4"/>
                  </a:lnTo>
                  <a:lnTo>
                    <a:pt x="123" y="2"/>
                  </a:lnTo>
                  <a:lnTo>
                    <a:pt x="125" y="0"/>
                  </a:lnTo>
                  <a:lnTo>
                    <a:pt x="126" y="0"/>
                  </a:lnTo>
                  <a:lnTo>
                    <a:pt x="115" y="0"/>
                  </a:lnTo>
                  <a:close/>
                </a:path>
              </a:pathLst>
            </a:custGeom>
            <a:solidFill>
              <a:srgbClr val="000000"/>
            </a:solidFill>
            <a:ln w="9525">
              <a:noFill/>
              <a:round/>
              <a:headEnd/>
              <a:tailEnd/>
            </a:ln>
          </p:spPr>
          <p:txBody>
            <a:bodyPr/>
            <a:lstStyle/>
            <a:p>
              <a:endParaRPr lang="en-US"/>
            </a:p>
          </p:txBody>
        </p:sp>
        <p:sp>
          <p:nvSpPr>
            <p:cNvPr id="18454" name="Freeform 222"/>
            <p:cNvSpPr>
              <a:spLocks/>
            </p:cNvSpPr>
            <p:nvPr/>
          </p:nvSpPr>
          <p:spPr bwMode="auto">
            <a:xfrm>
              <a:off x="2574" y="2204"/>
              <a:ext cx="63" cy="67"/>
            </a:xfrm>
            <a:custGeom>
              <a:avLst/>
              <a:gdLst>
                <a:gd name="T0" fmla="*/ 1 w 127"/>
                <a:gd name="T1" fmla="*/ 0 h 134"/>
                <a:gd name="T2" fmla="*/ 1 w 127"/>
                <a:gd name="T3" fmla="*/ 0 h 134"/>
                <a:gd name="T4" fmla="*/ 1 w 127"/>
                <a:gd name="T5" fmla="*/ 1 h 134"/>
                <a:gd name="T6" fmla="*/ 1 w 127"/>
                <a:gd name="T7" fmla="*/ 1 h 134"/>
                <a:gd name="T8" fmla="*/ 1 w 127"/>
                <a:gd name="T9" fmla="*/ 1 h 134"/>
                <a:gd name="T10" fmla="*/ 1 w 127"/>
                <a:gd name="T11" fmla="*/ 1 h 134"/>
                <a:gd name="T12" fmla="*/ 1 w 127"/>
                <a:gd name="T13" fmla="*/ 1 h 134"/>
                <a:gd name="T14" fmla="*/ 1 w 127"/>
                <a:gd name="T15" fmla="*/ 1 h 134"/>
                <a:gd name="T16" fmla="*/ 0 w 127"/>
                <a:gd name="T17" fmla="*/ 1 h 134"/>
                <a:gd name="T18" fmla="*/ 0 w 127"/>
                <a:gd name="T19" fmla="*/ 1 h 134"/>
                <a:gd name="T20" fmla="*/ 0 w 127"/>
                <a:gd name="T21" fmla="*/ 1 h 134"/>
                <a:gd name="T22" fmla="*/ 0 w 127"/>
                <a:gd name="T23" fmla="*/ 1 h 134"/>
                <a:gd name="T24" fmla="*/ 0 w 127"/>
                <a:gd name="T25" fmla="*/ 1 h 134"/>
                <a:gd name="T26" fmla="*/ 0 w 127"/>
                <a:gd name="T27" fmla="*/ 1 h 134"/>
                <a:gd name="T28" fmla="*/ 0 w 127"/>
                <a:gd name="T29" fmla="*/ 1 h 134"/>
                <a:gd name="T30" fmla="*/ 0 w 127"/>
                <a:gd name="T31" fmla="*/ 1 h 134"/>
                <a:gd name="T32" fmla="*/ 0 w 127"/>
                <a:gd name="T33" fmla="*/ 1 h 134"/>
                <a:gd name="T34" fmla="*/ 0 w 127"/>
                <a:gd name="T35" fmla="*/ 2 h 134"/>
                <a:gd name="T36" fmla="*/ 0 w 127"/>
                <a:gd name="T37" fmla="*/ 2 h 134"/>
                <a:gd name="T38" fmla="*/ 0 w 127"/>
                <a:gd name="T39" fmla="*/ 2 h 134"/>
                <a:gd name="T40" fmla="*/ 0 w 127"/>
                <a:gd name="T41" fmla="*/ 2 h 134"/>
                <a:gd name="T42" fmla="*/ 0 w 127"/>
                <a:gd name="T43" fmla="*/ 2 h 134"/>
                <a:gd name="T44" fmla="*/ 0 w 127"/>
                <a:gd name="T45" fmla="*/ 2 h 134"/>
                <a:gd name="T46" fmla="*/ 0 w 127"/>
                <a:gd name="T47" fmla="*/ 1 h 134"/>
                <a:gd name="T48" fmla="*/ 0 w 127"/>
                <a:gd name="T49" fmla="*/ 1 h 134"/>
                <a:gd name="T50" fmla="*/ 0 w 127"/>
                <a:gd name="T51" fmla="*/ 1 h 134"/>
                <a:gd name="T52" fmla="*/ 0 w 127"/>
                <a:gd name="T53" fmla="*/ 1 h 134"/>
                <a:gd name="T54" fmla="*/ 1 w 127"/>
                <a:gd name="T55" fmla="*/ 1 h 134"/>
                <a:gd name="T56" fmla="*/ 1 w 127"/>
                <a:gd name="T57" fmla="*/ 1 h 134"/>
                <a:gd name="T58" fmla="*/ 1 w 127"/>
                <a:gd name="T59" fmla="*/ 1 h 134"/>
                <a:gd name="T60" fmla="*/ 1 w 127"/>
                <a:gd name="T61" fmla="*/ 1 h 134"/>
                <a:gd name="T62" fmla="*/ 1 w 127"/>
                <a:gd name="T63" fmla="*/ 1 h 134"/>
                <a:gd name="T64" fmla="*/ 1 w 127"/>
                <a:gd name="T65" fmla="*/ 1 h 134"/>
                <a:gd name="T66" fmla="*/ 1 w 127"/>
                <a:gd name="T67" fmla="*/ 0 h 134"/>
                <a:gd name="T68" fmla="*/ 1 w 127"/>
                <a:gd name="T69" fmla="*/ 0 h 134"/>
                <a:gd name="T70" fmla="*/ 1 w 127"/>
                <a:gd name="T71" fmla="*/ 0 h 134"/>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127"/>
                <a:gd name="T109" fmla="*/ 0 h 134"/>
                <a:gd name="T110" fmla="*/ 127 w 127"/>
                <a:gd name="T111" fmla="*/ 134 h 134"/>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127" h="134">
                  <a:moveTo>
                    <a:pt x="114" y="0"/>
                  </a:moveTo>
                  <a:lnTo>
                    <a:pt x="113" y="0"/>
                  </a:lnTo>
                  <a:lnTo>
                    <a:pt x="108" y="2"/>
                  </a:lnTo>
                  <a:lnTo>
                    <a:pt x="102" y="4"/>
                  </a:lnTo>
                  <a:lnTo>
                    <a:pt x="96" y="8"/>
                  </a:lnTo>
                  <a:lnTo>
                    <a:pt x="86" y="11"/>
                  </a:lnTo>
                  <a:lnTo>
                    <a:pt x="77" y="16"/>
                  </a:lnTo>
                  <a:lnTo>
                    <a:pt x="68" y="22"/>
                  </a:lnTo>
                  <a:lnTo>
                    <a:pt x="59" y="27"/>
                  </a:lnTo>
                  <a:lnTo>
                    <a:pt x="50" y="34"/>
                  </a:lnTo>
                  <a:lnTo>
                    <a:pt x="41" y="41"/>
                  </a:lnTo>
                  <a:lnTo>
                    <a:pt x="35" y="48"/>
                  </a:lnTo>
                  <a:lnTo>
                    <a:pt x="28" y="55"/>
                  </a:lnTo>
                  <a:lnTo>
                    <a:pt x="22" y="62"/>
                  </a:lnTo>
                  <a:lnTo>
                    <a:pt x="18" y="66"/>
                  </a:lnTo>
                  <a:lnTo>
                    <a:pt x="16" y="70"/>
                  </a:lnTo>
                  <a:lnTo>
                    <a:pt x="15" y="71"/>
                  </a:lnTo>
                  <a:lnTo>
                    <a:pt x="0" y="115"/>
                  </a:lnTo>
                  <a:lnTo>
                    <a:pt x="15" y="134"/>
                  </a:lnTo>
                  <a:lnTo>
                    <a:pt x="15" y="132"/>
                  </a:lnTo>
                  <a:lnTo>
                    <a:pt x="15" y="126"/>
                  </a:lnTo>
                  <a:lnTo>
                    <a:pt x="15" y="117"/>
                  </a:lnTo>
                  <a:lnTo>
                    <a:pt x="17" y="106"/>
                  </a:lnTo>
                  <a:lnTo>
                    <a:pt x="22" y="92"/>
                  </a:lnTo>
                  <a:lnTo>
                    <a:pt x="30" y="78"/>
                  </a:lnTo>
                  <a:lnTo>
                    <a:pt x="41" y="62"/>
                  </a:lnTo>
                  <a:lnTo>
                    <a:pt x="59" y="47"/>
                  </a:lnTo>
                  <a:lnTo>
                    <a:pt x="76" y="33"/>
                  </a:lnTo>
                  <a:lnTo>
                    <a:pt x="91" y="23"/>
                  </a:lnTo>
                  <a:lnTo>
                    <a:pt x="102" y="15"/>
                  </a:lnTo>
                  <a:lnTo>
                    <a:pt x="112" y="9"/>
                  </a:lnTo>
                  <a:lnTo>
                    <a:pt x="119" y="4"/>
                  </a:lnTo>
                  <a:lnTo>
                    <a:pt x="123" y="2"/>
                  </a:lnTo>
                  <a:lnTo>
                    <a:pt x="125" y="0"/>
                  </a:lnTo>
                  <a:lnTo>
                    <a:pt x="127" y="0"/>
                  </a:lnTo>
                  <a:lnTo>
                    <a:pt x="114" y="0"/>
                  </a:lnTo>
                  <a:close/>
                </a:path>
              </a:pathLst>
            </a:custGeom>
            <a:solidFill>
              <a:srgbClr val="000000"/>
            </a:solidFill>
            <a:ln w="9525">
              <a:noFill/>
              <a:round/>
              <a:headEnd/>
              <a:tailEnd/>
            </a:ln>
          </p:spPr>
          <p:txBody>
            <a:bodyPr/>
            <a:lstStyle/>
            <a:p>
              <a:endParaRPr lang="en-US"/>
            </a:p>
          </p:txBody>
        </p:sp>
        <p:sp>
          <p:nvSpPr>
            <p:cNvPr id="18455" name="Freeform 223"/>
            <p:cNvSpPr>
              <a:spLocks/>
            </p:cNvSpPr>
            <p:nvPr/>
          </p:nvSpPr>
          <p:spPr bwMode="auto">
            <a:xfrm>
              <a:off x="2585" y="2218"/>
              <a:ext cx="63" cy="68"/>
            </a:xfrm>
            <a:custGeom>
              <a:avLst/>
              <a:gdLst>
                <a:gd name="T0" fmla="*/ 1 w 127"/>
                <a:gd name="T1" fmla="*/ 0 h 135"/>
                <a:gd name="T2" fmla="*/ 1 w 127"/>
                <a:gd name="T3" fmla="*/ 0 h 135"/>
                <a:gd name="T4" fmla="*/ 1 w 127"/>
                <a:gd name="T5" fmla="*/ 1 h 135"/>
                <a:gd name="T6" fmla="*/ 1 w 127"/>
                <a:gd name="T7" fmla="*/ 1 h 135"/>
                <a:gd name="T8" fmla="*/ 1 w 127"/>
                <a:gd name="T9" fmla="*/ 1 h 135"/>
                <a:gd name="T10" fmla="*/ 1 w 127"/>
                <a:gd name="T11" fmla="*/ 1 h 135"/>
                <a:gd name="T12" fmla="*/ 1 w 127"/>
                <a:gd name="T13" fmla="*/ 1 h 135"/>
                <a:gd name="T14" fmla="*/ 1 w 127"/>
                <a:gd name="T15" fmla="*/ 1 h 135"/>
                <a:gd name="T16" fmla="*/ 0 w 127"/>
                <a:gd name="T17" fmla="*/ 1 h 135"/>
                <a:gd name="T18" fmla="*/ 0 w 127"/>
                <a:gd name="T19" fmla="*/ 1 h 135"/>
                <a:gd name="T20" fmla="*/ 0 w 127"/>
                <a:gd name="T21" fmla="*/ 1 h 135"/>
                <a:gd name="T22" fmla="*/ 0 w 127"/>
                <a:gd name="T23" fmla="*/ 1 h 135"/>
                <a:gd name="T24" fmla="*/ 0 w 127"/>
                <a:gd name="T25" fmla="*/ 1 h 135"/>
                <a:gd name="T26" fmla="*/ 0 w 127"/>
                <a:gd name="T27" fmla="*/ 1 h 135"/>
                <a:gd name="T28" fmla="*/ 0 w 127"/>
                <a:gd name="T29" fmla="*/ 2 h 135"/>
                <a:gd name="T30" fmla="*/ 0 w 127"/>
                <a:gd name="T31" fmla="*/ 2 h 135"/>
                <a:gd name="T32" fmla="*/ 0 w 127"/>
                <a:gd name="T33" fmla="*/ 2 h 135"/>
                <a:gd name="T34" fmla="*/ 0 w 127"/>
                <a:gd name="T35" fmla="*/ 2 h 135"/>
                <a:gd name="T36" fmla="*/ 0 w 127"/>
                <a:gd name="T37" fmla="*/ 3 h 135"/>
                <a:gd name="T38" fmla="*/ 0 w 127"/>
                <a:gd name="T39" fmla="*/ 3 h 135"/>
                <a:gd name="T40" fmla="*/ 0 w 127"/>
                <a:gd name="T41" fmla="*/ 2 h 135"/>
                <a:gd name="T42" fmla="*/ 0 w 127"/>
                <a:gd name="T43" fmla="*/ 2 h 135"/>
                <a:gd name="T44" fmla="*/ 0 w 127"/>
                <a:gd name="T45" fmla="*/ 2 h 135"/>
                <a:gd name="T46" fmla="*/ 0 w 127"/>
                <a:gd name="T47" fmla="*/ 2 h 135"/>
                <a:gd name="T48" fmla="*/ 0 w 127"/>
                <a:gd name="T49" fmla="*/ 2 h 135"/>
                <a:gd name="T50" fmla="*/ 0 w 127"/>
                <a:gd name="T51" fmla="*/ 1 h 135"/>
                <a:gd name="T52" fmla="*/ 0 w 127"/>
                <a:gd name="T53" fmla="*/ 1 h 135"/>
                <a:gd name="T54" fmla="*/ 1 w 127"/>
                <a:gd name="T55" fmla="*/ 1 h 135"/>
                <a:gd name="T56" fmla="*/ 1 w 127"/>
                <a:gd name="T57" fmla="*/ 1 h 135"/>
                <a:gd name="T58" fmla="*/ 1 w 127"/>
                <a:gd name="T59" fmla="*/ 1 h 135"/>
                <a:gd name="T60" fmla="*/ 1 w 127"/>
                <a:gd name="T61" fmla="*/ 1 h 135"/>
                <a:gd name="T62" fmla="*/ 1 w 127"/>
                <a:gd name="T63" fmla="*/ 1 h 135"/>
                <a:gd name="T64" fmla="*/ 1 w 127"/>
                <a:gd name="T65" fmla="*/ 1 h 135"/>
                <a:gd name="T66" fmla="*/ 1 w 127"/>
                <a:gd name="T67" fmla="*/ 0 h 135"/>
                <a:gd name="T68" fmla="*/ 1 w 127"/>
                <a:gd name="T69" fmla="*/ 0 h 135"/>
                <a:gd name="T70" fmla="*/ 1 w 127"/>
                <a:gd name="T71" fmla="*/ 0 h 135"/>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127"/>
                <a:gd name="T109" fmla="*/ 0 h 135"/>
                <a:gd name="T110" fmla="*/ 127 w 127"/>
                <a:gd name="T111" fmla="*/ 135 h 135"/>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127" h="135">
                  <a:moveTo>
                    <a:pt x="115" y="0"/>
                  </a:moveTo>
                  <a:lnTo>
                    <a:pt x="114" y="0"/>
                  </a:lnTo>
                  <a:lnTo>
                    <a:pt x="109" y="3"/>
                  </a:lnTo>
                  <a:lnTo>
                    <a:pt x="104" y="5"/>
                  </a:lnTo>
                  <a:lnTo>
                    <a:pt x="97" y="8"/>
                  </a:lnTo>
                  <a:lnTo>
                    <a:pt x="88" y="12"/>
                  </a:lnTo>
                  <a:lnTo>
                    <a:pt x="78" y="17"/>
                  </a:lnTo>
                  <a:lnTo>
                    <a:pt x="69" y="22"/>
                  </a:lnTo>
                  <a:lnTo>
                    <a:pt x="60" y="28"/>
                  </a:lnTo>
                  <a:lnTo>
                    <a:pt x="51" y="35"/>
                  </a:lnTo>
                  <a:lnTo>
                    <a:pt x="43" y="42"/>
                  </a:lnTo>
                  <a:lnTo>
                    <a:pt x="36" y="49"/>
                  </a:lnTo>
                  <a:lnTo>
                    <a:pt x="29" y="56"/>
                  </a:lnTo>
                  <a:lnTo>
                    <a:pt x="23" y="63"/>
                  </a:lnTo>
                  <a:lnTo>
                    <a:pt x="20" y="67"/>
                  </a:lnTo>
                  <a:lnTo>
                    <a:pt x="17" y="71"/>
                  </a:lnTo>
                  <a:lnTo>
                    <a:pt x="16" y="72"/>
                  </a:lnTo>
                  <a:lnTo>
                    <a:pt x="0" y="116"/>
                  </a:lnTo>
                  <a:lnTo>
                    <a:pt x="16" y="135"/>
                  </a:lnTo>
                  <a:lnTo>
                    <a:pt x="16" y="133"/>
                  </a:lnTo>
                  <a:lnTo>
                    <a:pt x="16" y="127"/>
                  </a:lnTo>
                  <a:lnTo>
                    <a:pt x="16" y="118"/>
                  </a:lnTo>
                  <a:lnTo>
                    <a:pt x="18" y="106"/>
                  </a:lnTo>
                  <a:lnTo>
                    <a:pt x="23" y="93"/>
                  </a:lnTo>
                  <a:lnTo>
                    <a:pt x="31" y="78"/>
                  </a:lnTo>
                  <a:lnTo>
                    <a:pt x="43" y="63"/>
                  </a:lnTo>
                  <a:lnTo>
                    <a:pt x="60" y="48"/>
                  </a:lnTo>
                  <a:lnTo>
                    <a:pt x="77" y="34"/>
                  </a:lnTo>
                  <a:lnTo>
                    <a:pt x="92" y="23"/>
                  </a:lnTo>
                  <a:lnTo>
                    <a:pt x="104" y="15"/>
                  </a:lnTo>
                  <a:lnTo>
                    <a:pt x="113" y="10"/>
                  </a:lnTo>
                  <a:lnTo>
                    <a:pt x="119" y="5"/>
                  </a:lnTo>
                  <a:lnTo>
                    <a:pt x="123" y="3"/>
                  </a:lnTo>
                  <a:lnTo>
                    <a:pt x="126" y="0"/>
                  </a:lnTo>
                  <a:lnTo>
                    <a:pt x="127" y="0"/>
                  </a:lnTo>
                  <a:lnTo>
                    <a:pt x="115" y="0"/>
                  </a:lnTo>
                  <a:close/>
                </a:path>
              </a:pathLst>
            </a:custGeom>
            <a:solidFill>
              <a:srgbClr val="000000"/>
            </a:solidFill>
            <a:ln w="9525">
              <a:noFill/>
              <a:round/>
              <a:headEnd/>
              <a:tailEnd/>
            </a:ln>
          </p:spPr>
          <p:txBody>
            <a:bodyPr/>
            <a:lstStyle/>
            <a:p>
              <a:endParaRPr lang="en-US"/>
            </a:p>
          </p:txBody>
        </p:sp>
        <p:sp>
          <p:nvSpPr>
            <p:cNvPr id="18456" name="Freeform 224"/>
            <p:cNvSpPr>
              <a:spLocks/>
            </p:cNvSpPr>
            <p:nvPr/>
          </p:nvSpPr>
          <p:spPr bwMode="auto">
            <a:xfrm>
              <a:off x="2597" y="2233"/>
              <a:ext cx="63" cy="67"/>
            </a:xfrm>
            <a:custGeom>
              <a:avLst/>
              <a:gdLst>
                <a:gd name="T0" fmla="*/ 1 w 127"/>
                <a:gd name="T1" fmla="*/ 0 h 135"/>
                <a:gd name="T2" fmla="*/ 1 w 127"/>
                <a:gd name="T3" fmla="*/ 0 h 135"/>
                <a:gd name="T4" fmla="*/ 1 w 127"/>
                <a:gd name="T5" fmla="*/ 0 h 135"/>
                <a:gd name="T6" fmla="*/ 1 w 127"/>
                <a:gd name="T7" fmla="*/ 0 h 135"/>
                <a:gd name="T8" fmla="*/ 1 w 127"/>
                <a:gd name="T9" fmla="*/ 0 h 135"/>
                <a:gd name="T10" fmla="*/ 1 w 127"/>
                <a:gd name="T11" fmla="*/ 0 h 135"/>
                <a:gd name="T12" fmla="*/ 1 w 127"/>
                <a:gd name="T13" fmla="*/ 0 h 135"/>
                <a:gd name="T14" fmla="*/ 1 w 127"/>
                <a:gd name="T15" fmla="*/ 0 h 135"/>
                <a:gd name="T16" fmla="*/ 0 w 127"/>
                <a:gd name="T17" fmla="*/ 0 h 135"/>
                <a:gd name="T18" fmla="*/ 0 w 127"/>
                <a:gd name="T19" fmla="*/ 0 h 135"/>
                <a:gd name="T20" fmla="*/ 0 w 127"/>
                <a:gd name="T21" fmla="*/ 0 h 135"/>
                <a:gd name="T22" fmla="*/ 0 w 127"/>
                <a:gd name="T23" fmla="*/ 0 h 135"/>
                <a:gd name="T24" fmla="*/ 0 w 127"/>
                <a:gd name="T25" fmla="*/ 0 h 135"/>
                <a:gd name="T26" fmla="*/ 0 w 127"/>
                <a:gd name="T27" fmla="*/ 0 h 135"/>
                <a:gd name="T28" fmla="*/ 0 w 127"/>
                <a:gd name="T29" fmla="*/ 1 h 135"/>
                <a:gd name="T30" fmla="*/ 0 w 127"/>
                <a:gd name="T31" fmla="*/ 1 h 135"/>
                <a:gd name="T32" fmla="*/ 0 w 127"/>
                <a:gd name="T33" fmla="*/ 1 h 135"/>
                <a:gd name="T34" fmla="*/ 0 w 127"/>
                <a:gd name="T35" fmla="*/ 1 h 135"/>
                <a:gd name="T36" fmla="*/ 0 w 127"/>
                <a:gd name="T37" fmla="*/ 2 h 135"/>
                <a:gd name="T38" fmla="*/ 0 w 127"/>
                <a:gd name="T39" fmla="*/ 2 h 135"/>
                <a:gd name="T40" fmla="*/ 0 w 127"/>
                <a:gd name="T41" fmla="*/ 1 h 135"/>
                <a:gd name="T42" fmla="*/ 0 w 127"/>
                <a:gd name="T43" fmla="*/ 1 h 135"/>
                <a:gd name="T44" fmla="*/ 0 w 127"/>
                <a:gd name="T45" fmla="*/ 1 h 135"/>
                <a:gd name="T46" fmla="*/ 0 w 127"/>
                <a:gd name="T47" fmla="*/ 1 h 135"/>
                <a:gd name="T48" fmla="*/ 0 w 127"/>
                <a:gd name="T49" fmla="*/ 1 h 135"/>
                <a:gd name="T50" fmla="*/ 0 w 127"/>
                <a:gd name="T51" fmla="*/ 0 h 135"/>
                <a:gd name="T52" fmla="*/ 0 w 127"/>
                <a:gd name="T53" fmla="*/ 0 h 135"/>
                <a:gd name="T54" fmla="*/ 1 w 127"/>
                <a:gd name="T55" fmla="*/ 0 h 135"/>
                <a:gd name="T56" fmla="*/ 1 w 127"/>
                <a:gd name="T57" fmla="*/ 0 h 135"/>
                <a:gd name="T58" fmla="*/ 1 w 127"/>
                <a:gd name="T59" fmla="*/ 0 h 135"/>
                <a:gd name="T60" fmla="*/ 1 w 127"/>
                <a:gd name="T61" fmla="*/ 0 h 135"/>
                <a:gd name="T62" fmla="*/ 1 w 127"/>
                <a:gd name="T63" fmla="*/ 0 h 135"/>
                <a:gd name="T64" fmla="*/ 1 w 127"/>
                <a:gd name="T65" fmla="*/ 0 h 135"/>
                <a:gd name="T66" fmla="*/ 1 w 127"/>
                <a:gd name="T67" fmla="*/ 0 h 135"/>
                <a:gd name="T68" fmla="*/ 1 w 127"/>
                <a:gd name="T69" fmla="*/ 0 h 135"/>
                <a:gd name="T70" fmla="*/ 1 w 127"/>
                <a:gd name="T71" fmla="*/ 0 h 135"/>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127"/>
                <a:gd name="T109" fmla="*/ 0 h 135"/>
                <a:gd name="T110" fmla="*/ 127 w 127"/>
                <a:gd name="T111" fmla="*/ 135 h 135"/>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127" h="135">
                  <a:moveTo>
                    <a:pt x="115" y="0"/>
                  </a:moveTo>
                  <a:lnTo>
                    <a:pt x="114" y="0"/>
                  </a:lnTo>
                  <a:lnTo>
                    <a:pt x="109" y="3"/>
                  </a:lnTo>
                  <a:lnTo>
                    <a:pt x="104" y="5"/>
                  </a:lnTo>
                  <a:lnTo>
                    <a:pt x="97" y="8"/>
                  </a:lnTo>
                  <a:lnTo>
                    <a:pt x="88" y="12"/>
                  </a:lnTo>
                  <a:lnTo>
                    <a:pt x="78" y="16"/>
                  </a:lnTo>
                  <a:lnTo>
                    <a:pt x="69" y="22"/>
                  </a:lnTo>
                  <a:lnTo>
                    <a:pt x="60" y="28"/>
                  </a:lnTo>
                  <a:lnTo>
                    <a:pt x="51" y="35"/>
                  </a:lnTo>
                  <a:lnTo>
                    <a:pt x="43" y="42"/>
                  </a:lnTo>
                  <a:lnTo>
                    <a:pt x="36" y="49"/>
                  </a:lnTo>
                  <a:lnTo>
                    <a:pt x="29" y="56"/>
                  </a:lnTo>
                  <a:lnTo>
                    <a:pt x="23" y="62"/>
                  </a:lnTo>
                  <a:lnTo>
                    <a:pt x="20" y="67"/>
                  </a:lnTo>
                  <a:lnTo>
                    <a:pt x="17" y="71"/>
                  </a:lnTo>
                  <a:lnTo>
                    <a:pt x="16" y="72"/>
                  </a:lnTo>
                  <a:lnTo>
                    <a:pt x="0" y="114"/>
                  </a:lnTo>
                  <a:lnTo>
                    <a:pt x="16" y="135"/>
                  </a:lnTo>
                  <a:lnTo>
                    <a:pt x="16" y="133"/>
                  </a:lnTo>
                  <a:lnTo>
                    <a:pt x="16" y="127"/>
                  </a:lnTo>
                  <a:lnTo>
                    <a:pt x="16" y="118"/>
                  </a:lnTo>
                  <a:lnTo>
                    <a:pt x="18" y="106"/>
                  </a:lnTo>
                  <a:lnTo>
                    <a:pt x="23" y="92"/>
                  </a:lnTo>
                  <a:lnTo>
                    <a:pt x="31" y="77"/>
                  </a:lnTo>
                  <a:lnTo>
                    <a:pt x="43" y="62"/>
                  </a:lnTo>
                  <a:lnTo>
                    <a:pt x="60" y="48"/>
                  </a:lnTo>
                  <a:lnTo>
                    <a:pt x="77" y="34"/>
                  </a:lnTo>
                  <a:lnTo>
                    <a:pt x="92" y="23"/>
                  </a:lnTo>
                  <a:lnTo>
                    <a:pt x="104" y="15"/>
                  </a:lnTo>
                  <a:lnTo>
                    <a:pt x="113" y="9"/>
                  </a:lnTo>
                  <a:lnTo>
                    <a:pt x="120" y="5"/>
                  </a:lnTo>
                  <a:lnTo>
                    <a:pt x="123" y="3"/>
                  </a:lnTo>
                  <a:lnTo>
                    <a:pt x="126" y="0"/>
                  </a:lnTo>
                  <a:lnTo>
                    <a:pt x="127" y="0"/>
                  </a:lnTo>
                  <a:lnTo>
                    <a:pt x="115" y="0"/>
                  </a:lnTo>
                  <a:close/>
                </a:path>
              </a:pathLst>
            </a:custGeom>
            <a:solidFill>
              <a:srgbClr val="000000"/>
            </a:solidFill>
            <a:ln w="9525">
              <a:noFill/>
              <a:round/>
              <a:headEnd/>
              <a:tailEnd/>
            </a:ln>
          </p:spPr>
          <p:txBody>
            <a:bodyPr/>
            <a:lstStyle/>
            <a:p>
              <a:endParaRPr lang="en-US"/>
            </a:p>
          </p:txBody>
        </p:sp>
        <p:sp>
          <p:nvSpPr>
            <p:cNvPr id="18457" name="Freeform 225"/>
            <p:cNvSpPr>
              <a:spLocks/>
            </p:cNvSpPr>
            <p:nvPr/>
          </p:nvSpPr>
          <p:spPr bwMode="auto">
            <a:xfrm>
              <a:off x="2609" y="2247"/>
              <a:ext cx="63" cy="67"/>
            </a:xfrm>
            <a:custGeom>
              <a:avLst/>
              <a:gdLst>
                <a:gd name="T0" fmla="*/ 1 w 127"/>
                <a:gd name="T1" fmla="*/ 0 h 135"/>
                <a:gd name="T2" fmla="*/ 1 w 127"/>
                <a:gd name="T3" fmla="*/ 0 h 135"/>
                <a:gd name="T4" fmla="*/ 1 w 127"/>
                <a:gd name="T5" fmla="*/ 0 h 135"/>
                <a:gd name="T6" fmla="*/ 1 w 127"/>
                <a:gd name="T7" fmla="*/ 0 h 135"/>
                <a:gd name="T8" fmla="*/ 1 w 127"/>
                <a:gd name="T9" fmla="*/ 0 h 135"/>
                <a:gd name="T10" fmla="*/ 1 w 127"/>
                <a:gd name="T11" fmla="*/ 0 h 135"/>
                <a:gd name="T12" fmla="*/ 1 w 127"/>
                <a:gd name="T13" fmla="*/ 0 h 135"/>
                <a:gd name="T14" fmla="*/ 1 w 127"/>
                <a:gd name="T15" fmla="*/ 0 h 135"/>
                <a:gd name="T16" fmla="*/ 0 w 127"/>
                <a:gd name="T17" fmla="*/ 0 h 135"/>
                <a:gd name="T18" fmla="*/ 0 w 127"/>
                <a:gd name="T19" fmla="*/ 0 h 135"/>
                <a:gd name="T20" fmla="*/ 0 w 127"/>
                <a:gd name="T21" fmla="*/ 0 h 135"/>
                <a:gd name="T22" fmla="*/ 0 w 127"/>
                <a:gd name="T23" fmla="*/ 0 h 135"/>
                <a:gd name="T24" fmla="*/ 0 w 127"/>
                <a:gd name="T25" fmla="*/ 0 h 135"/>
                <a:gd name="T26" fmla="*/ 0 w 127"/>
                <a:gd name="T27" fmla="*/ 0 h 135"/>
                <a:gd name="T28" fmla="*/ 0 w 127"/>
                <a:gd name="T29" fmla="*/ 1 h 135"/>
                <a:gd name="T30" fmla="*/ 0 w 127"/>
                <a:gd name="T31" fmla="*/ 1 h 135"/>
                <a:gd name="T32" fmla="*/ 0 w 127"/>
                <a:gd name="T33" fmla="*/ 1 h 135"/>
                <a:gd name="T34" fmla="*/ 0 w 127"/>
                <a:gd name="T35" fmla="*/ 1 h 135"/>
                <a:gd name="T36" fmla="*/ 0 w 127"/>
                <a:gd name="T37" fmla="*/ 2 h 135"/>
                <a:gd name="T38" fmla="*/ 0 w 127"/>
                <a:gd name="T39" fmla="*/ 2 h 135"/>
                <a:gd name="T40" fmla="*/ 0 w 127"/>
                <a:gd name="T41" fmla="*/ 1 h 135"/>
                <a:gd name="T42" fmla="*/ 0 w 127"/>
                <a:gd name="T43" fmla="*/ 1 h 135"/>
                <a:gd name="T44" fmla="*/ 0 w 127"/>
                <a:gd name="T45" fmla="*/ 1 h 135"/>
                <a:gd name="T46" fmla="*/ 0 w 127"/>
                <a:gd name="T47" fmla="*/ 1 h 135"/>
                <a:gd name="T48" fmla="*/ 0 w 127"/>
                <a:gd name="T49" fmla="*/ 1 h 135"/>
                <a:gd name="T50" fmla="*/ 0 w 127"/>
                <a:gd name="T51" fmla="*/ 0 h 135"/>
                <a:gd name="T52" fmla="*/ 0 w 127"/>
                <a:gd name="T53" fmla="*/ 0 h 135"/>
                <a:gd name="T54" fmla="*/ 1 w 127"/>
                <a:gd name="T55" fmla="*/ 0 h 135"/>
                <a:gd name="T56" fmla="*/ 1 w 127"/>
                <a:gd name="T57" fmla="*/ 0 h 135"/>
                <a:gd name="T58" fmla="*/ 1 w 127"/>
                <a:gd name="T59" fmla="*/ 0 h 135"/>
                <a:gd name="T60" fmla="*/ 1 w 127"/>
                <a:gd name="T61" fmla="*/ 0 h 135"/>
                <a:gd name="T62" fmla="*/ 1 w 127"/>
                <a:gd name="T63" fmla="*/ 0 h 135"/>
                <a:gd name="T64" fmla="*/ 1 w 127"/>
                <a:gd name="T65" fmla="*/ 0 h 135"/>
                <a:gd name="T66" fmla="*/ 1 w 127"/>
                <a:gd name="T67" fmla="*/ 0 h 135"/>
                <a:gd name="T68" fmla="*/ 1 w 127"/>
                <a:gd name="T69" fmla="*/ 0 h 135"/>
                <a:gd name="T70" fmla="*/ 1 w 127"/>
                <a:gd name="T71" fmla="*/ 0 h 135"/>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127"/>
                <a:gd name="T109" fmla="*/ 0 h 135"/>
                <a:gd name="T110" fmla="*/ 127 w 127"/>
                <a:gd name="T111" fmla="*/ 135 h 135"/>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127" h="135">
                  <a:moveTo>
                    <a:pt x="114" y="0"/>
                  </a:moveTo>
                  <a:lnTo>
                    <a:pt x="113" y="0"/>
                  </a:lnTo>
                  <a:lnTo>
                    <a:pt x="108" y="2"/>
                  </a:lnTo>
                  <a:lnTo>
                    <a:pt x="103" y="5"/>
                  </a:lnTo>
                  <a:lnTo>
                    <a:pt x="96" y="8"/>
                  </a:lnTo>
                  <a:lnTo>
                    <a:pt x="87" y="12"/>
                  </a:lnTo>
                  <a:lnTo>
                    <a:pt x="77" y="16"/>
                  </a:lnTo>
                  <a:lnTo>
                    <a:pt x="68" y="22"/>
                  </a:lnTo>
                  <a:lnTo>
                    <a:pt x="59" y="28"/>
                  </a:lnTo>
                  <a:lnTo>
                    <a:pt x="51" y="35"/>
                  </a:lnTo>
                  <a:lnTo>
                    <a:pt x="43" y="42"/>
                  </a:lnTo>
                  <a:lnTo>
                    <a:pt x="36" y="48"/>
                  </a:lnTo>
                  <a:lnTo>
                    <a:pt x="29" y="55"/>
                  </a:lnTo>
                  <a:lnTo>
                    <a:pt x="23" y="62"/>
                  </a:lnTo>
                  <a:lnTo>
                    <a:pt x="20" y="67"/>
                  </a:lnTo>
                  <a:lnTo>
                    <a:pt x="18" y="70"/>
                  </a:lnTo>
                  <a:lnTo>
                    <a:pt x="16" y="72"/>
                  </a:lnTo>
                  <a:lnTo>
                    <a:pt x="0" y="114"/>
                  </a:lnTo>
                  <a:lnTo>
                    <a:pt x="16" y="135"/>
                  </a:lnTo>
                  <a:lnTo>
                    <a:pt x="16" y="133"/>
                  </a:lnTo>
                  <a:lnTo>
                    <a:pt x="16" y="127"/>
                  </a:lnTo>
                  <a:lnTo>
                    <a:pt x="16" y="118"/>
                  </a:lnTo>
                  <a:lnTo>
                    <a:pt x="19" y="106"/>
                  </a:lnTo>
                  <a:lnTo>
                    <a:pt x="23" y="92"/>
                  </a:lnTo>
                  <a:lnTo>
                    <a:pt x="31" y="77"/>
                  </a:lnTo>
                  <a:lnTo>
                    <a:pt x="43" y="62"/>
                  </a:lnTo>
                  <a:lnTo>
                    <a:pt x="59" y="47"/>
                  </a:lnTo>
                  <a:lnTo>
                    <a:pt x="76" y="33"/>
                  </a:lnTo>
                  <a:lnTo>
                    <a:pt x="91" y="23"/>
                  </a:lnTo>
                  <a:lnTo>
                    <a:pt x="103" y="15"/>
                  </a:lnTo>
                  <a:lnTo>
                    <a:pt x="112" y="9"/>
                  </a:lnTo>
                  <a:lnTo>
                    <a:pt x="119" y="5"/>
                  </a:lnTo>
                  <a:lnTo>
                    <a:pt x="123" y="2"/>
                  </a:lnTo>
                  <a:lnTo>
                    <a:pt x="126" y="0"/>
                  </a:lnTo>
                  <a:lnTo>
                    <a:pt x="127" y="0"/>
                  </a:lnTo>
                  <a:lnTo>
                    <a:pt x="114" y="0"/>
                  </a:lnTo>
                  <a:close/>
                </a:path>
              </a:pathLst>
            </a:custGeom>
            <a:solidFill>
              <a:srgbClr val="000000"/>
            </a:solidFill>
            <a:ln w="9525">
              <a:noFill/>
              <a:round/>
              <a:headEnd/>
              <a:tailEnd/>
            </a:ln>
          </p:spPr>
          <p:txBody>
            <a:bodyPr/>
            <a:lstStyle/>
            <a:p>
              <a:endParaRPr lang="en-US"/>
            </a:p>
          </p:txBody>
        </p:sp>
        <p:sp>
          <p:nvSpPr>
            <p:cNvPr id="18458" name="Freeform 226"/>
            <p:cNvSpPr>
              <a:spLocks/>
            </p:cNvSpPr>
            <p:nvPr/>
          </p:nvSpPr>
          <p:spPr bwMode="auto">
            <a:xfrm>
              <a:off x="2620" y="2261"/>
              <a:ext cx="63" cy="68"/>
            </a:xfrm>
            <a:custGeom>
              <a:avLst/>
              <a:gdLst>
                <a:gd name="T0" fmla="*/ 1 w 127"/>
                <a:gd name="T1" fmla="*/ 0 h 135"/>
                <a:gd name="T2" fmla="*/ 1 w 127"/>
                <a:gd name="T3" fmla="*/ 0 h 135"/>
                <a:gd name="T4" fmla="*/ 1 w 127"/>
                <a:gd name="T5" fmla="*/ 1 h 135"/>
                <a:gd name="T6" fmla="*/ 1 w 127"/>
                <a:gd name="T7" fmla="*/ 1 h 135"/>
                <a:gd name="T8" fmla="*/ 1 w 127"/>
                <a:gd name="T9" fmla="*/ 1 h 135"/>
                <a:gd name="T10" fmla="*/ 1 w 127"/>
                <a:gd name="T11" fmla="*/ 1 h 135"/>
                <a:gd name="T12" fmla="*/ 1 w 127"/>
                <a:gd name="T13" fmla="*/ 1 h 135"/>
                <a:gd name="T14" fmla="*/ 1 w 127"/>
                <a:gd name="T15" fmla="*/ 1 h 135"/>
                <a:gd name="T16" fmla="*/ 0 w 127"/>
                <a:gd name="T17" fmla="*/ 1 h 135"/>
                <a:gd name="T18" fmla="*/ 0 w 127"/>
                <a:gd name="T19" fmla="*/ 1 h 135"/>
                <a:gd name="T20" fmla="*/ 0 w 127"/>
                <a:gd name="T21" fmla="*/ 1 h 135"/>
                <a:gd name="T22" fmla="*/ 0 w 127"/>
                <a:gd name="T23" fmla="*/ 1 h 135"/>
                <a:gd name="T24" fmla="*/ 0 w 127"/>
                <a:gd name="T25" fmla="*/ 1 h 135"/>
                <a:gd name="T26" fmla="*/ 0 w 127"/>
                <a:gd name="T27" fmla="*/ 1 h 135"/>
                <a:gd name="T28" fmla="*/ 0 w 127"/>
                <a:gd name="T29" fmla="*/ 2 h 135"/>
                <a:gd name="T30" fmla="*/ 0 w 127"/>
                <a:gd name="T31" fmla="*/ 2 h 135"/>
                <a:gd name="T32" fmla="*/ 0 w 127"/>
                <a:gd name="T33" fmla="*/ 2 h 135"/>
                <a:gd name="T34" fmla="*/ 0 w 127"/>
                <a:gd name="T35" fmla="*/ 2 h 135"/>
                <a:gd name="T36" fmla="*/ 0 w 127"/>
                <a:gd name="T37" fmla="*/ 3 h 135"/>
                <a:gd name="T38" fmla="*/ 0 w 127"/>
                <a:gd name="T39" fmla="*/ 3 h 135"/>
                <a:gd name="T40" fmla="*/ 0 w 127"/>
                <a:gd name="T41" fmla="*/ 2 h 135"/>
                <a:gd name="T42" fmla="*/ 0 w 127"/>
                <a:gd name="T43" fmla="*/ 2 h 135"/>
                <a:gd name="T44" fmla="*/ 0 w 127"/>
                <a:gd name="T45" fmla="*/ 2 h 135"/>
                <a:gd name="T46" fmla="*/ 0 w 127"/>
                <a:gd name="T47" fmla="*/ 2 h 135"/>
                <a:gd name="T48" fmla="*/ 0 w 127"/>
                <a:gd name="T49" fmla="*/ 2 h 135"/>
                <a:gd name="T50" fmla="*/ 0 w 127"/>
                <a:gd name="T51" fmla="*/ 1 h 135"/>
                <a:gd name="T52" fmla="*/ 0 w 127"/>
                <a:gd name="T53" fmla="*/ 1 h 135"/>
                <a:gd name="T54" fmla="*/ 1 w 127"/>
                <a:gd name="T55" fmla="*/ 1 h 135"/>
                <a:gd name="T56" fmla="*/ 1 w 127"/>
                <a:gd name="T57" fmla="*/ 1 h 135"/>
                <a:gd name="T58" fmla="*/ 1 w 127"/>
                <a:gd name="T59" fmla="*/ 1 h 135"/>
                <a:gd name="T60" fmla="*/ 1 w 127"/>
                <a:gd name="T61" fmla="*/ 1 h 135"/>
                <a:gd name="T62" fmla="*/ 1 w 127"/>
                <a:gd name="T63" fmla="*/ 1 h 135"/>
                <a:gd name="T64" fmla="*/ 1 w 127"/>
                <a:gd name="T65" fmla="*/ 1 h 135"/>
                <a:gd name="T66" fmla="*/ 1 w 127"/>
                <a:gd name="T67" fmla="*/ 0 h 135"/>
                <a:gd name="T68" fmla="*/ 1 w 127"/>
                <a:gd name="T69" fmla="*/ 0 h 135"/>
                <a:gd name="T70" fmla="*/ 1 w 127"/>
                <a:gd name="T71" fmla="*/ 0 h 135"/>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127"/>
                <a:gd name="T109" fmla="*/ 0 h 135"/>
                <a:gd name="T110" fmla="*/ 127 w 127"/>
                <a:gd name="T111" fmla="*/ 135 h 135"/>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127" h="135">
                  <a:moveTo>
                    <a:pt x="115" y="0"/>
                  </a:moveTo>
                  <a:lnTo>
                    <a:pt x="114" y="0"/>
                  </a:lnTo>
                  <a:lnTo>
                    <a:pt x="110" y="2"/>
                  </a:lnTo>
                  <a:lnTo>
                    <a:pt x="104" y="4"/>
                  </a:lnTo>
                  <a:lnTo>
                    <a:pt x="97" y="8"/>
                  </a:lnTo>
                  <a:lnTo>
                    <a:pt x="88" y="11"/>
                  </a:lnTo>
                  <a:lnTo>
                    <a:pt x="79" y="16"/>
                  </a:lnTo>
                  <a:lnTo>
                    <a:pt x="69" y="22"/>
                  </a:lnTo>
                  <a:lnTo>
                    <a:pt x="60" y="28"/>
                  </a:lnTo>
                  <a:lnTo>
                    <a:pt x="51" y="33"/>
                  </a:lnTo>
                  <a:lnTo>
                    <a:pt x="43" y="40"/>
                  </a:lnTo>
                  <a:lnTo>
                    <a:pt x="36" y="48"/>
                  </a:lnTo>
                  <a:lnTo>
                    <a:pt x="29" y="55"/>
                  </a:lnTo>
                  <a:lnTo>
                    <a:pt x="23" y="61"/>
                  </a:lnTo>
                  <a:lnTo>
                    <a:pt x="20" y="67"/>
                  </a:lnTo>
                  <a:lnTo>
                    <a:pt x="18" y="70"/>
                  </a:lnTo>
                  <a:lnTo>
                    <a:pt x="16" y="71"/>
                  </a:lnTo>
                  <a:lnTo>
                    <a:pt x="0" y="114"/>
                  </a:lnTo>
                  <a:lnTo>
                    <a:pt x="16" y="135"/>
                  </a:lnTo>
                  <a:lnTo>
                    <a:pt x="16" y="132"/>
                  </a:lnTo>
                  <a:lnTo>
                    <a:pt x="16" y="127"/>
                  </a:lnTo>
                  <a:lnTo>
                    <a:pt x="16" y="117"/>
                  </a:lnTo>
                  <a:lnTo>
                    <a:pt x="19" y="106"/>
                  </a:lnTo>
                  <a:lnTo>
                    <a:pt x="23" y="92"/>
                  </a:lnTo>
                  <a:lnTo>
                    <a:pt x="31" y="77"/>
                  </a:lnTo>
                  <a:lnTo>
                    <a:pt x="43" y="62"/>
                  </a:lnTo>
                  <a:lnTo>
                    <a:pt x="60" y="47"/>
                  </a:lnTo>
                  <a:lnTo>
                    <a:pt x="77" y="33"/>
                  </a:lnTo>
                  <a:lnTo>
                    <a:pt x="92" y="23"/>
                  </a:lnTo>
                  <a:lnTo>
                    <a:pt x="104" y="15"/>
                  </a:lnTo>
                  <a:lnTo>
                    <a:pt x="113" y="9"/>
                  </a:lnTo>
                  <a:lnTo>
                    <a:pt x="119" y="4"/>
                  </a:lnTo>
                  <a:lnTo>
                    <a:pt x="123" y="2"/>
                  </a:lnTo>
                  <a:lnTo>
                    <a:pt x="126" y="0"/>
                  </a:lnTo>
                  <a:lnTo>
                    <a:pt x="127" y="0"/>
                  </a:lnTo>
                  <a:lnTo>
                    <a:pt x="115" y="0"/>
                  </a:lnTo>
                  <a:close/>
                </a:path>
              </a:pathLst>
            </a:custGeom>
            <a:solidFill>
              <a:srgbClr val="000000"/>
            </a:solidFill>
            <a:ln w="9525">
              <a:noFill/>
              <a:round/>
              <a:headEnd/>
              <a:tailEnd/>
            </a:ln>
          </p:spPr>
          <p:txBody>
            <a:bodyPr/>
            <a:lstStyle/>
            <a:p>
              <a:endParaRPr lang="en-US"/>
            </a:p>
          </p:txBody>
        </p:sp>
        <p:sp>
          <p:nvSpPr>
            <p:cNvPr id="18459" name="Freeform 227"/>
            <p:cNvSpPr>
              <a:spLocks/>
            </p:cNvSpPr>
            <p:nvPr/>
          </p:nvSpPr>
          <p:spPr bwMode="auto">
            <a:xfrm>
              <a:off x="2632" y="2276"/>
              <a:ext cx="64" cy="67"/>
            </a:xfrm>
            <a:custGeom>
              <a:avLst/>
              <a:gdLst>
                <a:gd name="T0" fmla="*/ 2 w 127"/>
                <a:gd name="T1" fmla="*/ 0 h 133"/>
                <a:gd name="T2" fmla="*/ 2 w 127"/>
                <a:gd name="T3" fmla="*/ 0 h 133"/>
                <a:gd name="T4" fmla="*/ 2 w 127"/>
                <a:gd name="T5" fmla="*/ 1 h 133"/>
                <a:gd name="T6" fmla="*/ 2 w 127"/>
                <a:gd name="T7" fmla="*/ 1 h 133"/>
                <a:gd name="T8" fmla="*/ 2 w 127"/>
                <a:gd name="T9" fmla="*/ 1 h 133"/>
                <a:gd name="T10" fmla="*/ 2 w 127"/>
                <a:gd name="T11" fmla="*/ 1 h 133"/>
                <a:gd name="T12" fmla="*/ 2 w 127"/>
                <a:gd name="T13" fmla="*/ 1 h 133"/>
                <a:gd name="T14" fmla="*/ 2 w 127"/>
                <a:gd name="T15" fmla="*/ 1 h 133"/>
                <a:gd name="T16" fmla="*/ 1 w 127"/>
                <a:gd name="T17" fmla="*/ 1 h 133"/>
                <a:gd name="T18" fmla="*/ 1 w 127"/>
                <a:gd name="T19" fmla="*/ 1 h 133"/>
                <a:gd name="T20" fmla="*/ 1 w 127"/>
                <a:gd name="T21" fmla="*/ 1 h 133"/>
                <a:gd name="T22" fmla="*/ 1 w 127"/>
                <a:gd name="T23" fmla="*/ 1 h 133"/>
                <a:gd name="T24" fmla="*/ 1 w 127"/>
                <a:gd name="T25" fmla="*/ 1 h 133"/>
                <a:gd name="T26" fmla="*/ 1 w 127"/>
                <a:gd name="T27" fmla="*/ 1 h 133"/>
                <a:gd name="T28" fmla="*/ 1 w 127"/>
                <a:gd name="T29" fmla="*/ 2 h 133"/>
                <a:gd name="T30" fmla="*/ 1 w 127"/>
                <a:gd name="T31" fmla="*/ 2 h 133"/>
                <a:gd name="T32" fmla="*/ 1 w 127"/>
                <a:gd name="T33" fmla="*/ 2 h 133"/>
                <a:gd name="T34" fmla="*/ 0 w 127"/>
                <a:gd name="T35" fmla="*/ 2 h 133"/>
                <a:gd name="T36" fmla="*/ 1 w 127"/>
                <a:gd name="T37" fmla="*/ 3 h 133"/>
                <a:gd name="T38" fmla="*/ 1 w 127"/>
                <a:gd name="T39" fmla="*/ 3 h 133"/>
                <a:gd name="T40" fmla="*/ 1 w 127"/>
                <a:gd name="T41" fmla="*/ 2 h 133"/>
                <a:gd name="T42" fmla="*/ 1 w 127"/>
                <a:gd name="T43" fmla="*/ 2 h 133"/>
                <a:gd name="T44" fmla="*/ 1 w 127"/>
                <a:gd name="T45" fmla="*/ 2 h 133"/>
                <a:gd name="T46" fmla="*/ 1 w 127"/>
                <a:gd name="T47" fmla="*/ 2 h 133"/>
                <a:gd name="T48" fmla="*/ 1 w 127"/>
                <a:gd name="T49" fmla="*/ 2 h 133"/>
                <a:gd name="T50" fmla="*/ 1 w 127"/>
                <a:gd name="T51" fmla="*/ 1 h 133"/>
                <a:gd name="T52" fmla="*/ 1 w 127"/>
                <a:gd name="T53" fmla="*/ 1 h 133"/>
                <a:gd name="T54" fmla="*/ 2 w 127"/>
                <a:gd name="T55" fmla="*/ 1 h 133"/>
                <a:gd name="T56" fmla="*/ 2 w 127"/>
                <a:gd name="T57" fmla="*/ 1 h 133"/>
                <a:gd name="T58" fmla="*/ 2 w 127"/>
                <a:gd name="T59" fmla="*/ 1 h 133"/>
                <a:gd name="T60" fmla="*/ 2 w 127"/>
                <a:gd name="T61" fmla="*/ 1 h 133"/>
                <a:gd name="T62" fmla="*/ 2 w 127"/>
                <a:gd name="T63" fmla="*/ 1 h 133"/>
                <a:gd name="T64" fmla="*/ 2 w 127"/>
                <a:gd name="T65" fmla="*/ 1 h 133"/>
                <a:gd name="T66" fmla="*/ 2 w 127"/>
                <a:gd name="T67" fmla="*/ 0 h 133"/>
                <a:gd name="T68" fmla="*/ 2 w 127"/>
                <a:gd name="T69" fmla="*/ 0 h 133"/>
                <a:gd name="T70" fmla="*/ 2 w 127"/>
                <a:gd name="T71" fmla="*/ 0 h 133"/>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127"/>
                <a:gd name="T109" fmla="*/ 0 h 133"/>
                <a:gd name="T110" fmla="*/ 127 w 127"/>
                <a:gd name="T111" fmla="*/ 133 h 133"/>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127" h="133">
                  <a:moveTo>
                    <a:pt x="114" y="0"/>
                  </a:moveTo>
                  <a:lnTo>
                    <a:pt x="113" y="0"/>
                  </a:lnTo>
                  <a:lnTo>
                    <a:pt x="109" y="2"/>
                  </a:lnTo>
                  <a:lnTo>
                    <a:pt x="103" y="4"/>
                  </a:lnTo>
                  <a:lnTo>
                    <a:pt x="96" y="8"/>
                  </a:lnTo>
                  <a:lnTo>
                    <a:pt x="87" y="11"/>
                  </a:lnTo>
                  <a:lnTo>
                    <a:pt x="78" y="16"/>
                  </a:lnTo>
                  <a:lnTo>
                    <a:pt x="68" y="22"/>
                  </a:lnTo>
                  <a:lnTo>
                    <a:pt x="59" y="27"/>
                  </a:lnTo>
                  <a:lnTo>
                    <a:pt x="51" y="33"/>
                  </a:lnTo>
                  <a:lnTo>
                    <a:pt x="43" y="40"/>
                  </a:lnTo>
                  <a:lnTo>
                    <a:pt x="35" y="47"/>
                  </a:lnTo>
                  <a:lnTo>
                    <a:pt x="29" y="54"/>
                  </a:lnTo>
                  <a:lnTo>
                    <a:pt x="23" y="61"/>
                  </a:lnTo>
                  <a:lnTo>
                    <a:pt x="19" y="65"/>
                  </a:lnTo>
                  <a:lnTo>
                    <a:pt x="17" y="69"/>
                  </a:lnTo>
                  <a:lnTo>
                    <a:pt x="15" y="70"/>
                  </a:lnTo>
                  <a:lnTo>
                    <a:pt x="0" y="114"/>
                  </a:lnTo>
                  <a:lnTo>
                    <a:pt x="15" y="133"/>
                  </a:lnTo>
                  <a:lnTo>
                    <a:pt x="15" y="131"/>
                  </a:lnTo>
                  <a:lnTo>
                    <a:pt x="15" y="125"/>
                  </a:lnTo>
                  <a:lnTo>
                    <a:pt x="15" y="116"/>
                  </a:lnTo>
                  <a:lnTo>
                    <a:pt x="18" y="105"/>
                  </a:lnTo>
                  <a:lnTo>
                    <a:pt x="22" y="92"/>
                  </a:lnTo>
                  <a:lnTo>
                    <a:pt x="30" y="77"/>
                  </a:lnTo>
                  <a:lnTo>
                    <a:pt x="42" y="62"/>
                  </a:lnTo>
                  <a:lnTo>
                    <a:pt x="59" y="47"/>
                  </a:lnTo>
                  <a:lnTo>
                    <a:pt x="76" y="33"/>
                  </a:lnTo>
                  <a:lnTo>
                    <a:pt x="91" y="23"/>
                  </a:lnTo>
                  <a:lnTo>
                    <a:pt x="103" y="15"/>
                  </a:lnTo>
                  <a:lnTo>
                    <a:pt x="112" y="8"/>
                  </a:lnTo>
                  <a:lnTo>
                    <a:pt x="119" y="4"/>
                  </a:lnTo>
                  <a:lnTo>
                    <a:pt x="124" y="1"/>
                  </a:lnTo>
                  <a:lnTo>
                    <a:pt x="126" y="0"/>
                  </a:lnTo>
                  <a:lnTo>
                    <a:pt x="127" y="0"/>
                  </a:lnTo>
                  <a:lnTo>
                    <a:pt x="114" y="0"/>
                  </a:lnTo>
                  <a:close/>
                </a:path>
              </a:pathLst>
            </a:custGeom>
            <a:solidFill>
              <a:srgbClr val="000000"/>
            </a:solidFill>
            <a:ln w="9525">
              <a:noFill/>
              <a:round/>
              <a:headEnd/>
              <a:tailEnd/>
            </a:ln>
          </p:spPr>
          <p:txBody>
            <a:bodyPr/>
            <a:lstStyle/>
            <a:p>
              <a:endParaRPr lang="en-US"/>
            </a:p>
          </p:txBody>
        </p:sp>
        <p:sp>
          <p:nvSpPr>
            <p:cNvPr id="18460" name="Freeform 228"/>
            <p:cNvSpPr>
              <a:spLocks/>
            </p:cNvSpPr>
            <p:nvPr/>
          </p:nvSpPr>
          <p:spPr bwMode="auto">
            <a:xfrm>
              <a:off x="2644" y="2290"/>
              <a:ext cx="63" cy="67"/>
            </a:xfrm>
            <a:custGeom>
              <a:avLst/>
              <a:gdLst>
                <a:gd name="T0" fmla="*/ 1 w 127"/>
                <a:gd name="T1" fmla="*/ 0 h 135"/>
                <a:gd name="T2" fmla="*/ 1 w 127"/>
                <a:gd name="T3" fmla="*/ 0 h 135"/>
                <a:gd name="T4" fmla="*/ 1 w 127"/>
                <a:gd name="T5" fmla="*/ 0 h 135"/>
                <a:gd name="T6" fmla="*/ 1 w 127"/>
                <a:gd name="T7" fmla="*/ 0 h 135"/>
                <a:gd name="T8" fmla="*/ 1 w 127"/>
                <a:gd name="T9" fmla="*/ 0 h 135"/>
                <a:gd name="T10" fmla="*/ 1 w 127"/>
                <a:gd name="T11" fmla="*/ 0 h 135"/>
                <a:gd name="T12" fmla="*/ 1 w 127"/>
                <a:gd name="T13" fmla="*/ 0 h 135"/>
                <a:gd name="T14" fmla="*/ 1 w 127"/>
                <a:gd name="T15" fmla="*/ 0 h 135"/>
                <a:gd name="T16" fmla="*/ 0 w 127"/>
                <a:gd name="T17" fmla="*/ 0 h 135"/>
                <a:gd name="T18" fmla="*/ 0 w 127"/>
                <a:gd name="T19" fmla="*/ 0 h 135"/>
                <a:gd name="T20" fmla="*/ 0 w 127"/>
                <a:gd name="T21" fmla="*/ 0 h 135"/>
                <a:gd name="T22" fmla="*/ 0 w 127"/>
                <a:gd name="T23" fmla="*/ 0 h 135"/>
                <a:gd name="T24" fmla="*/ 0 w 127"/>
                <a:gd name="T25" fmla="*/ 0 h 135"/>
                <a:gd name="T26" fmla="*/ 0 w 127"/>
                <a:gd name="T27" fmla="*/ 0 h 135"/>
                <a:gd name="T28" fmla="*/ 0 w 127"/>
                <a:gd name="T29" fmla="*/ 1 h 135"/>
                <a:gd name="T30" fmla="*/ 0 w 127"/>
                <a:gd name="T31" fmla="*/ 1 h 135"/>
                <a:gd name="T32" fmla="*/ 0 w 127"/>
                <a:gd name="T33" fmla="*/ 1 h 135"/>
                <a:gd name="T34" fmla="*/ 0 w 127"/>
                <a:gd name="T35" fmla="*/ 1 h 135"/>
                <a:gd name="T36" fmla="*/ 0 w 127"/>
                <a:gd name="T37" fmla="*/ 2 h 135"/>
                <a:gd name="T38" fmla="*/ 0 w 127"/>
                <a:gd name="T39" fmla="*/ 2 h 135"/>
                <a:gd name="T40" fmla="*/ 0 w 127"/>
                <a:gd name="T41" fmla="*/ 1 h 135"/>
                <a:gd name="T42" fmla="*/ 0 w 127"/>
                <a:gd name="T43" fmla="*/ 1 h 135"/>
                <a:gd name="T44" fmla="*/ 0 w 127"/>
                <a:gd name="T45" fmla="*/ 1 h 135"/>
                <a:gd name="T46" fmla="*/ 0 w 127"/>
                <a:gd name="T47" fmla="*/ 1 h 135"/>
                <a:gd name="T48" fmla="*/ 0 w 127"/>
                <a:gd name="T49" fmla="*/ 1 h 135"/>
                <a:gd name="T50" fmla="*/ 0 w 127"/>
                <a:gd name="T51" fmla="*/ 1 h 135"/>
                <a:gd name="T52" fmla="*/ 0 w 127"/>
                <a:gd name="T53" fmla="*/ 0 h 135"/>
                <a:gd name="T54" fmla="*/ 1 w 127"/>
                <a:gd name="T55" fmla="*/ 0 h 135"/>
                <a:gd name="T56" fmla="*/ 1 w 127"/>
                <a:gd name="T57" fmla="*/ 0 h 135"/>
                <a:gd name="T58" fmla="*/ 1 w 127"/>
                <a:gd name="T59" fmla="*/ 0 h 135"/>
                <a:gd name="T60" fmla="*/ 1 w 127"/>
                <a:gd name="T61" fmla="*/ 0 h 135"/>
                <a:gd name="T62" fmla="*/ 1 w 127"/>
                <a:gd name="T63" fmla="*/ 0 h 135"/>
                <a:gd name="T64" fmla="*/ 1 w 127"/>
                <a:gd name="T65" fmla="*/ 0 h 135"/>
                <a:gd name="T66" fmla="*/ 1 w 127"/>
                <a:gd name="T67" fmla="*/ 0 h 135"/>
                <a:gd name="T68" fmla="*/ 1 w 127"/>
                <a:gd name="T69" fmla="*/ 0 h 135"/>
                <a:gd name="T70" fmla="*/ 1 w 127"/>
                <a:gd name="T71" fmla="*/ 0 h 135"/>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127"/>
                <a:gd name="T109" fmla="*/ 0 h 135"/>
                <a:gd name="T110" fmla="*/ 127 w 127"/>
                <a:gd name="T111" fmla="*/ 135 h 135"/>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127" h="135">
                  <a:moveTo>
                    <a:pt x="116" y="0"/>
                  </a:moveTo>
                  <a:lnTo>
                    <a:pt x="114" y="0"/>
                  </a:lnTo>
                  <a:lnTo>
                    <a:pt x="110" y="3"/>
                  </a:lnTo>
                  <a:lnTo>
                    <a:pt x="104" y="5"/>
                  </a:lnTo>
                  <a:lnTo>
                    <a:pt x="97" y="8"/>
                  </a:lnTo>
                  <a:lnTo>
                    <a:pt x="88" y="13"/>
                  </a:lnTo>
                  <a:lnTo>
                    <a:pt x="79" y="18"/>
                  </a:lnTo>
                  <a:lnTo>
                    <a:pt x="70" y="23"/>
                  </a:lnTo>
                  <a:lnTo>
                    <a:pt x="60" y="29"/>
                  </a:lnTo>
                  <a:lnTo>
                    <a:pt x="51" y="35"/>
                  </a:lnTo>
                  <a:lnTo>
                    <a:pt x="43" y="42"/>
                  </a:lnTo>
                  <a:lnTo>
                    <a:pt x="36" y="49"/>
                  </a:lnTo>
                  <a:lnTo>
                    <a:pt x="29" y="56"/>
                  </a:lnTo>
                  <a:lnTo>
                    <a:pt x="23" y="63"/>
                  </a:lnTo>
                  <a:lnTo>
                    <a:pt x="20" y="67"/>
                  </a:lnTo>
                  <a:lnTo>
                    <a:pt x="18" y="71"/>
                  </a:lnTo>
                  <a:lnTo>
                    <a:pt x="17" y="72"/>
                  </a:lnTo>
                  <a:lnTo>
                    <a:pt x="0" y="116"/>
                  </a:lnTo>
                  <a:lnTo>
                    <a:pt x="17" y="135"/>
                  </a:lnTo>
                  <a:lnTo>
                    <a:pt x="17" y="133"/>
                  </a:lnTo>
                  <a:lnTo>
                    <a:pt x="17" y="127"/>
                  </a:lnTo>
                  <a:lnTo>
                    <a:pt x="17" y="118"/>
                  </a:lnTo>
                  <a:lnTo>
                    <a:pt x="19" y="106"/>
                  </a:lnTo>
                  <a:lnTo>
                    <a:pt x="23" y="94"/>
                  </a:lnTo>
                  <a:lnTo>
                    <a:pt x="32" y="79"/>
                  </a:lnTo>
                  <a:lnTo>
                    <a:pt x="43" y="64"/>
                  </a:lnTo>
                  <a:lnTo>
                    <a:pt x="60" y="49"/>
                  </a:lnTo>
                  <a:lnTo>
                    <a:pt x="78" y="35"/>
                  </a:lnTo>
                  <a:lnTo>
                    <a:pt x="93" y="25"/>
                  </a:lnTo>
                  <a:lnTo>
                    <a:pt x="104" y="15"/>
                  </a:lnTo>
                  <a:lnTo>
                    <a:pt x="113" y="10"/>
                  </a:lnTo>
                  <a:lnTo>
                    <a:pt x="119" y="5"/>
                  </a:lnTo>
                  <a:lnTo>
                    <a:pt x="124" y="3"/>
                  </a:lnTo>
                  <a:lnTo>
                    <a:pt x="126" y="0"/>
                  </a:lnTo>
                  <a:lnTo>
                    <a:pt x="127" y="0"/>
                  </a:lnTo>
                  <a:lnTo>
                    <a:pt x="116" y="0"/>
                  </a:lnTo>
                  <a:close/>
                </a:path>
              </a:pathLst>
            </a:custGeom>
            <a:solidFill>
              <a:srgbClr val="000000"/>
            </a:solidFill>
            <a:ln w="9525">
              <a:noFill/>
              <a:round/>
              <a:headEnd/>
              <a:tailEnd/>
            </a:ln>
          </p:spPr>
          <p:txBody>
            <a:bodyPr/>
            <a:lstStyle/>
            <a:p>
              <a:endParaRPr lang="en-US"/>
            </a:p>
          </p:txBody>
        </p:sp>
        <p:sp>
          <p:nvSpPr>
            <p:cNvPr id="18461" name="Freeform 229"/>
            <p:cNvSpPr>
              <a:spLocks/>
            </p:cNvSpPr>
            <p:nvPr/>
          </p:nvSpPr>
          <p:spPr bwMode="auto">
            <a:xfrm>
              <a:off x="2655" y="2304"/>
              <a:ext cx="64" cy="68"/>
            </a:xfrm>
            <a:custGeom>
              <a:avLst/>
              <a:gdLst>
                <a:gd name="T0" fmla="*/ 2 w 127"/>
                <a:gd name="T1" fmla="*/ 0 h 135"/>
                <a:gd name="T2" fmla="*/ 2 w 127"/>
                <a:gd name="T3" fmla="*/ 0 h 135"/>
                <a:gd name="T4" fmla="*/ 2 w 127"/>
                <a:gd name="T5" fmla="*/ 1 h 135"/>
                <a:gd name="T6" fmla="*/ 2 w 127"/>
                <a:gd name="T7" fmla="*/ 1 h 135"/>
                <a:gd name="T8" fmla="*/ 2 w 127"/>
                <a:gd name="T9" fmla="*/ 1 h 135"/>
                <a:gd name="T10" fmla="*/ 2 w 127"/>
                <a:gd name="T11" fmla="*/ 1 h 135"/>
                <a:gd name="T12" fmla="*/ 2 w 127"/>
                <a:gd name="T13" fmla="*/ 1 h 135"/>
                <a:gd name="T14" fmla="*/ 2 w 127"/>
                <a:gd name="T15" fmla="*/ 1 h 135"/>
                <a:gd name="T16" fmla="*/ 1 w 127"/>
                <a:gd name="T17" fmla="*/ 1 h 135"/>
                <a:gd name="T18" fmla="*/ 1 w 127"/>
                <a:gd name="T19" fmla="*/ 1 h 135"/>
                <a:gd name="T20" fmla="*/ 1 w 127"/>
                <a:gd name="T21" fmla="*/ 1 h 135"/>
                <a:gd name="T22" fmla="*/ 1 w 127"/>
                <a:gd name="T23" fmla="*/ 1 h 135"/>
                <a:gd name="T24" fmla="*/ 1 w 127"/>
                <a:gd name="T25" fmla="*/ 1 h 135"/>
                <a:gd name="T26" fmla="*/ 1 w 127"/>
                <a:gd name="T27" fmla="*/ 1 h 135"/>
                <a:gd name="T28" fmla="*/ 1 w 127"/>
                <a:gd name="T29" fmla="*/ 2 h 135"/>
                <a:gd name="T30" fmla="*/ 1 w 127"/>
                <a:gd name="T31" fmla="*/ 2 h 135"/>
                <a:gd name="T32" fmla="*/ 1 w 127"/>
                <a:gd name="T33" fmla="*/ 2 h 135"/>
                <a:gd name="T34" fmla="*/ 0 w 127"/>
                <a:gd name="T35" fmla="*/ 2 h 135"/>
                <a:gd name="T36" fmla="*/ 1 w 127"/>
                <a:gd name="T37" fmla="*/ 3 h 135"/>
                <a:gd name="T38" fmla="*/ 1 w 127"/>
                <a:gd name="T39" fmla="*/ 3 h 135"/>
                <a:gd name="T40" fmla="*/ 1 w 127"/>
                <a:gd name="T41" fmla="*/ 2 h 135"/>
                <a:gd name="T42" fmla="*/ 1 w 127"/>
                <a:gd name="T43" fmla="*/ 2 h 135"/>
                <a:gd name="T44" fmla="*/ 1 w 127"/>
                <a:gd name="T45" fmla="*/ 2 h 135"/>
                <a:gd name="T46" fmla="*/ 1 w 127"/>
                <a:gd name="T47" fmla="*/ 2 h 135"/>
                <a:gd name="T48" fmla="*/ 1 w 127"/>
                <a:gd name="T49" fmla="*/ 2 h 135"/>
                <a:gd name="T50" fmla="*/ 1 w 127"/>
                <a:gd name="T51" fmla="*/ 1 h 135"/>
                <a:gd name="T52" fmla="*/ 1 w 127"/>
                <a:gd name="T53" fmla="*/ 1 h 135"/>
                <a:gd name="T54" fmla="*/ 2 w 127"/>
                <a:gd name="T55" fmla="*/ 1 h 135"/>
                <a:gd name="T56" fmla="*/ 2 w 127"/>
                <a:gd name="T57" fmla="*/ 1 h 135"/>
                <a:gd name="T58" fmla="*/ 2 w 127"/>
                <a:gd name="T59" fmla="*/ 1 h 135"/>
                <a:gd name="T60" fmla="*/ 2 w 127"/>
                <a:gd name="T61" fmla="*/ 1 h 135"/>
                <a:gd name="T62" fmla="*/ 2 w 127"/>
                <a:gd name="T63" fmla="*/ 1 h 135"/>
                <a:gd name="T64" fmla="*/ 2 w 127"/>
                <a:gd name="T65" fmla="*/ 1 h 135"/>
                <a:gd name="T66" fmla="*/ 2 w 127"/>
                <a:gd name="T67" fmla="*/ 0 h 135"/>
                <a:gd name="T68" fmla="*/ 2 w 127"/>
                <a:gd name="T69" fmla="*/ 0 h 135"/>
                <a:gd name="T70" fmla="*/ 2 w 127"/>
                <a:gd name="T71" fmla="*/ 0 h 135"/>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127"/>
                <a:gd name="T109" fmla="*/ 0 h 135"/>
                <a:gd name="T110" fmla="*/ 127 w 127"/>
                <a:gd name="T111" fmla="*/ 135 h 135"/>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127" h="135">
                  <a:moveTo>
                    <a:pt x="116" y="0"/>
                  </a:moveTo>
                  <a:lnTo>
                    <a:pt x="114" y="0"/>
                  </a:lnTo>
                  <a:lnTo>
                    <a:pt x="110" y="2"/>
                  </a:lnTo>
                  <a:lnTo>
                    <a:pt x="104" y="5"/>
                  </a:lnTo>
                  <a:lnTo>
                    <a:pt x="97" y="8"/>
                  </a:lnTo>
                  <a:lnTo>
                    <a:pt x="88" y="13"/>
                  </a:lnTo>
                  <a:lnTo>
                    <a:pt x="79" y="17"/>
                  </a:lnTo>
                  <a:lnTo>
                    <a:pt x="70" y="22"/>
                  </a:lnTo>
                  <a:lnTo>
                    <a:pt x="60" y="28"/>
                  </a:lnTo>
                  <a:lnTo>
                    <a:pt x="51" y="35"/>
                  </a:lnTo>
                  <a:lnTo>
                    <a:pt x="43" y="42"/>
                  </a:lnTo>
                  <a:lnTo>
                    <a:pt x="36" y="49"/>
                  </a:lnTo>
                  <a:lnTo>
                    <a:pt x="29" y="56"/>
                  </a:lnTo>
                  <a:lnTo>
                    <a:pt x="24" y="62"/>
                  </a:lnTo>
                  <a:lnTo>
                    <a:pt x="20" y="67"/>
                  </a:lnTo>
                  <a:lnTo>
                    <a:pt x="18" y="71"/>
                  </a:lnTo>
                  <a:lnTo>
                    <a:pt x="17" y="72"/>
                  </a:lnTo>
                  <a:lnTo>
                    <a:pt x="0" y="115"/>
                  </a:lnTo>
                  <a:lnTo>
                    <a:pt x="17" y="135"/>
                  </a:lnTo>
                  <a:lnTo>
                    <a:pt x="17" y="133"/>
                  </a:lnTo>
                  <a:lnTo>
                    <a:pt x="17" y="127"/>
                  </a:lnTo>
                  <a:lnTo>
                    <a:pt x="17" y="118"/>
                  </a:lnTo>
                  <a:lnTo>
                    <a:pt x="19" y="106"/>
                  </a:lnTo>
                  <a:lnTo>
                    <a:pt x="24" y="94"/>
                  </a:lnTo>
                  <a:lnTo>
                    <a:pt x="32" y="79"/>
                  </a:lnTo>
                  <a:lnTo>
                    <a:pt x="43" y="64"/>
                  </a:lnTo>
                  <a:lnTo>
                    <a:pt x="60" y="49"/>
                  </a:lnTo>
                  <a:lnTo>
                    <a:pt x="78" y="35"/>
                  </a:lnTo>
                  <a:lnTo>
                    <a:pt x="93" y="24"/>
                  </a:lnTo>
                  <a:lnTo>
                    <a:pt x="104" y="15"/>
                  </a:lnTo>
                  <a:lnTo>
                    <a:pt x="113" y="9"/>
                  </a:lnTo>
                  <a:lnTo>
                    <a:pt x="120" y="5"/>
                  </a:lnTo>
                  <a:lnTo>
                    <a:pt x="124" y="2"/>
                  </a:lnTo>
                  <a:lnTo>
                    <a:pt x="126" y="0"/>
                  </a:lnTo>
                  <a:lnTo>
                    <a:pt x="127" y="0"/>
                  </a:lnTo>
                  <a:lnTo>
                    <a:pt x="116" y="0"/>
                  </a:lnTo>
                  <a:close/>
                </a:path>
              </a:pathLst>
            </a:custGeom>
            <a:solidFill>
              <a:srgbClr val="000000"/>
            </a:solidFill>
            <a:ln w="9525">
              <a:noFill/>
              <a:round/>
              <a:headEnd/>
              <a:tailEnd/>
            </a:ln>
          </p:spPr>
          <p:txBody>
            <a:bodyPr/>
            <a:lstStyle/>
            <a:p>
              <a:endParaRPr lang="en-US"/>
            </a:p>
          </p:txBody>
        </p:sp>
        <p:sp>
          <p:nvSpPr>
            <p:cNvPr id="18462" name="Freeform 230"/>
            <p:cNvSpPr>
              <a:spLocks/>
            </p:cNvSpPr>
            <p:nvPr/>
          </p:nvSpPr>
          <p:spPr bwMode="auto">
            <a:xfrm>
              <a:off x="2667" y="2319"/>
              <a:ext cx="64" cy="67"/>
            </a:xfrm>
            <a:custGeom>
              <a:avLst/>
              <a:gdLst>
                <a:gd name="T0" fmla="*/ 2 w 126"/>
                <a:gd name="T1" fmla="*/ 0 h 135"/>
                <a:gd name="T2" fmla="*/ 2 w 126"/>
                <a:gd name="T3" fmla="*/ 0 h 135"/>
                <a:gd name="T4" fmla="*/ 2 w 126"/>
                <a:gd name="T5" fmla="*/ 0 h 135"/>
                <a:gd name="T6" fmla="*/ 2 w 126"/>
                <a:gd name="T7" fmla="*/ 0 h 135"/>
                <a:gd name="T8" fmla="*/ 2 w 126"/>
                <a:gd name="T9" fmla="*/ 0 h 135"/>
                <a:gd name="T10" fmla="*/ 2 w 126"/>
                <a:gd name="T11" fmla="*/ 0 h 135"/>
                <a:gd name="T12" fmla="*/ 2 w 126"/>
                <a:gd name="T13" fmla="*/ 0 h 135"/>
                <a:gd name="T14" fmla="*/ 2 w 126"/>
                <a:gd name="T15" fmla="*/ 0 h 135"/>
                <a:gd name="T16" fmla="*/ 1 w 126"/>
                <a:gd name="T17" fmla="*/ 0 h 135"/>
                <a:gd name="T18" fmla="*/ 1 w 126"/>
                <a:gd name="T19" fmla="*/ 0 h 135"/>
                <a:gd name="T20" fmla="*/ 1 w 126"/>
                <a:gd name="T21" fmla="*/ 0 h 135"/>
                <a:gd name="T22" fmla="*/ 1 w 126"/>
                <a:gd name="T23" fmla="*/ 0 h 135"/>
                <a:gd name="T24" fmla="*/ 1 w 126"/>
                <a:gd name="T25" fmla="*/ 0 h 135"/>
                <a:gd name="T26" fmla="*/ 1 w 126"/>
                <a:gd name="T27" fmla="*/ 0 h 135"/>
                <a:gd name="T28" fmla="*/ 1 w 126"/>
                <a:gd name="T29" fmla="*/ 1 h 135"/>
                <a:gd name="T30" fmla="*/ 1 w 126"/>
                <a:gd name="T31" fmla="*/ 1 h 135"/>
                <a:gd name="T32" fmla="*/ 1 w 126"/>
                <a:gd name="T33" fmla="*/ 1 h 135"/>
                <a:gd name="T34" fmla="*/ 0 w 126"/>
                <a:gd name="T35" fmla="*/ 1 h 135"/>
                <a:gd name="T36" fmla="*/ 1 w 126"/>
                <a:gd name="T37" fmla="*/ 2 h 135"/>
                <a:gd name="T38" fmla="*/ 1 w 126"/>
                <a:gd name="T39" fmla="*/ 2 h 135"/>
                <a:gd name="T40" fmla="*/ 1 w 126"/>
                <a:gd name="T41" fmla="*/ 1 h 135"/>
                <a:gd name="T42" fmla="*/ 1 w 126"/>
                <a:gd name="T43" fmla="*/ 1 h 135"/>
                <a:gd name="T44" fmla="*/ 1 w 126"/>
                <a:gd name="T45" fmla="*/ 1 h 135"/>
                <a:gd name="T46" fmla="*/ 1 w 126"/>
                <a:gd name="T47" fmla="*/ 1 h 135"/>
                <a:gd name="T48" fmla="*/ 1 w 126"/>
                <a:gd name="T49" fmla="*/ 1 h 135"/>
                <a:gd name="T50" fmla="*/ 1 w 126"/>
                <a:gd name="T51" fmla="*/ 0 h 135"/>
                <a:gd name="T52" fmla="*/ 1 w 126"/>
                <a:gd name="T53" fmla="*/ 0 h 135"/>
                <a:gd name="T54" fmla="*/ 2 w 126"/>
                <a:gd name="T55" fmla="*/ 0 h 135"/>
                <a:gd name="T56" fmla="*/ 2 w 126"/>
                <a:gd name="T57" fmla="*/ 0 h 135"/>
                <a:gd name="T58" fmla="*/ 2 w 126"/>
                <a:gd name="T59" fmla="*/ 0 h 135"/>
                <a:gd name="T60" fmla="*/ 2 w 126"/>
                <a:gd name="T61" fmla="*/ 0 h 135"/>
                <a:gd name="T62" fmla="*/ 2 w 126"/>
                <a:gd name="T63" fmla="*/ 0 h 135"/>
                <a:gd name="T64" fmla="*/ 2 w 126"/>
                <a:gd name="T65" fmla="*/ 0 h 135"/>
                <a:gd name="T66" fmla="*/ 2 w 126"/>
                <a:gd name="T67" fmla="*/ 0 h 135"/>
                <a:gd name="T68" fmla="*/ 3 w 126"/>
                <a:gd name="T69" fmla="*/ 0 h 135"/>
                <a:gd name="T70" fmla="*/ 2 w 126"/>
                <a:gd name="T71" fmla="*/ 0 h 135"/>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126"/>
                <a:gd name="T109" fmla="*/ 0 h 135"/>
                <a:gd name="T110" fmla="*/ 126 w 126"/>
                <a:gd name="T111" fmla="*/ 135 h 135"/>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126" h="135">
                  <a:moveTo>
                    <a:pt x="115" y="0"/>
                  </a:moveTo>
                  <a:lnTo>
                    <a:pt x="114" y="0"/>
                  </a:lnTo>
                  <a:lnTo>
                    <a:pt x="109" y="2"/>
                  </a:lnTo>
                  <a:lnTo>
                    <a:pt x="103" y="5"/>
                  </a:lnTo>
                  <a:lnTo>
                    <a:pt x="95" y="8"/>
                  </a:lnTo>
                  <a:lnTo>
                    <a:pt x="87" y="13"/>
                  </a:lnTo>
                  <a:lnTo>
                    <a:pt x="78" y="17"/>
                  </a:lnTo>
                  <a:lnTo>
                    <a:pt x="68" y="22"/>
                  </a:lnTo>
                  <a:lnTo>
                    <a:pt x="58" y="28"/>
                  </a:lnTo>
                  <a:lnTo>
                    <a:pt x="50" y="35"/>
                  </a:lnTo>
                  <a:lnTo>
                    <a:pt x="42" y="42"/>
                  </a:lnTo>
                  <a:lnTo>
                    <a:pt x="35" y="48"/>
                  </a:lnTo>
                  <a:lnTo>
                    <a:pt x="28" y="55"/>
                  </a:lnTo>
                  <a:lnTo>
                    <a:pt x="23" y="62"/>
                  </a:lnTo>
                  <a:lnTo>
                    <a:pt x="19" y="67"/>
                  </a:lnTo>
                  <a:lnTo>
                    <a:pt x="17" y="70"/>
                  </a:lnTo>
                  <a:lnTo>
                    <a:pt x="16" y="71"/>
                  </a:lnTo>
                  <a:lnTo>
                    <a:pt x="0" y="115"/>
                  </a:lnTo>
                  <a:lnTo>
                    <a:pt x="16" y="135"/>
                  </a:lnTo>
                  <a:lnTo>
                    <a:pt x="16" y="133"/>
                  </a:lnTo>
                  <a:lnTo>
                    <a:pt x="16" y="127"/>
                  </a:lnTo>
                  <a:lnTo>
                    <a:pt x="16" y="118"/>
                  </a:lnTo>
                  <a:lnTo>
                    <a:pt x="18" y="106"/>
                  </a:lnTo>
                  <a:lnTo>
                    <a:pt x="23" y="93"/>
                  </a:lnTo>
                  <a:lnTo>
                    <a:pt x="31" y="78"/>
                  </a:lnTo>
                  <a:lnTo>
                    <a:pt x="42" y="63"/>
                  </a:lnTo>
                  <a:lnTo>
                    <a:pt x="58" y="48"/>
                  </a:lnTo>
                  <a:lnTo>
                    <a:pt x="76" y="35"/>
                  </a:lnTo>
                  <a:lnTo>
                    <a:pt x="91" y="24"/>
                  </a:lnTo>
                  <a:lnTo>
                    <a:pt x="102" y="15"/>
                  </a:lnTo>
                  <a:lnTo>
                    <a:pt x="111" y="9"/>
                  </a:lnTo>
                  <a:lnTo>
                    <a:pt x="118" y="5"/>
                  </a:lnTo>
                  <a:lnTo>
                    <a:pt x="123" y="2"/>
                  </a:lnTo>
                  <a:lnTo>
                    <a:pt x="125" y="0"/>
                  </a:lnTo>
                  <a:lnTo>
                    <a:pt x="126" y="0"/>
                  </a:lnTo>
                  <a:lnTo>
                    <a:pt x="115" y="0"/>
                  </a:lnTo>
                  <a:close/>
                </a:path>
              </a:pathLst>
            </a:custGeom>
            <a:solidFill>
              <a:srgbClr val="000000"/>
            </a:solidFill>
            <a:ln w="9525">
              <a:noFill/>
              <a:round/>
              <a:headEnd/>
              <a:tailEnd/>
            </a:ln>
          </p:spPr>
          <p:txBody>
            <a:bodyPr/>
            <a:lstStyle/>
            <a:p>
              <a:endParaRPr lang="en-US"/>
            </a:p>
          </p:txBody>
        </p:sp>
        <p:sp>
          <p:nvSpPr>
            <p:cNvPr id="18463" name="Freeform 231"/>
            <p:cNvSpPr>
              <a:spLocks/>
            </p:cNvSpPr>
            <p:nvPr/>
          </p:nvSpPr>
          <p:spPr bwMode="auto">
            <a:xfrm>
              <a:off x="2679" y="2333"/>
              <a:ext cx="63" cy="67"/>
            </a:xfrm>
            <a:custGeom>
              <a:avLst/>
              <a:gdLst>
                <a:gd name="T0" fmla="*/ 2 w 126"/>
                <a:gd name="T1" fmla="*/ 0 h 135"/>
                <a:gd name="T2" fmla="*/ 2 w 126"/>
                <a:gd name="T3" fmla="*/ 0 h 135"/>
                <a:gd name="T4" fmla="*/ 2 w 126"/>
                <a:gd name="T5" fmla="*/ 0 h 135"/>
                <a:gd name="T6" fmla="*/ 2 w 126"/>
                <a:gd name="T7" fmla="*/ 0 h 135"/>
                <a:gd name="T8" fmla="*/ 2 w 126"/>
                <a:gd name="T9" fmla="*/ 0 h 135"/>
                <a:gd name="T10" fmla="*/ 2 w 126"/>
                <a:gd name="T11" fmla="*/ 0 h 135"/>
                <a:gd name="T12" fmla="*/ 2 w 126"/>
                <a:gd name="T13" fmla="*/ 0 h 135"/>
                <a:gd name="T14" fmla="*/ 2 w 126"/>
                <a:gd name="T15" fmla="*/ 0 h 135"/>
                <a:gd name="T16" fmla="*/ 1 w 126"/>
                <a:gd name="T17" fmla="*/ 0 h 135"/>
                <a:gd name="T18" fmla="*/ 1 w 126"/>
                <a:gd name="T19" fmla="*/ 0 h 135"/>
                <a:gd name="T20" fmla="*/ 1 w 126"/>
                <a:gd name="T21" fmla="*/ 0 h 135"/>
                <a:gd name="T22" fmla="*/ 1 w 126"/>
                <a:gd name="T23" fmla="*/ 0 h 135"/>
                <a:gd name="T24" fmla="*/ 1 w 126"/>
                <a:gd name="T25" fmla="*/ 0 h 135"/>
                <a:gd name="T26" fmla="*/ 1 w 126"/>
                <a:gd name="T27" fmla="*/ 0 h 135"/>
                <a:gd name="T28" fmla="*/ 1 w 126"/>
                <a:gd name="T29" fmla="*/ 1 h 135"/>
                <a:gd name="T30" fmla="*/ 1 w 126"/>
                <a:gd name="T31" fmla="*/ 1 h 135"/>
                <a:gd name="T32" fmla="*/ 1 w 126"/>
                <a:gd name="T33" fmla="*/ 1 h 135"/>
                <a:gd name="T34" fmla="*/ 0 w 126"/>
                <a:gd name="T35" fmla="*/ 1 h 135"/>
                <a:gd name="T36" fmla="*/ 1 w 126"/>
                <a:gd name="T37" fmla="*/ 2 h 135"/>
                <a:gd name="T38" fmla="*/ 1 w 126"/>
                <a:gd name="T39" fmla="*/ 2 h 135"/>
                <a:gd name="T40" fmla="*/ 1 w 126"/>
                <a:gd name="T41" fmla="*/ 1 h 135"/>
                <a:gd name="T42" fmla="*/ 1 w 126"/>
                <a:gd name="T43" fmla="*/ 1 h 135"/>
                <a:gd name="T44" fmla="*/ 1 w 126"/>
                <a:gd name="T45" fmla="*/ 1 h 135"/>
                <a:gd name="T46" fmla="*/ 1 w 126"/>
                <a:gd name="T47" fmla="*/ 1 h 135"/>
                <a:gd name="T48" fmla="*/ 1 w 126"/>
                <a:gd name="T49" fmla="*/ 1 h 135"/>
                <a:gd name="T50" fmla="*/ 1 w 126"/>
                <a:gd name="T51" fmla="*/ 0 h 135"/>
                <a:gd name="T52" fmla="*/ 1 w 126"/>
                <a:gd name="T53" fmla="*/ 0 h 135"/>
                <a:gd name="T54" fmla="*/ 2 w 126"/>
                <a:gd name="T55" fmla="*/ 0 h 135"/>
                <a:gd name="T56" fmla="*/ 2 w 126"/>
                <a:gd name="T57" fmla="*/ 0 h 135"/>
                <a:gd name="T58" fmla="*/ 2 w 126"/>
                <a:gd name="T59" fmla="*/ 0 h 135"/>
                <a:gd name="T60" fmla="*/ 2 w 126"/>
                <a:gd name="T61" fmla="*/ 0 h 135"/>
                <a:gd name="T62" fmla="*/ 2 w 126"/>
                <a:gd name="T63" fmla="*/ 0 h 135"/>
                <a:gd name="T64" fmla="*/ 2 w 126"/>
                <a:gd name="T65" fmla="*/ 0 h 135"/>
                <a:gd name="T66" fmla="*/ 2 w 126"/>
                <a:gd name="T67" fmla="*/ 0 h 135"/>
                <a:gd name="T68" fmla="*/ 2 w 126"/>
                <a:gd name="T69" fmla="*/ 0 h 135"/>
                <a:gd name="T70" fmla="*/ 2 w 126"/>
                <a:gd name="T71" fmla="*/ 0 h 135"/>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126"/>
                <a:gd name="T109" fmla="*/ 0 h 135"/>
                <a:gd name="T110" fmla="*/ 126 w 126"/>
                <a:gd name="T111" fmla="*/ 135 h 135"/>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126" h="135">
                  <a:moveTo>
                    <a:pt x="115" y="0"/>
                  </a:moveTo>
                  <a:lnTo>
                    <a:pt x="114" y="0"/>
                  </a:lnTo>
                  <a:lnTo>
                    <a:pt x="109" y="2"/>
                  </a:lnTo>
                  <a:lnTo>
                    <a:pt x="103" y="4"/>
                  </a:lnTo>
                  <a:lnTo>
                    <a:pt x="96" y="8"/>
                  </a:lnTo>
                  <a:lnTo>
                    <a:pt x="87" y="13"/>
                  </a:lnTo>
                  <a:lnTo>
                    <a:pt x="78" y="17"/>
                  </a:lnTo>
                  <a:lnTo>
                    <a:pt x="69" y="22"/>
                  </a:lnTo>
                  <a:lnTo>
                    <a:pt x="60" y="27"/>
                  </a:lnTo>
                  <a:lnTo>
                    <a:pt x="50" y="34"/>
                  </a:lnTo>
                  <a:lnTo>
                    <a:pt x="42" y="41"/>
                  </a:lnTo>
                  <a:lnTo>
                    <a:pt x="35" y="48"/>
                  </a:lnTo>
                  <a:lnTo>
                    <a:pt x="28" y="55"/>
                  </a:lnTo>
                  <a:lnTo>
                    <a:pt x="23" y="62"/>
                  </a:lnTo>
                  <a:lnTo>
                    <a:pt x="19" y="67"/>
                  </a:lnTo>
                  <a:lnTo>
                    <a:pt x="17" y="70"/>
                  </a:lnTo>
                  <a:lnTo>
                    <a:pt x="16" y="71"/>
                  </a:lnTo>
                  <a:lnTo>
                    <a:pt x="0" y="115"/>
                  </a:lnTo>
                  <a:lnTo>
                    <a:pt x="16" y="135"/>
                  </a:lnTo>
                  <a:lnTo>
                    <a:pt x="16" y="132"/>
                  </a:lnTo>
                  <a:lnTo>
                    <a:pt x="16" y="127"/>
                  </a:lnTo>
                  <a:lnTo>
                    <a:pt x="16" y="117"/>
                  </a:lnTo>
                  <a:lnTo>
                    <a:pt x="18" y="106"/>
                  </a:lnTo>
                  <a:lnTo>
                    <a:pt x="23" y="92"/>
                  </a:lnTo>
                  <a:lnTo>
                    <a:pt x="31" y="78"/>
                  </a:lnTo>
                  <a:lnTo>
                    <a:pt x="42" y="62"/>
                  </a:lnTo>
                  <a:lnTo>
                    <a:pt x="60" y="47"/>
                  </a:lnTo>
                  <a:lnTo>
                    <a:pt x="77" y="33"/>
                  </a:lnTo>
                  <a:lnTo>
                    <a:pt x="92" y="23"/>
                  </a:lnTo>
                  <a:lnTo>
                    <a:pt x="103" y="15"/>
                  </a:lnTo>
                  <a:lnTo>
                    <a:pt x="112" y="9"/>
                  </a:lnTo>
                  <a:lnTo>
                    <a:pt x="118" y="4"/>
                  </a:lnTo>
                  <a:lnTo>
                    <a:pt x="123" y="2"/>
                  </a:lnTo>
                  <a:lnTo>
                    <a:pt x="125" y="0"/>
                  </a:lnTo>
                  <a:lnTo>
                    <a:pt x="126" y="0"/>
                  </a:lnTo>
                  <a:lnTo>
                    <a:pt x="115" y="0"/>
                  </a:lnTo>
                  <a:close/>
                </a:path>
              </a:pathLst>
            </a:custGeom>
            <a:solidFill>
              <a:srgbClr val="000000"/>
            </a:solidFill>
            <a:ln w="9525">
              <a:noFill/>
              <a:round/>
              <a:headEnd/>
              <a:tailEnd/>
            </a:ln>
          </p:spPr>
          <p:txBody>
            <a:bodyPr/>
            <a:lstStyle/>
            <a:p>
              <a:endParaRPr lang="en-US"/>
            </a:p>
          </p:txBody>
        </p:sp>
        <p:sp>
          <p:nvSpPr>
            <p:cNvPr id="18464" name="Freeform 232"/>
            <p:cNvSpPr>
              <a:spLocks/>
            </p:cNvSpPr>
            <p:nvPr/>
          </p:nvSpPr>
          <p:spPr bwMode="auto">
            <a:xfrm>
              <a:off x="2691" y="2347"/>
              <a:ext cx="63" cy="68"/>
            </a:xfrm>
            <a:custGeom>
              <a:avLst/>
              <a:gdLst>
                <a:gd name="T0" fmla="*/ 2 w 126"/>
                <a:gd name="T1" fmla="*/ 0 h 135"/>
                <a:gd name="T2" fmla="*/ 2 w 126"/>
                <a:gd name="T3" fmla="*/ 0 h 135"/>
                <a:gd name="T4" fmla="*/ 2 w 126"/>
                <a:gd name="T5" fmla="*/ 1 h 135"/>
                <a:gd name="T6" fmla="*/ 2 w 126"/>
                <a:gd name="T7" fmla="*/ 1 h 135"/>
                <a:gd name="T8" fmla="*/ 2 w 126"/>
                <a:gd name="T9" fmla="*/ 1 h 135"/>
                <a:gd name="T10" fmla="*/ 2 w 126"/>
                <a:gd name="T11" fmla="*/ 1 h 135"/>
                <a:gd name="T12" fmla="*/ 2 w 126"/>
                <a:gd name="T13" fmla="*/ 1 h 135"/>
                <a:gd name="T14" fmla="*/ 2 w 126"/>
                <a:gd name="T15" fmla="*/ 1 h 135"/>
                <a:gd name="T16" fmla="*/ 1 w 126"/>
                <a:gd name="T17" fmla="*/ 1 h 135"/>
                <a:gd name="T18" fmla="*/ 1 w 126"/>
                <a:gd name="T19" fmla="*/ 1 h 135"/>
                <a:gd name="T20" fmla="*/ 1 w 126"/>
                <a:gd name="T21" fmla="*/ 1 h 135"/>
                <a:gd name="T22" fmla="*/ 1 w 126"/>
                <a:gd name="T23" fmla="*/ 1 h 135"/>
                <a:gd name="T24" fmla="*/ 1 w 126"/>
                <a:gd name="T25" fmla="*/ 1 h 135"/>
                <a:gd name="T26" fmla="*/ 1 w 126"/>
                <a:gd name="T27" fmla="*/ 1 h 135"/>
                <a:gd name="T28" fmla="*/ 1 w 126"/>
                <a:gd name="T29" fmla="*/ 2 h 135"/>
                <a:gd name="T30" fmla="*/ 1 w 126"/>
                <a:gd name="T31" fmla="*/ 2 h 135"/>
                <a:gd name="T32" fmla="*/ 1 w 126"/>
                <a:gd name="T33" fmla="*/ 2 h 135"/>
                <a:gd name="T34" fmla="*/ 0 w 126"/>
                <a:gd name="T35" fmla="*/ 2 h 135"/>
                <a:gd name="T36" fmla="*/ 1 w 126"/>
                <a:gd name="T37" fmla="*/ 3 h 135"/>
                <a:gd name="T38" fmla="*/ 1 w 126"/>
                <a:gd name="T39" fmla="*/ 3 h 135"/>
                <a:gd name="T40" fmla="*/ 1 w 126"/>
                <a:gd name="T41" fmla="*/ 2 h 135"/>
                <a:gd name="T42" fmla="*/ 1 w 126"/>
                <a:gd name="T43" fmla="*/ 2 h 135"/>
                <a:gd name="T44" fmla="*/ 1 w 126"/>
                <a:gd name="T45" fmla="*/ 2 h 135"/>
                <a:gd name="T46" fmla="*/ 1 w 126"/>
                <a:gd name="T47" fmla="*/ 2 h 135"/>
                <a:gd name="T48" fmla="*/ 1 w 126"/>
                <a:gd name="T49" fmla="*/ 2 h 135"/>
                <a:gd name="T50" fmla="*/ 1 w 126"/>
                <a:gd name="T51" fmla="*/ 1 h 135"/>
                <a:gd name="T52" fmla="*/ 1 w 126"/>
                <a:gd name="T53" fmla="*/ 1 h 135"/>
                <a:gd name="T54" fmla="*/ 2 w 126"/>
                <a:gd name="T55" fmla="*/ 1 h 135"/>
                <a:gd name="T56" fmla="*/ 2 w 126"/>
                <a:gd name="T57" fmla="*/ 1 h 135"/>
                <a:gd name="T58" fmla="*/ 2 w 126"/>
                <a:gd name="T59" fmla="*/ 1 h 135"/>
                <a:gd name="T60" fmla="*/ 2 w 126"/>
                <a:gd name="T61" fmla="*/ 1 h 135"/>
                <a:gd name="T62" fmla="*/ 2 w 126"/>
                <a:gd name="T63" fmla="*/ 1 h 135"/>
                <a:gd name="T64" fmla="*/ 2 w 126"/>
                <a:gd name="T65" fmla="*/ 1 h 135"/>
                <a:gd name="T66" fmla="*/ 2 w 126"/>
                <a:gd name="T67" fmla="*/ 0 h 135"/>
                <a:gd name="T68" fmla="*/ 2 w 126"/>
                <a:gd name="T69" fmla="*/ 0 h 135"/>
                <a:gd name="T70" fmla="*/ 2 w 126"/>
                <a:gd name="T71" fmla="*/ 0 h 135"/>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126"/>
                <a:gd name="T109" fmla="*/ 0 h 135"/>
                <a:gd name="T110" fmla="*/ 126 w 126"/>
                <a:gd name="T111" fmla="*/ 135 h 135"/>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126" h="135">
                  <a:moveTo>
                    <a:pt x="114" y="0"/>
                  </a:moveTo>
                  <a:lnTo>
                    <a:pt x="113" y="0"/>
                  </a:lnTo>
                  <a:lnTo>
                    <a:pt x="108" y="2"/>
                  </a:lnTo>
                  <a:lnTo>
                    <a:pt x="102" y="4"/>
                  </a:lnTo>
                  <a:lnTo>
                    <a:pt x="95" y="8"/>
                  </a:lnTo>
                  <a:lnTo>
                    <a:pt x="86" y="11"/>
                  </a:lnTo>
                  <a:lnTo>
                    <a:pt x="77" y="16"/>
                  </a:lnTo>
                  <a:lnTo>
                    <a:pt x="68" y="22"/>
                  </a:lnTo>
                  <a:lnTo>
                    <a:pt x="59" y="27"/>
                  </a:lnTo>
                  <a:lnTo>
                    <a:pt x="51" y="34"/>
                  </a:lnTo>
                  <a:lnTo>
                    <a:pt x="42" y="41"/>
                  </a:lnTo>
                  <a:lnTo>
                    <a:pt x="34" y="48"/>
                  </a:lnTo>
                  <a:lnTo>
                    <a:pt x="29" y="55"/>
                  </a:lnTo>
                  <a:lnTo>
                    <a:pt x="23" y="62"/>
                  </a:lnTo>
                  <a:lnTo>
                    <a:pt x="18" y="67"/>
                  </a:lnTo>
                  <a:lnTo>
                    <a:pt x="16" y="70"/>
                  </a:lnTo>
                  <a:lnTo>
                    <a:pt x="15" y="71"/>
                  </a:lnTo>
                  <a:lnTo>
                    <a:pt x="0" y="115"/>
                  </a:lnTo>
                  <a:lnTo>
                    <a:pt x="15" y="135"/>
                  </a:lnTo>
                  <a:lnTo>
                    <a:pt x="15" y="132"/>
                  </a:lnTo>
                  <a:lnTo>
                    <a:pt x="15" y="126"/>
                  </a:lnTo>
                  <a:lnTo>
                    <a:pt x="15" y="117"/>
                  </a:lnTo>
                  <a:lnTo>
                    <a:pt x="18" y="106"/>
                  </a:lnTo>
                  <a:lnTo>
                    <a:pt x="23" y="92"/>
                  </a:lnTo>
                  <a:lnTo>
                    <a:pt x="31" y="78"/>
                  </a:lnTo>
                  <a:lnTo>
                    <a:pt x="42" y="62"/>
                  </a:lnTo>
                  <a:lnTo>
                    <a:pt x="59" y="47"/>
                  </a:lnTo>
                  <a:lnTo>
                    <a:pt x="76" y="33"/>
                  </a:lnTo>
                  <a:lnTo>
                    <a:pt x="91" y="23"/>
                  </a:lnTo>
                  <a:lnTo>
                    <a:pt x="102" y="15"/>
                  </a:lnTo>
                  <a:lnTo>
                    <a:pt x="112" y="9"/>
                  </a:lnTo>
                  <a:lnTo>
                    <a:pt x="118" y="4"/>
                  </a:lnTo>
                  <a:lnTo>
                    <a:pt x="123" y="2"/>
                  </a:lnTo>
                  <a:lnTo>
                    <a:pt x="125" y="0"/>
                  </a:lnTo>
                  <a:lnTo>
                    <a:pt x="126" y="0"/>
                  </a:lnTo>
                  <a:lnTo>
                    <a:pt x="114" y="0"/>
                  </a:lnTo>
                  <a:close/>
                </a:path>
              </a:pathLst>
            </a:custGeom>
            <a:solidFill>
              <a:srgbClr val="000000"/>
            </a:solidFill>
            <a:ln w="9525">
              <a:noFill/>
              <a:round/>
              <a:headEnd/>
              <a:tailEnd/>
            </a:ln>
          </p:spPr>
          <p:txBody>
            <a:bodyPr/>
            <a:lstStyle/>
            <a:p>
              <a:endParaRPr lang="en-US"/>
            </a:p>
          </p:txBody>
        </p:sp>
        <p:sp>
          <p:nvSpPr>
            <p:cNvPr id="18465" name="Freeform 233"/>
            <p:cNvSpPr>
              <a:spLocks/>
            </p:cNvSpPr>
            <p:nvPr/>
          </p:nvSpPr>
          <p:spPr bwMode="auto">
            <a:xfrm>
              <a:off x="2702" y="2362"/>
              <a:ext cx="64" cy="67"/>
            </a:xfrm>
            <a:custGeom>
              <a:avLst/>
              <a:gdLst>
                <a:gd name="T0" fmla="*/ 2 w 126"/>
                <a:gd name="T1" fmla="*/ 0 h 135"/>
                <a:gd name="T2" fmla="*/ 2 w 126"/>
                <a:gd name="T3" fmla="*/ 0 h 135"/>
                <a:gd name="T4" fmla="*/ 2 w 126"/>
                <a:gd name="T5" fmla="*/ 0 h 135"/>
                <a:gd name="T6" fmla="*/ 2 w 126"/>
                <a:gd name="T7" fmla="*/ 0 h 135"/>
                <a:gd name="T8" fmla="*/ 2 w 126"/>
                <a:gd name="T9" fmla="*/ 0 h 135"/>
                <a:gd name="T10" fmla="*/ 2 w 126"/>
                <a:gd name="T11" fmla="*/ 0 h 135"/>
                <a:gd name="T12" fmla="*/ 2 w 126"/>
                <a:gd name="T13" fmla="*/ 0 h 135"/>
                <a:gd name="T14" fmla="*/ 2 w 126"/>
                <a:gd name="T15" fmla="*/ 0 h 135"/>
                <a:gd name="T16" fmla="*/ 1 w 126"/>
                <a:gd name="T17" fmla="*/ 0 h 135"/>
                <a:gd name="T18" fmla="*/ 1 w 126"/>
                <a:gd name="T19" fmla="*/ 0 h 135"/>
                <a:gd name="T20" fmla="*/ 1 w 126"/>
                <a:gd name="T21" fmla="*/ 0 h 135"/>
                <a:gd name="T22" fmla="*/ 1 w 126"/>
                <a:gd name="T23" fmla="*/ 0 h 135"/>
                <a:gd name="T24" fmla="*/ 1 w 126"/>
                <a:gd name="T25" fmla="*/ 0 h 135"/>
                <a:gd name="T26" fmla="*/ 1 w 126"/>
                <a:gd name="T27" fmla="*/ 0 h 135"/>
                <a:gd name="T28" fmla="*/ 1 w 126"/>
                <a:gd name="T29" fmla="*/ 1 h 135"/>
                <a:gd name="T30" fmla="*/ 1 w 126"/>
                <a:gd name="T31" fmla="*/ 1 h 135"/>
                <a:gd name="T32" fmla="*/ 1 w 126"/>
                <a:gd name="T33" fmla="*/ 1 h 135"/>
                <a:gd name="T34" fmla="*/ 0 w 126"/>
                <a:gd name="T35" fmla="*/ 1 h 135"/>
                <a:gd name="T36" fmla="*/ 1 w 126"/>
                <a:gd name="T37" fmla="*/ 2 h 135"/>
                <a:gd name="T38" fmla="*/ 1 w 126"/>
                <a:gd name="T39" fmla="*/ 2 h 135"/>
                <a:gd name="T40" fmla="*/ 1 w 126"/>
                <a:gd name="T41" fmla="*/ 1 h 135"/>
                <a:gd name="T42" fmla="*/ 1 w 126"/>
                <a:gd name="T43" fmla="*/ 1 h 135"/>
                <a:gd name="T44" fmla="*/ 1 w 126"/>
                <a:gd name="T45" fmla="*/ 1 h 135"/>
                <a:gd name="T46" fmla="*/ 1 w 126"/>
                <a:gd name="T47" fmla="*/ 1 h 135"/>
                <a:gd name="T48" fmla="*/ 1 w 126"/>
                <a:gd name="T49" fmla="*/ 1 h 135"/>
                <a:gd name="T50" fmla="*/ 1 w 126"/>
                <a:gd name="T51" fmla="*/ 0 h 135"/>
                <a:gd name="T52" fmla="*/ 1 w 126"/>
                <a:gd name="T53" fmla="*/ 0 h 135"/>
                <a:gd name="T54" fmla="*/ 2 w 126"/>
                <a:gd name="T55" fmla="*/ 0 h 135"/>
                <a:gd name="T56" fmla="*/ 2 w 126"/>
                <a:gd name="T57" fmla="*/ 0 h 135"/>
                <a:gd name="T58" fmla="*/ 2 w 126"/>
                <a:gd name="T59" fmla="*/ 0 h 135"/>
                <a:gd name="T60" fmla="*/ 2 w 126"/>
                <a:gd name="T61" fmla="*/ 0 h 135"/>
                <a:gd name="T62" fmla="*/ 2 w 126"/>
                <a:gd name="T63" fmla="*/ 0 h 135"/>
                <a:gd name="T64" fmla="*/ 2 w 126"/>
                <a:gd name="T65" fmla="*/ 0 h 135"/>
                <a:gd name="T66" fmla="*/ 2 w 126"/>
                <a:gd name="T67" fmla="*/ 0 h 135"/>
                <a:gd name="T68" fmla="*/ 3 w 126"/>
                <a:gd name="T69" fmla="*/ 0 h 135"/>
                <a:gd name="T70" fmla="*/ 2 w 126"/>
                <a:gd name="T71" fmla="*/ 0 h 135"/>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126"/>
                <a:gd name="T109" fmla="*/ 0 h 135"/>
                <a:gd name="T110" fmla="*/ 126 w 126"/>
                <a:gd name="T111" fmla="*/ 135 h 135"/>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126" h="135">
                  <a:moveTo>
                    <a:pt x="115" y="0"/>
                  </a:moveTo>
                  <a:lnTo>
                    <a:pt x="114" y="0"/>
                  </a:lnTo>
                  <a:lnTo>
                    <a:pt x="109" y="3"/>
                  </a:lnTo>
                  <a:lnTo>
                    <a:pt x="103" y="5"/>
                  </a:lnTo>
                  <a:lnTo>
                    <a:pt x="97" y="9"/>
                  </a:lnTo>
                  <a:lnTo>
                    <a:pt x="87" y="12"/>
                  </a:lnTo>
                  <a:lnTo>
                    <a:pt x="78" y="17"/>
                  </a:lnTo>
                  <a:lnTo>
                    <a:pt x="69" y="22"/>
                  </a:lnTo>
                  <a:lnTo>
                    <a:pt x="60" y="28"/>
                  </a:lnTo>
                  <a:lnTo>
                    <a:pt x="51" y="35"/>
                  </a:lnTo>
                  <a:lnTo>
                    <a:pt x="42" y="42"/>
                  </a:lnTo>
                  <a:lnTo>
                    <a:pt x="36" y="49"/>
                  </a:lnTo>
                  <a:lnTo>
                    <a:pt x="29" y="56"/>
                  </a:lnTo>
                  <a:lnTo>
                    <a:pt x="23" y="63"/>
                  </a:lnTo>
                  <a:lnTo>
                    <a:pt x="19" y="67"/>
                  </a:lnTo>
                  <a:lnTo>
                    <a:pt x="17" y="71"/>
                  </a:lnTo>
                  <a:lnTo>
                    <a:pt x="16" y="72"/>
                  </a:lnTo>
                  <a:lnTo>
                    <a:pt x="0" y="116"/>
                  </a:lnTo>
                  <a:lnTo>
                    <a:pt x="16" y="135"/>
                  </a:lnTo>
                  <a:lnTo>
                    <a:pt x="16" y="133"/>
                  </a:lnTo>
                  <a:lnTo>
                    <a:pt x="16" y="127"/>
                  </a:lnTo>
                  <a:lnTo>
                    <a:pt x="16" y="118"/>
                  </a:lnTo>
                  <a:lnTo>
                    <a:pt x="18" y="107"/>
                  </a:lnTo>
                  <a:lnTo>
                    <a:pt x="23" y="93"/>
                  </a:lnTo>
                  <a:lnTo>
                    <a:pt x="31" y="79"/>
                  </a:lnTo>
                  <a:lnTo>
                    <a:pt x="42" y="63"/>
                  </a:lnTo>
                  <a:lnTo>
                    <a:pt x="60" y="48"/>
                  </a:lnTo>
                  <a:lnTo>
                    <a:pt x="77" y="34"/>
                  </a:lnTo>
                  <a:lnTo>
                    <a:pt x="92" y="24"/>
                  </a:lnTo>
                  <a:lnTo>
                    <a:pt x="103" y="15"/>
                  </a:lnTo>
                  <a:lnTo>
                    <a:pt x="113" y="10"/>
                  </a:lnTo>
                  <a:lnTo>
                    <a:pt x="118" y="5"/>
                  </a:lnTo>
                  <a:lnTo>
                    <a:pt x="123" y="3"/>
                  </a:lnTo>
                  <a:lnTo>
                    <a:pt x="125" y="0"/>
                  </a:lnTo>
                  <a:lnTo>
                    <a:pt x="126" y="0"/>
                  </a:lnTo>
                  <a:lnTo>
                    <a:pt x="115" y="0"/>
                  </a:lnTo>
                  <a:close/>
                </a:path>
              </a:pathLst>
            </a:custGeom>
            <a:solidFill>
              <a:srgbClr val="000000"/>
            </a:solidFill>
            <a:ln w="9525">
              <a:noFill/>
              <a:round/>
              <a:headEnd/>
              <a:tailEnd/>
            </a:ln>
          </p:spPr>
          <p:txBody>
            <a:bodyPr/>
            <a:lstStyle/>
            <a:p>
              <a:endParaRPr lang="en-US"/>
            </a:p>
          </p:txBody>
        </p:sp>
        <p:sp>
          <p:nvSpPr>
            <p:cNvPr id="18466" name="Freeform 234"/>
            <p:cNvSpPr>
              <a:spLocks/>
            </p:cNvSpPr>
            <p:nvPr/>
          </p:nvSpPr>
          <p:spPr bwMode="auto">
            <a:xfrm>
              <a:off x="2714" y="2376"/>
              <a:ext cx="63" cy="68"/>
            </a:xfrm>
            <a:custGeom>
              <a:avLst/>
              <a:gdLst>
                <a:gd name="T0" fmla="*/ 1 w 127"/>
                <a:gd name="T1" fmla="*/ 0 h 135"/>
                <a:gd name="T2" fmla="*/ 1 w 127"/>
                <a:gd name="T3" fmla="*/ 0 h 135"/>
                <a:gd name="T4" fmla="*/ 1 w 127"/>
                <a:gd name="T5" fmla="*/ 1 h 135"/>
                <a:gd name="T6" fmla="*/ 1 w 127"/>
                <a:gd name="T7" fmla="*/ 1 h 135"/>
                <a:gd name="T8" fmla="*/ 1 w 127"/>
                <a:gd name="T9" fmla="*/ 1 h 135"/>
                <a:gd name="T10" fmla="*/ 1 w 127"/>
                <a:gd name="T11" fmla="*/ 1 h 135"/>
                <a:gd name="T12" fmla="*/ 1 w 127"/>
                <a:gd name="T13" fmla="*/ 1 h 135"/>
                <a:gd name="T14" fmla="*/ 1 w 127"/>
                <a:gd name="T15" fmla="*/ 1 h 135"/>
                <a:gd name="T16" fmla="*/ 0 w 127"/>
                <a:gd name="T17" fmla="*/ 1 h 135"/>
                <a:gd name="T18" fmla="*/ 0 w 127"/>
                <a:gd name="T19" fmla="*/ 1 h 135"/>
                <a:gd name="T20" fmla="*/ 0 w 127"/>
                <a:gd name="T21" fmla="*/ 1 h 135"/>
                <a:gd name="T22" fmla="*/ 0 w 127"/>
                <a:gd name="T23" fmla="*/ 1 h 135"/>
                <a:gd name="T24" fmla="*/ 0 w 127"/>
                <a:gd name="T25" fmla="*/ 1 h 135"/>
                <a:gd name="T26" fmla="*/ 0 w 127"/>
                <a:gd name="T27" fmla="*/ 1 h 135"/>
                <a:gd name="T28" fmla="*/ 0 w 127"/>
                <a:gd name="T29" fmla="*/ 2 h 135"/>
                <a:gd name="T30" fmla="*/ 0 w 127"/>
                <a:gd name="T31" fmla="*/ 2 h 135"/>
                <a:gd name="T32" fmla="*/ 0 w 127"/>
                <a:gd name="T33" fmla="*/ 2 h 135"/>
                <a:gd name="T34" fmla="*/ 0 w 127"/>
                <a:gd name="T35" fmla="*/ 2 h 135"/>
                <a:gd name="T36" fmla="*/ 0 w 127"/>
                <a:gd name="T37" fmla="*/ 3 h 135"/>
                <a:gd name="T38" fmla="*/ 0 w 127"/>
                <a:gd name="T39" fmla="*/ 3 h 135"/>
                <a:gd name="T40" fmla="*/ 0 w 127"/>
                <a:gd name="T41" fmla="*/ 2 h 135"/>
                <a:gd name="T42" fmla="*/ 0 w 127"/>
                <a:gd name="T43" fmla="*/ 2 h 135"/>
                <a:gd name="T44" fmla="*/ 0 w 127"/>
                <a:gd name="T45" fmla="*/ 2 h 135"/>
                <a:gd name="T46" fmla="*/ 0 w 127"/>
                <a:gd name="T47" fmla="*/ 2 h 135"/>
                <a:gd name="T48" fmla="*/ 0 w 127"/>
                <a:gd name="T49" fmla="*/ 2 h 135"/>
                <a:gd name="T50" fmla="*/ 0 w 127"/>
                <a:gd name="T51" fmla="*/ 1 h 135"/>
                <a:gd name="T52" fmla="*/ 0 w 127"/>
                <a:gd name="T53" fmla="*/ 1 h 135"/>
                <a:gd name="T54" fmla="*/ 1 w 127"/>
                <a:gd name="T55" fmla="*/ 1 h 135"/>
                <a:gd name="T56" fmla="*/ 1 w 127"/>
                <a:gd name="T57" fmla="*/ 1 h 135"/>
                <a:gd name="T58" fmla="*/ 1 w 127"/>
                <a:gd name="T59" fmla="*/ 1 h 135"/>
                <a:gd name="T60" fmla="*/ 1 w 127"/>
                <a:gd name="T61" fmla="*/ 1 h 135"/>
                <a:gd name="T62" fmla="*/ 1 w 127"/>
                <a:gd name="T63" fmla="*/ 1 h 135"/>
                <a:gd name="T64" fmla="*/ 1 w 127"/>
                <a:gd name="T65" fmla="*/ 1 h 135"/>
                <a:gd name="T66" fmla="*/ 1 w 127"/>
                <a:gd name="T67" fmla="*/ 0 h 135"/>
                <a:gd name="T68" fmla="*/ 1 w 127"/>
                <a:gd name="T69" fmla="*/ 0 h 135"/>
                <a:gd name="T70" fmla="*/ 1 w 127"/>
                <a:gd name="T71" fmla="*/ 0 h 135"/>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127"/>
                <a:gd name="T109" fmla="*/ 0 h 135"/>
                <a:gd name="T110" fmla="*/ 127 w 127"/>
                <a:gd name="T111" fmla="*/ 135 h 135"/>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127" h="135">
                  <a:moveTo>
                    <a:pt x="115" y="0"/>
                  </a:moveTo>
                  <a:lnTo>
                    <a:pt x="114" y="0"/>
                  </a:lnTo>
                  <a:lnTo>
                    <a:pt x="109" y="3"/>
                  </a:lnTo>
                  <a:lnTo>
                    <a:pt x="103" y="5"/>
                  </a:lnTo>
                  <a:lnTo>
                    <a:pt x="97" y="8"/>
                  </a:lnTo>
                  <a:lnTo>
                    <a:pt x="87" y="12"/>
                  </a:lnTo>
                  <a:lnTo>
                    <a:pt x="78" y="16"/>
                  </a:lnTo>
                  <a:lnTo>
                    <a:pt x="69" y="22"/>
                  </a:lnTo>
                  <a:lnTo>
                    <a:pt x="60" y="28"/>
                  </a:lnTo>
                  <a:lnTo>
                    <a:pt x="51" y="35"/>
                  </a:lnTo>
                  <a:lnTo>
                    <a:pt x="42" y="42"/>
                  </a:lnTo>
                  <a:lnTo>
                    <a:pt x="36" y="49"/>
                  </a:lnTo>
                  <a:lnTo>
                    <a:pt x="29" y="56"/>
                  </a:lnTo>
                  <a:lnTo>
                    <a:pt x="23" y="63"/>
                  </a:lnTo>
                  <a:lnTo>
                    <a:pt x="19" y="67"/>
                  </a:lnTo>
                  <a:lnTo>
                    <a:pt x="17" y="71"/>
                  </a:lnTo>
                  <a:lnTo>
                    <a:pt x="16" y="72"/>
                  </a:lnTo>
                  <a:lnTo>
                    <a:pt x="0" y="116"/>
                  </a:lnTo>
                  <a:lnTo>
                    <a:pt x="16" y="135"/>
                  </a:lnTo>
                  <a:lnTo>
                    <a:pt x="16" y="133"/>
                  </a:lnTo>
                  <a:lnTo>
                    <a:pt x="16" y="127"/>
                  </a:lnTo>
                  <a:lnTo>
                    <a:pt x="16" y="118"/>
                  </a:lnTo>
                  <a:lnTo>
                    <a:pt x="18" y="106"/>
                  </a:lnTo>
                  <a:lnTo>
                    <a:pt x="23" y="93"/>
                  </a:lnTo>
                  <a:lnTo>
                    <a:pt x="31" y="79"/>
                  </a:lnTo>
                  <a:lnTo>
                    <a:pt x="42" y="63"/>
                  </a:lnTo>
                  <a:lnTo>
                    <a:pt x="60" y="48"/>
                  </a:lnTo>
                  <a:lnTo>
                    <a:pt x="77" y="34"/>
                  </a:lnTo>
                  <a:lnTo>
                    <a:pt x="92" y="23"/>
                  </a:lnTo>
                  <a:lnTo>
                    <a:pt x="103" y="15"/>
                  </a:lnTo>
                  <a:lnTo>
                    <a:pt x="113" y="10"/>
                  </a:lnTo>
                  <a:lnTo>
                    <a:pt x="120" y="5"/>
                  </a:lnTo>
                  <a:lnTo>
                    <a:pt x="123" y="3"/>
                  </a:lnTo>
                  <a:lnTo>
                    <a:pt x="125" y="0"/>
                  </a:lnTo>
                  <a:lnTo>
                    <a:pt x="127" y="0"/>
                  </a:lnTo>
                  <a:lnTo>
                    <a:pt x="115" y="0"/>
                  </a:lnTo>
                  <a:close/>
                </a:path>
              </a:pathLst>
            </a:custGeom>
            <a:solidFill>
              <a:srgbClr val="000000"/>
            </a:solidFill>
            <a:ln w="9525">
              <a:noFill/>
              <a:round/>
              <a:headEnd/>
              <a:tailEnd/>
            </a:ln>
          </p:spPr>
          <p:txBody>
            <a:bodyPr/>
            <a:lstStyle/>
            <a:p>
              <a:endParaRPr lang="en-US"/>
            </a:p>
          </p:txBody>
        </p:sp>
        <p:sp>
          <p:nvSpPr>
            <p:cNvPr id="18467" name="Freeform 235"/>
            <p:cNvSpPr>
              <a:spLocks/>
            </p:cNvSpPr>
            <p:nvPr/>
          </p:nvSpPr>
          <p:spPr bwMode="auto">
            <a:xfrm>
              <a:off x="2726" y="2391"/>
              <a:ext cx="63" cy="67"/>
            </a:xfrm>
            <a:custGeom>
              <a:avLst/>
              <a:gdLst>
                <a:gd name="T0" fmla="*/ 1 w 127"/>
                <a:gd name="T1" fmla="*/ 0 h 135"/>
                <a:gd name="T2" fmla="*/ 1 w 127"/>
                <a:gd name="T3" fmla="*/ 0 h 135"/>
                <a:gd name="T4" fmla="*/ 1 w 127"/>
                <a:gd name="T5" fmla="*/ 0 h 135"/>
                <a:gd name="T6" fmla="*/ 1 w 127"/>
                <a:gd name="T7" fmla="*/ 0 h 135"/>
                <a:gd name="T8" fmla="*/ 1 w 127"/>
                <a:gd name="T9" fmla="*/ 0 h 135"/>
                <a:gd name="T10" fmla="*/ 1 w 127"/>
                <a:gd name="T11" fmla="*/ 0 h 135"/>
                <a:gd name="T12" fmla="*/ 1 w 127"/>
                <a:gd name="T13" fmla="*/ 0 h 135"/>
                <a:gd name="T14" fmla="*/ 1 w 127"/>
                <a:gd name="T15" fmla="*/ 0 h 135"/>
                <a:gd name="T16" fmla="*/ 0 w 127"/>
                <a:gd name="T17" fmla="*/ 0 h 135"/>
                <a:gd name="T18" fmla="*/ 0 w 127"/>
                <a:gd name="T19" fmla="*/ 0 h 135"/>
                <a:gd name="T20" fmla="*/ 0 w 127"/>
                <a:gd name="T21" fmla="*/ 0 h 135"/>
                <a:gd name="T22" fmla="*/ 0 w 127"/>
                <a:gd name="T23" fmla="*/ 0 h 135"/>
                <a:gd name="T24" fmla="*/ 0 w 127"/>
                <a:gd name="T25" fmla="*/ 0 h 135"/>
                <a:gd name="T26" fmla="*/ 0 w 127"/>
                <a:gd name="T27" fmla="*/ 0 h 135"/>
                <a:gd name="T28" fmla="*/ 0 w 127"/>
                <a:gd name="T29" fmla="*/ 1 h 135"/>
                <a:gd name="T30" fmla="*/ 0 w 127"/>
                <a:gd name="T31" fmla="*/ 1 h 135"/>
                <a:gd name="T32" fmla="*/ 0 w 127"/>
                <a:gd name="T33" fmla="*/ 1 h 135"/>
                <a:gd name="T34" fmla="*/ 0 w 127"/>
                <a:gd name="T35" fmla="*/ 1 h 135"/>
                <a:gd name="T36" fmla="*/ 0 w 127"/>
                <a:gd name="T37" fmla="*/ 2 h 135"/>
                <a:gd name="T38" fmla="*/ 0 w 127"/>
                <a:gd name="T39" fmla="*/ 2 h 135"/>
                <a:gd name="T40" fmla="*/ 0 w 127"/>
                <a:gd name="T41" fmla="*/ 1 h 135"/>
                <a:gd name="T42" fmla="*/ 0 w 127"/>
                <a:gd name="T43" fmla="*/ 1 h 135"/>
                <a:gd name="T44" fmla="*/ 0 w 127"/>
                <a:gd name="T45" fmla="*/ 1 h 135"/>
                <a:gd name="T46" fmla="*/ 0 w 127"/>
                <a:gd name="T47" fmla="*/ 1 h 135"/>
                <a:gd name="T48" fmla="*/ 0 w 127"/>
                <a:gd name="T49" fmla="*/ 1 h 135"/>
                <a:gd name="T50" fmla="*/ 0 w 127"/>
                <a:gd name="T51" fmla="*/ 0 h 135"/>
                <a:gd name="T52" fmla="*/ 0 w 127"/>
                <a:gd name="T53" fmla="*/ 0 h 135"/>
                <a:gd name="T54" fmla="*/ 1 w 127"/>
                <a:gd name="T55" fmla="*/ 0 h 135"/>
                <a:gd name="T56" fmla="*/ 1 w 127"/>
                <a:gd name="T57" fmla="*/ 0 h 135"/>
                <a:gd name="T58" fmla="*/ 1 w 127"/>
                <a:gd name="T59" fmla="*/ 0 h 135"/>
                <a:gd name="T60" fmla="*/ 1 w 127"/>
                <a:gd name="T61" fmla="*/ 0 h 135"/>
                <a:gd name="T62" fmla="*/ 1 w 127"/>
                <a:gd name="T63" fmla="*/ 0 h 135"/>
                <a:gd name="T64" fmla="*/ 1 w 127"/>
                <a:gd name="T65" fmla="*/ 0 h 135"/>
                <a:gd name="T66" fmla="*/ 1 w 127"/>
                <a:gd name="T67" fmla="*/ 0 h 135"/>
                <a:gd name="T68" fmla="*/ 1 w 127"/>
                <a:gd name="T69" fmla="*/ 0 h 135"/>
                <a:gd name="T70" fmla="*/ 1 w 127"/>
                <a:gd name="T71" fmla="*/ 0 h 135"/>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127"/>
                <a:gd name="T109" fmla="*/ 0 h 135"/>
                <a:gd name="T110" fmla="*/ 127 w 127"/>
                <a:gd name="T111" fmla="*/ 135 h 135"/>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127" h="135">
                  <a:moveTo>
                    <a:pt x="115" y="0"/>
                  </a:moveTo>
                  <a:lnTo>
                    <a:pt x="114" y="0"/>
                  </a:lnTo>
                  <a:lnTo>
                    <a:pt x="109" y="2"/>
                  </a:lnTo>
                  <a:lnTo>
                    <a:pt x="104" y="5"/>
                  </a:lnTo>
                  <a:lnTo>
                    <a:pt x="96" y="8"/>
                  </a:lnTo>
                  <a:lnTo>
                    <a:pt x="88" y="12"/>
                  </a:lnTo>
                  <a:lnTo>
                    <a:pt x="78" y="16"/>
                  </a:lnTo>
                  <a:lnTo>
                    <a:pt x="68" y="22"/>
                  </a:lnTo>
                  <a:lnTo>
                    <a:pt x="59" y="28"/>
                  </a:lnTo>
                  <a:lnTo>
                    <a:pt x="51" y="35"/>
                  </a:lnTo>
                  <a:lnTo>
                    <a:pt x="43" y="42"/>
                  </a:lnTo>
                  <a:lnTo>
                    <a:pt x="36" y="49"/>
                  </a:lnTo>
                  <a:lnTo>
                    <a:pt x="29" y="55"/>
                  </a:lnTo>
                  <a:lnTo>
                    <a:pt x="23" y="62"/>
                  </a:lnTo>
                  <a:lnTo>
                    <a:pt x="20" y="67"/>
                  </a:lnTo>
                  <a:lnTo>
                    <a:pt x="17" y="70"/>
                  </a:lnTo>
                  <a:lnTo>
                    <a:pt x="16" y="72"/>
                  </a:lnTo>
                  <a:lnTo>
                    <a:pt x="0" y="115"/>
                  </a:lnTo>
                  <a:lnTo>
                    <a:pt x="16" y="135"/>
                  </a:lnTo>
                  <a:lnTo>
                    <a:pt x="16" y="133"/>
                  </a:lnTo>
                  <a:lnTo>
                    <a:pt x="16" y="127"/>
                  </a:lnTo>
                  <a:lnTo>
                    <a:pt x="16" y="118"/>
                  </a:lnTo>
                  <a:lnTo>
                    <a:pt x="18" y="106"/>
                  </a:lnTo>
                  <a:lnTo>
                    <a:pt x="23" y="92"/>
                  </a:lnTo>
                  <a:lnTo>
                    <a:pt x="31" y="78"/>
                  </a:lnTo>
                  <a:lnTo>
                    <a:pt x="43" y="62"/>
                  </a:lnTo>
                  <a:lnTo>
                    <a:pt x="59" y="47"/>
                  </a:lnTo>
                  <a:lnTo>
                    <a:pt x="76" y="34"/>
                  </a:lnTo>
                  <a:lnTo>
                    <a:pt x="91" y="23"/>
                  </a:lnTo>
                  <a:lnTo>
                    <a:pt x="103" y="15"/>
                  </a:lnTo>
                  <a:lnTo>
                    <a:pt x="112" y="9"/>
                  </a:lnTo>
                  <a:lnTo>
                    <a:pt x="119" y="5"/>
                  </a:lnTo>
                  <a:lnTo>
                    <a:pt x="123" y="2"/>
                  </a:lnTo>
                  <a:lnTo>
                    <a:pt x="126" y="0"/>
                  </a:lnTo>
                  <a:lnTo>
                    <a:pt x="127" y="0"/>
                  </a:lnTo>
                  <a:lnTo>
                    <a:pt x="115" y="0"/>
                  </a:lnTo>
                  <a:close/>
                </a:path>
              </a:pathLst>
            </a:custGeom>
            <a:solidFill>
              <a:srgbClr val="000000"/>
            </a:solidFill>
            <a:ln w="9525">
              <a:noFill/>
              <a:round/>
              <a:headEnd/>
              <a:tailEnd/>
            </a:ln>
          </p:spPr>
          <p:txBody>
            <a:bodyPr/>
            <a:lstStyle/>
            <a:p>
              <a:endParaRPr lang="en-US"/>
            </a:p>
          </p:txBody>
        </p:sp>
        <p:sp>
          <p:nvSpPr>
            <p:cNvPr id="18468" name="Freeform 236"/>
            <p:cNvSpPr>
              <a:spLocks/>
            </p:cNvSpPr>
            <p:nvPr/>
          </p:nvSpPr>
          <p:spPr bwMode="auto">
            <a:xfrm>
              <a:off x="2738" y="2405"/>
              <a:ext cx="63" cy="67"/>
            </a:xfrm>
            <a:custGeom>
              <a:avLst/>
              <a:gdLst>
                <a:gd name="T0" fmla="*/ 1 w 127"/>
                <a:gd name="T1" fmla="*/ 0 h 135"/>
                <a:gd name="T2" fmla="*/ 1 w 127"/>
                <a:gd name="T3" fmla="*/ 0 h 135"/>
                <a:gd name="T4" fmla="*/ 1 w 127"/>
                <a:gd name="T5" fmla="*/ 0 h 135"/>
                <a:gd name="T6" fmla="*/ 1 w 127"/>
                <a:gd name="T7" fmla="*/ 0 h 135"/>
                <a:gd name="T8" fmla="*/ 1 w 127"/>
                <a:gd name="T9" fmla="*/ 0 h 135"/>
                <a:gd name="T10" fmla="*/ 1 w 127"/>
                <a:gd name="T11" fmla="*/ 0 h 135"/>
                <a:gd name="T12" fmla="*/ 1 w 127"/>
                <a:gd name="T13" fmla="*/ 0 h 135"/>
                <a:gd name="T14" fmla="*/ 1 w 127"/>
                <a:gd name="T15" fmla="*/ 0 h 135"/>
                <a:gd name="T16" fmla="*/ 0 w 127"/>
                <a:gd name="T17" fmla="*/ 0 h 135"/>
                <a:gd name="T18" fmla="*/ 0 w 127"/>
                <a:gd name="T19" fmla="*/ 0 h 135"/>
                <a:gd name="T20" fmla="*/ 0 w 127"/>
                <a:gd name="T21" fmla="*/ 0 h 135"/>
                <a:gd name="T22" fmla="*/ 0 w 127"/>
                <a:gd name="T23" fmla="*/ 0 h 135"/>
                <a:gd name="T24" fmla="*/ 0 w 127"/>
                <a:gd name="T25" fmla="*/ 0 h 135"/>
                <a:gd name="T26" fmla="*/ 0 w 127"/>
                <a:gd name="T27" fmla="*/ 0 h 135"/>
                <a:gd name="T28" fmla="*/ 0 w 127"/>
                <a:gd name="T29" fmla="*/ 1 h 135"/>
                <a:gd name="T30" fmla="*/ 0 w 127"/>
                <a:gd name="T31" fmla="*/ 1 h 135"/>
                <a:gd name="T32" fmla="*/ 0 w 127"/>
                <a:gd name="T33" fmla="*/ 1 h 135"/>
                <a:gd name="T34" fmla="*/ 0 w 127"/>
                <a:gd name="T35" fmla="*/ 1 h 135"/>
                <a:gd name="T36" fmla="*/ 0 w 127"/>
                <a:gd name="T37" fmla="*/ 2 h 135"/>
                <a:gd name="T38" fmla="*/ 0 w 127"/>
                <a:gd name="T39" fmla="*/ 2 h 135"/>
                <a:gd name="T40" fmla="*/ 0 w 127"/>
                <a:gd name="T41" fmla="*/ 1 h 135"/>
                <a:gd name="T42" fmla="*/ 0 w 127"/>
                <a:gd name="T43" fmla="*/ 1 h 135"/>
                <a:gd name="T44" fmla="*/ 0 w 127"/>
                <a:gd name="T45" fmla="*/ 1 h 135"/>
                <a:gd name="T46" fmla="*/ 0 w 127"/>
                <a:gd name="T47" fmla="*/ 1 h 135"/>
                <a:gd name="T48" fmla="*/ 0 w 127"/>
                <a:gd name="T49" fmla="*/ 1 h 135"/>
                <a:gd name="T50" fmla="*/ 0 w 127"/>
                <a:gd name="T51" fmla="*/ 0 h 135"/>
                <a:gd name="T52" fmla="*/ 0 w 127"/>
                <a:gd name="T53" fmla="*/ 0 h 135"/>
                <a:gd name="T54" fmla="*/ 1 w 127"/>
                <a:gd name="T55" fmla="*/ 0 h 135"/>
                <a:gd name="T56" fmla="*/ 1 w 127"/>
                <a:gd name="T57" fmla="*/ 0 h 135"/>
                <a:gd name="T58" fmla="*/ 1 w 127"/>
                <a:gd name="T59" fmla="*/ 0 h 135"/>
                <a:gd name="T60" fmla="*/ 1 w 127"/>
                <a:gd name="T61" fmla="*/ 0 h 135"/>
                <a:gd name="T62" fmla="*/ 1 w 127"/>
                <a:gd name="T63" fmla="*/ 0 h 135"/>
                <a:gd name="T64" fmla="*/ 1 w 127"/>
                <a:gd name="T65" fmla="*/ 0 h 135"/>
                <a:gd name="T66" fmla="*/ 1 w 127"/>
                <a:gd name="T67" fmla="*/ 0 h 135"/>
                <a:gd name="T68" fmla="*/ 1 w 127"/>
                <a:gd name="T69" fmla="*/ 0 h 135"/>
                <a:gd name="T70" fmla="*/ 1 w 127"/>
                <a:gd name="T71" fmla="*/ 0 h 135"/>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127"/>
                <a:gd name="T109" fmla="*/ 0 h 135"/>
                <a:gd name="T110" fmla="*/ 127 w 127"/>
                <a:gd name="T111" fmla="*/ 135 h 135"/>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127" h="135">
                  <a:moveTo>
                    <a:pt x="115" y="0"/>
                  </a:moveTo>
                  <a:lnTo>
                    <a:pt x="114" y="0"/>
                  </a:lnTo>
                  <a:lnTo>
                    <a:pt x="109" y="2"/>
                  </a:lnTo>
                  <a:lnTo>
                    <a:pt x="104" y="5"/>
                  </a:lnTo>
                  <a:lnTo>
                    <a:pt x="97" y="8"/>
                  </a:lnTo>
                  <a:lnTo>
                    <a:pt x="88" y="11"/>
                  </a:lnTo>
                  <a:lnTo>
                    <a:pt x="78" y="16"/>
                  </a:lnTo>
                  <a:lnTo>
                    <a:pt x="69" y="22"/>
                  </a:lnTo>
                  <a:lnTo>
                    <a:pt x="60" y="28"/>
                  </a:lnTo>
                  <a:lnTo>
                    <a:pt x="51" y="35"/>
                  </a:lnTo>
                  <a:lnTo>
                    <a:pt x="43" y="41"/>
                  </a:lnTo>
                  <a:lnTo>
                    <a:pt x="36" y="48"/>
                  </a:lnTo>
                  <a:lnTo>
                    <a:pt x="29" y="55"/>
                  </a:lnTo>
                  <a:lnTo>
                    <a:pt x="23" y="62"/>
                  </a:lnTo>
                  <a:lnTo>
                    <a:pt x="20" y="67"/>
                  </a:lnTo>
                  <a:lnTo>
                    <a:pt x="17" y="70"/>
                  </a:lnTo>
                  <a:lnTo>
                    <a:pt x="16" y="71"/>
                  </a:lnTo>
                  <a:lnTo>
                    <a:pt x="0" y="115"/>
                  </a:lnTo>
                  <a:lnTo>
                    <a:pt x="16" y="135"/>
                  </a:lnTo>
                  <a:lnTo>
                    <a:pt x="16" y="132"/>
                  </a:lnTo>
                  <a:lnTo>
                    <a:pt x="16" y="127"/>
                  </a:lnTo>
                  <a:lnTo>
                    <a:pt x="16" y="117"/>
                  </a:lnTo>
                  <a:lnTo>
                    <a:pt x="19" y="106"/>
                  </a:lnTo>
                  <a:lnTo>
                    <a:pt x="23" y="92"/>
                  </a:lnTo>
                  <a:lnTo>
                    <a:pt x="31" y="77"/>
                  </a:lnTo>
                  <a:lnTo>
                    <a:pt x="43" y="62"/>
                  </a:lnTo>
                  <a:lnTo>
                    <a:pt x="60" y="47"/>
                  </a:lnTo>
                  <a:lnTo>
                    <a:pt x="77" y="33"/>
                  </a:lnTo>
                  <a:lnTo>
                    <a:pt x="92" y="23"/>
                  </a:lnTo>
                  <a:lnTo>
                    <a:pt x="104" y="15"/>
                  </a:lnTo>
                  <a:lnTo>
                    <a:pt x="113" y="9"/>
                  </a:lnTo>
                  <a:lnTo>
                    <a:pt x="120" y="5"/>
                  </a:lnTo>
                  <a:lnTo>
                    <a:pt x="123" y="2"/>
                  </a:lnTo>
                  <a:lnTo>
                    <a:pt x="126" y="0"/>
                  </a:lnTo>
                  <a:lnTo>
                    <a:pt x="127" y="0"/>
                  </a:lnTo>
                  <a:lnTo>
                    <a:pt x="115" y="0"/>
                  </a:lnTo>
                  <a:close/>
                </a:path>
              </a:pathLst>
            </a:custGeom>
            <a:solidFill>
              <a:srgbClr val="000000"/>
            </a:solidFill>
            <a:ln w="9525">
              <a:noFill/>
              <a:round/>
              <a:headEnd/>
              <a:tailEnd/>
            </a:ln>
          </p:spPr>
          <p:txBody>
            <a:bodyPr/>
            <a:lstStyle/>
            <a:p>
              <a:endParaRPr lang="en-US"/>
            </a:p>
          </p:txBody>
        </p:sp>
        <p:sp>
          <p:nvSpPr>
            <p:cNvPr id="18469" name="Freeform 237"/>
            <p:cNvSpPr>
              <a:spLocks/>
            </p:cNvSpPr>
            <p:nvPr/>
          </p:nvSpPr>
          <p:spPr bwMode="auto">
            <a:xfrm>
              <a:off x="2750" y="2419"/>
              <a:ext cx="63" cy="68"/>
            </a:xfrm>
            <a:custGeom>
              <a:avLst/>
              <a:gdLst>
                <a:gd name="T0" fmla="*/ 1 w 127"/>
                <a:gd name="T1" fmla="*/ 0 h 135"/>
                <a:gd name="T2" fmla="*/ 1 w 127"/>
                <a:gd name="T3" fmla="*/ 0 h 135"/>
                <a:gd name="T4" fmla="*/ 1 w 127"/>
                <a:gd name="T5" fmla="*/ 1 h 135"/>
                <a:gd name="T6" fmla="*/ 1 w 127"/>
                <a:gd name="T7" fmla="*/ 1 h 135"/>
                <a:gd name="T8" fmla="*/ 1 w 127"/>
                <a:gd name="T9" fmla="*/ 1 h 135"/>
                <a:gd name="T10" fmla="*/ 1 w 127"/>
                <a:gd name="T11" fmla="*/ 1 h 135"/>
                <a:gd name="T12" fmla="*/ 1 w 127"/>
                <a:gd name="T13" fmla="*/ 1 h 135"/>
                <a:gd name="T14" fmla="*/ 1 w 127"/>
                <a:gd name="T15" fmla="*/ 1 h 135"/>
                <a:gd name="T16" fmla="*/ 0 w 127"/>
                <a:gd name="T17" fmla="*/ 1 h 135"/>
                <a:gd name="T18" fmla="*/ 0 w 127"/>
                <a:gd name="T19" fmla="*/ 1 h 135"/>
                <a:gd name="T20" fmla="*/ 0 w 127"/>
                <a:gd name="T21" fmla="*/ 1 h 135"/>
                <a:gd name="T22" fmla="*/ 0 w 127"/>
                <a:gd name="T23" fmla="*/ 1 h 135"/>
                <a:gd name="T24" fmla="*/ 0 w 127"/>
                <a:gd name="T25" fmla="*/ 1 h 135"/>
                <a:gd name="T26" fmla="*/ 0 w 127"/>
                <a:gd name="T27" fmla="*/ 1 h 135"/>
                <a:gd name="T28" fmla="*/ 0 w 127"/>
                <a:gd name="T29" fmla="*/ 2 h 135"/>
                <a:gd name="T30" fmla="*/ 0 w 127"/>
                <a:gd name="T31" fmla="*/ 2 h 135"/>
                <a:gd name="T32" fmla="*/ 0 w 127"/>
                <a:gd name="T33" fmla="*/ 2 h 135"/>
                <a:gd name="T34" fmla="*/ 0 w 127"/>
                <a:gd name="T35" fmla="*/ 2 h 135"/>
                <a:gd name="T36" fmla="*/ 0 w 127"/>
                <a:gd name="T37" fmla="*/ 3 h 135"/>
                <a:gd name="T38" fmla="*/ 0 w 127"/>
                <a:gd name="T39" fmla="*/ 3 h 135"/>
                <a:gd name="T40" fmla="*/ 0 w 127"/>
                <a:gd name="T41" fmla="*/ 2 h 135"/>
                <a:gd name="T42" fmla="*/ 0 w 127"/>
                <a:gd name="T43" fmla="*/ 2 h 135"/>
                <a:gd name="T44" fmla="*/ 0 w 127"/>
                <a:gd name="T45" fmla="*/ 2 h 135"/>
                <a:gd name="T46" fmla="*/ 0 w 127"/>
                <a:gd name="T47" fmla="*/ 2 h 135"/>
                <a:gd name="T48" fmla="*/ 0 w 127"/>
                <a:gd name="T49" fmla="*/ 2 h 135"/>
                <a:gd name="T50" fmla="*/ 0 w 127"/>
                <a:gd name="T51" fmla="*/ 1 h 135"/>
                <a:gd name="T52" fmla="*/ 0 w 127"/>
                <a:gd name="T53" fmla="*/ 1 h 135"/>
                <a:gd name="T54" fmla="*/ 1 w 127"/>
                <a:gd name="T55" fmla="*/ 1 h 135"/>
                <a:gd name="T56" fmla="*/ 1 w 127"/>
                <a:gd name="T57" fmla="*/ 1 h 135"/>
                <a:gd name="T58" fmla="*/ 1 w 127"/>
                <a:gd name="T59" fmla="*/ 1 h 135"/>
                <a:gd name="T60" fmla="*/ 1 w 127"/>
                <a:gd name="T61" fmla="*/ 1 h 135"/>
                <a:gd name="T62" fmla="*/ 1 w 127"/>
                <a:gd name="T63" fmla="*/ 1 h 135"/>
                <a:gd name="T64" fmla="*/ 1 w 127"/>
                <a:gd name="T65" fmla="*/ 1 h 135"/>
                <a:gd name="T66" fmla="*/ 1 w 127"/>
                <a:gd name="T67" fmla="*/ 0 h 135"/>
                <a:gd name="T68" fmla="*/ 1 w 127"/>
                <a:gd name="T69" fmla="*/ 0 h 135"/>
                <a:gd name="T70" fmla="*/ 1 w 127"/>
                <a:gd name="T71" fmla="*/ 0 h 135"/>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127"/>
                <a:gd name="T109" fmla="*/ 0 h 135"/>
                <a:gd name="T110" fmla="*/ 127 w 127"/>
                <a:gd name="T111" fmla="*/ 135 h 135"/>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127" h="135">
                  <a:moveTo>
                    <a:pt x="114" y="0"/>
                  </a:moveTo>
                  <a:lnTo>
                    <a:pt x="113" y="0"/>
                  </a:lnTo>
                  <a:lnTo>
                    <a:pt x="108" y="2"/>
                  </a:lnTo>
                  <a:lnTo>
                    <a:pt x="103" y="4"/>
                  </a:lnTo>
                  <a:lnTo>
                    <a:pt x="96" y="8"/>
                  </a:lnTo>
                  <a:lnTo>
                    <a:pt x="87" y="11"/>
                  </a:lnTo>
                  <a:lnTo>
                    <a:pt x="77" y="16"/>
                  </a:lnTo>
                  <a:lnTo>
                    <a:pt x="68" y="22"/>
                  </a:lnTo>
                  <a:lnTo>
                    <a:pt x="59" y="27"/>
                  </a:lnTo>
                  <a:lnTo>
                    <a:pt x="51" y="34"/>
                  </a:lnTo>
                  <a:lnTo>
                    <a:pt x="43" y="41"/>
                  </a:lnTo>
                  <a:lnTo>
                    <a:pt x="35" y="48"/>
                  </a:lnTo>
                  <a:lnTo>
                    <a:pt x="29" y="55"/>
                  </a:lnTo>
                  <a:lnTo>
                    <a:pt x="23" y="62"/>
                  </a:lnTo>
                  <a:lnTo>
                    <a:pt x="19" y="67"/>
                  </a:lnTo>
                  <a:lnTo>
                    <a:pt x="16" y="70"/>
                  </a:lnTo>
                  <a:lnTo>
                    <a:pt x="15" y="71"/>
                  </a:lnTo>
                  <a:lnTo>
                    <a:pt x="0" y="114"/>
                  </a:lnTo>
                  <a:lnTo>
                    <a:pt x="15" y="135"/>
                  </a:lnTo>
                  <a:lnTo>
                    <a:pt x="15" y="132"/>
                  </a:lnTo>
                  <a:lnTo>
                    <a:pt x="15" y="127"/>
                  </a:lnTo>
                  <a:lnTo>
                    <a:pt x="15" y="117"/>
                  </a:lnTo>
                  <a:lnTo>
                    <a:pt x="19" y="106"/>
                  </a:lnTo>
                  <a:lnTo>
                    <a:pt x="23" y="92"/>
                  </a:lnTo>
                  <a:lnTo>
                    <a:pt x="31" y="77"/>
                  </a:lnTo>
                  <a:lnTo>
                    <a:pt x="43" y="62"/>
                  </a:lnTo>
                  <a:lnTo>
                    <a:pt x="59" y="47"/>
                  </a:lnTo>
                  <a:lnTo>
                    <a:pt x="76" y="33"/>
                  </a:lnTo>
                  <a:lnTo>
                    <a:pt x="91" y="23"/>
                  </a:lnTo>
                  <a:lnTo>
                    <a:pt x="103" y="15"/>
                  </a:lnTo>
                  <a:lnTo>
                    <a:pt x="112" y="9"/>
                  </a:lnTo>
                  <a:lnTo>
                    <a:pt x="119" y="4"/>
                  </a:lnTo>
                  <a:lnTo>
                    <a:pt x="123" y="2"/>
                  </a:lnTo>
                  <a:lnTo>
                    <a:pt x="126" y="0"/>
                  </a:lnTo>
                  <a:lnTo>
                    <a:pt x="127" y="0"/>
                  </a:lnTo>
                  <a:lnTo>
                    <a:pt x="114" y="0"/>
                  </a:lnTo>
                  <a:close/>
                </a:path>
              </a:pathLst>
            </a:custGeom>
            <a:solidFill>
              <a:srgbClr val="000000"/>
            </a:solidFill>
            <a:ln w="9525">
              <a:noFill/>
              <a:round/>
              <a:headEnd/>
              <a:tailEnd/>
            </a:ln>
          </p:spPr>
          <p:txBody>
            <a:bodyPr/>
            <a:lstStyle/>
            <a:p>
              <a:endParaRPr lang="en-US"/>
            </a:p>
          </p:txBody>
        </p:sp>
        <p:sp>
          <p:nvSpPr>
            <p:cNvPr id="18470" name="Freeform 238"/>
            <p:cNvSpPr>
              <a:spLocks/>
            </p:cNvSpPr>
            <p:nvPr/>
          </p:nvSpPr>
          <p:spPr bwMode="auto">
            <a:xfrm>
              <a:off x="2761" y="2434"/>
              <a:ext cx="63" cy="67"/>
            </a:xfrm>
            <a:custGeom>
              <a:avLst/>
              <a:gdLst>
                <a:gd name="T0" fmla="*/ 1 w 127"/>
                <a:gd name="T1" fmla="*/ 0 h 134"/>
                <a:gd name="T2" fmla="*/ 1 w 127"/>
                <a:gd name="T3" fmla="*/ 0 h 134"/>
                <a:gd name="T4" fmla="*/ 1 w 127"/>
                <a:gd name="T5" fmla="*/ 1 h 134"/>
                <a:gd name="T6" fmla="*/ 1 w 127"/>
                <a:gd name="T7" fmla="*/ 1 h 134"/>
                <a:gd name="T8" fmla="*/ 1 w 127"/>
                <a:gd name="T9" fmla="*/ 1 h 134"/>
                <a:gd name="T10" fmla="*/ 1 w 127"/>
                <a:gd name="T11" fmla="*/ 1 h 134"/>
                <a:gd name="T12" fmla="*/ 1 w 127"/>
                <a:gd name="T13" fmla="*/ 1 h 134"/>
                <a:gd name="T14" fmla="*/ 1 w 127"/>
                <a:gd name="T15" fmla="*/ 1 h 134"/>
                <a:gd name="T16" fmla="*/ 0 w 127"/>
                <a:gd name="T17" fmla="*/ 1 h 134"/>
                <a:gd name="T18" fmla="*/ 0 w 127"/>
                <a:gd name="T19" fmla="*/ 1 h 134"/>
                <a:gd name="T20" fmla="*/ 0 w 127"/>
                <a:gd name="T21" fmla="*/ 1 h 134"/>
                <a:gd name="T22" fmla="*/ 0 w 127"/>
                <a:gd name="T23" fmla="*/ 1 h 134"/>
                <a:gd name="T24" fmla="*/ 0 w 127"/>
                <a:gd name="T25" fmla="*/ 1 h 134"/>
                <a:gd name="T26" fmla="*/ 0 w 127"/>
                <a:gd name="T27" fmla="*/ 1 h 134"/>
                <a:gd name="T28" fmla="*/ 0 w 127"/>
                <a:gd name="T29" fmla="*/ 1 h 134"/>
                <a:gd name="T30" fmla="*/ 0 w 127"/>
                <a:gd name="T31" fmla="*/ 1 h 134"/>
                <a:gd name="T32" fmla="*/ 0 w 127"/>
                <a:gd name="T33" fmla="*/ 1 h 134"/>
                <a:gd name="T34" fmla="*/ 0 w 127"/>
                <a:gd name="T35" fmla="*/ 2 h 134"/>
                <a:gd name="T36" fmla="*/ 0 w 127"/>
                <a:gd name="T37" fmla="*/ 2 h 134"/>
                <a:gd name="T38" fmla="*/ 0 w 127"/>
                <a:gd name="T39" fmla="*/ 2 h 134"/>
                <a:gd name="T40" fmla="*/ 0 w 127"/>
                <a:gd name="T41" fmla="*/ 2 h 134"/>
                <a:gd name="T42" fmla="*/ 0 w 127"/>
                <a:gd name="T43" fmla="*/ 2 h 134"/>
                <a:gd name="T44" fmla="*/ 0 w 127"/>
                <a:gd name="T45" fmla="*/ 2 h 134"/>
                <a:gd name="T46" fmla="*/ 0 w 127"/>
                <a:gd name="T47" fmla="*/ 1 h 134"/>
                <a:gd name="T48" fmla="*/ 0 w 127"/>
                <a:gd name="T49" fmla="*/ 1 h 134"/>
                <a:gd name="T50" fmla="*/ 0 w 127"/>
                <a:gd name="T51" fmla="*/ 1 h 134"/>
                <a:gd name="T52" fmla="*/ 0 w 127"/>
                <a:gd name="T53" fmla="*/ 1 h 134"/>
                <a:gd name="T54" fmla="*/ 1 w 127"/>
                <a:gd name="T55" fmla="*/ 1 h 134"/>
                <a:gd name="T56" fmla="*/ 1 w 127"/>
                <a:gd name="T57" fmla="*/ 1 h 134"/>
                <a:gd name="T58" fmla="*/ 1 w 127"/>
                <a:gd name="T59" fmla="*/ 1 h 134"/>
                <a:gd name="T60" fmla="*/ 1 w 127"/>
                <a:gd name="T61" fmla="*/ 1 h 134"/>
                <a:gd name="T62" fmla="*/ 1 w 127"/>
                <a:gd name="T63" fmla="*/ 1 h 134"/>
                <a:gd name="T64" fmla="*/ 1 w 127"/>
                <a:gd name="T65" fmla="*/ 1 h 134"/>
                <a:gd name="T66" fmla="*/ 1 w 127"/>
                <a:gd name="T67" fmla="*/ 0 h 134"/>
                <a:gd name="T68" fmla="*/ 1 w 127"/>
                <a:gd name="T69" fmla="*/ 0 h 134"/>
                <a:gd name="T70" fmla="*/ 1 w 127"/>
                <a:gd name="T71" fmla="*/ 0 h 134"/>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127"/>
                <a:gd name="T109" fmla="*/ 0 h 134"/>
                <a:gd name="T110" fmla="*/ 127 w 127"/>
                <a:gd name="T111" fmla="*/ 134 h 134"/>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127" h="134">
                  <a:moveTo>
                    <a:pt x="115" y="0"/>
                  </a:moveTo>
                  <a:lnTo>
                    <a:pt x="114" y="0"/>
                  </a:lnTo>
                  <a:lnTo>
                    <a:pt x="110" y="2"/>
                  </a:lnTo>
                  <a:lnTo>
                    <a:pt x="104" y="4"/>
                  </a:lnTo>
                  <a:lnTo>
                    <a:pt x="97" y="8"/>
                  </a:lnTo>
                  <a:lnTo>
                    <a:pt x="88" y="11"/>
                  </a:lnTo>
                  <a:lnTo>
                    <a:pt x="79" y="16"/>
                  </a:lnTo>
                  <a:lnTo>
                    <a:pt x="69" y="21"/>
                  </a:lnTo>
                  <a:lnTo>
                    <a:pt x="60" y="27"/>
                  </a:lnTo>
                  <a:lnTo>
                    <a:pt x="51" y="33"/>
                  </a:lnTo>
                  <a:lnTo>
                    <a:pt x="43" y="40"/>
                  </a:lnTo>
                  <a:lnTo>
                    <a:pt x="36" y="48"/>
                  </a:lnTo>
                  <a:lnTo>
                    <a:pt x="29" y="55"/>
                  </a:lnTo>
                  <a:lnTo>
                    <a:pt x="23" y="61"/>
                  </a:lnTo>
                  <a:lnTo>
                    <a:pt x="20" y="66"/>
                  </a:lnTo>
                  <a:lnTo>
                    <a:pt x="18" y="70"/>
                  </a:lnTo>
                  <a:lnTo>
                    <a:pt x="16" y="71"/>
                  </a:lnTo>
                  <a:lnTo>
                    <a:pt x="0" y="114"/>
                  </a:lnTo>
                  <a:lnTo>
                    <a:pt x="16" y="134"/>
                  </a:lnTo>
                  <a:lnTo>
                    <a:pt x="16" y="132"/>
                  </a:lnTo>
                  <a:lnTo>
                    <a:pt x="16" y="126"/>
                  </a:lnTo>
                  <a:lnTo>
                    <a:pt x="16" y="117"/>
                  </a:lnTo>
                  <a:lnTo>
                    <a:pt x="19" y="106"/>
                  </a:lnTo>
                  <a:lnTo>
                    <a:pt x="23" y="92"/>
                  </a:lnTo>
                  <a:lnTo>
                    <a:pt x="31" y="77"/>
                  </a:lnTo>
                  <a:lnTo>
                    <a:pt x="43" y="62"/>
                  </a:lnTo>
                  <a:lnTo>
                    <a:pt x="60" y="47"/>
                  </a:lnTo>
                  <a:lnTo>
                    <a:pt x="77" y="33"/>
                  </a:lnTo>
                  <a:lnTo>
                    <a:pt x="92" y="23"/>
                  </a:lnTo>
                  <a:lnTo>
                    <a:pt x="104" y="15"/>
                  </a:lnTo>
                  <a:lnTo>
                    <a:pt x="113" y="9"/>
                  </a:lnTo>
                  <a:lnTo>
                    <a:pt x="119" y="4"/>
                  </a:lnTo>
                  <a:lnTo>
                    <a:pt x="123" y="2"/>
                  </a:lnTo>
                  <a:lnTo>
                    <a:pt x="126" y="0"/>
                  </a:lnTo>
                  <a:lnTo>
                    <a:pt x="127" y="0"/>
                  </a:lnTo>
                  <a:lnTo>
                    <a:pt x="115" y="0"/>
                  </a:lnTo>
                  <a:close/>
                </a:path>
              </a:pathLst>
            </a:custGeom>
            <a:solidFill>
              <a:srgbClr val="000000"/>
            </a:solidFill>
            <a:ln w="9525">
              <a:noFill/>
              <a:round/>
              <a:headEnd/>
              <a:tailEnd/>
            </a:ln>
          </p:spPr>
          <p:txBody>
            <a:bodyPr/>
            <a:lstStyle/>
            <a:p>
              <a:endParaRPr lang="en-US"/>
            </a:p>
          </p:txBody>
        </p:sp>
        <p:sp>
          <p:nvSpPr>
            <p:cNvPr id="18471" name="Freeform 239"/>
            <p:cNvSpPr>
              <a:spLocks/>
            </p:cNvSpPr>
            <p:nvPr/>
          </p:nvSpPr>
          <p:spPr bwMode="auto">
            <a:xfrm>
              <a:off x="2773" y="2448"/>
              <a:ext cx="64" cy="67"/>
            </a:xfrm>
            <a:custGeom>
              <a:avLst/>
              <a:gdLst>
                <a:gd name="T0" fmla="*/ 2 w 127"/>
                <a:gd name="T1" fmla="*/ 0 h 134"/>
                <a:gd name="T2" fmla="*/ 2 w 127"/>
                <a:gd name="T3" fmla="*/ 0 h 134"/>
                <a:gd name="T4" fmla="*/ 2 w 127"/>
                <a:gd name="T5" fmla="*/ 1 h 134"/>
                <a:gd name="T6" fmla="*/ 2 w 127"/>
                <a:gd name="T7" fmla="*/ 1 h 134"/>
                <a:gd name="T8" fmla="*/ 2 w 127"/>
                <a:gd name="T9" fmla="*/ 1 h 134"/>
                <a:gd name="T10" fmla="*/ 2 w 127"/>
                <a:gd name="T11" fmla="*/ 1 h 134"/>
                <a:gd name="T12" fmla="*/ 2 w 127"/>
                <a:gd name="T13" fmla="*/ 1 h 134"/>
                <a:gd name="T14" fmla="*/ 2 w 127"/>
                <a:gd name="T15" fmla="*/ 1 h 134"/>
                <a:gd name="T16" fmla="*/ 1 w 127"/>
                <a:gd name="T17" fmla="*/ 1 h 134"/>
                <a:gd name="T18" fmla="*/ 1 w 127"/>
                <a:gd name="T19" fmla="*/ 1 h 134"/>
                <a:gd name="T20" fmla="*/ 1 w 127"/>
                <a:gd name="T21" fmla="*/ 1 h 134"/>
                <a:gd name="T22" fmla="*/ 1 w 127"/>
                <a:gd name="T23" fmla="*/ 1 h 134"/>
                <a:gd name="T24" fmla="*/ 1 w 127"/>
                <a:gd name="T25" fmla="*/ 1 h 134"/>
                <a:gd name="T26" fmla="*/ 1 w 127"/>
                <a:gd name="T27" fmla="*/ 1 h 134"/>
                <a:gd name="T28" fmla="*/ 1 w 127"/>
                <a:gd name="T29" fmla="*/ 1 h 134"/>
                <a:gd name="T30" fmla="*/ 1 w 127"/>
                <a:gd name="T31" fmla="*/ 1 h 134"/>
                <a:gd name="T32" fmla="*/ 1 w 127"/>
                <a:gd name="T33" fmla="*/ 1 h 134"/>
                <a:gd name="T34" fmla="*/ 0 w 127"/>
                <a:gd name="T35" fmla="*/ 2 h 134"/>
                <a:gd name="T36" fmla="*/ 1 w 127"/>
                <a:gd name="T37" fmla="*/ 2 h 134"/>
                <a:gd name="T38" fmla="*/ 1 w 127"/>
                <a:gd name="T39" fmla="*/ 2 h 134"/>
                <a:gd name="T40" fmla="*/ 1 w 127"/>
                <a:gd name="T41" fmla="*/ 2 h 134"/>
                <a:gd name="T42" fmla="*/ 1 w 127"/>
                <a:gd name="T43" fmla="*/ 2 h 134"/>
                <a:gd name="T44" fmla="*/ 1 w 127"/>
                <a:gd name="T45" fmla="*/ 2 h 134"/>
                <a:gd name="T46" fmla="*/ 1 w 127"/>
                <a:gd name="T47" fmla="*/ 1 h 134"/>
                <a:gd name="T48" fmla="*/ 1 w 127"/>
                <a:gd name="T49" fmla="*/ 1 h 134"/>
                <a:gd name="T50" fmla="*/ 1 w 127"/>
                <a:gd name="T51" fmla="*/ 1 h 134"/>
                <a:gd name="T52" fmla="*/ 1 w 127"/>
                <a:gd name="T53" fmla="*/ 1 h 134"/>
                <a:gd name="T54" fmla="*/ 2 w 127"/>
                <a:gd name="T55" fmla="*/ 1 h 134"/>
                <a:gd name="T56" fmla="*/ 2 w 127"/>
                <a:gd name="T57" fmla="*/ 1 h 134"/>
                <a:gd name="T58" fmla="*/ 2 w 127"/>
                <a:gd name="T59" fmla="*/ 1 h 134"/>
                <a:gd name="T60" fmla="*/ 2 w 127"/>
                <a:gd name="T61" fmla="*/ 1 h 134"/>
                <a:gd name="T62" fmla="*/ 2 w 127"/>
                <a:gd name="T63" fmla="*/ 1 h 134"/>
                <a:gd name="T64" fmla="*/ 2 w 127"/>
                <a:gd name="T65" fmla="*/ 1 h 134"/>
                <a:gd name="T66" fmla="*/ 2 w 127"/>
                <a:gd name="T67" fmla="*/ 0 h 134"/>
                <a:gd name="T68" fmla="*/ 2 w 127"/>
                <a:gd name="T69" fmla="*/ 0 h 134"/>
                <a:gd name="T70" fmla="*/ 2 w 127"/>
                <a:gd name="T71" fmla="*/ 0 h 134"/>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127"/>
                <a:gd name="T109" fmla="*/ 0 h 134"/>
                <a:gd name="T110" fmla="*/ 127 w 127"/>
                <a:gd name="T111" fmla="*/ 134 h 134"/>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127" h="134">
                  <a:moveTo>
                    <a:pt x="114" y="0"/>
                  </a:moveTo>
                  <a:lnTo>
                    <a:pt x="113" y="0"/>
                  </a:lnTo>
                  <a:lnTo>
                    <a:pt x="109" y="3"/>
                  </a:lnTo>
                  <a:lnTo>
                    <a:pt x="103" y="5"/>
                  </a:lnTo>
                  <a:lnTo>
                    <a:pt x="96" y="8"/>
                  </a:lnTo>
                  <a:lnTo>
                    <a:pt x="87" y="12"/>
                  </a:lnTo>
                  <a:lnTo>
                    <a:pt x="78" y="17"/>
                  </a:lnTo>
                  <a:lnTo>
                    <a:pt x="68" y="22"/>
                  </a:lnTo>
                  <a:lnTo>
                    <a:pt x="59" y="28"/>
                  </a:lnTo>
                  <a:lnTo>
                    <a:pt x="50" y="34"/>
                  </a:lnTo>
                  <a:lnTo>
                    <a:pt x="42" y="41"/>
                  </a:lnTo>
                  <a:lnTo>
                    <a:pt x="35" y="48"/>
                  </a:lnTo>
                  <a:lnTo>
                    <a:pt x="28" y="55"/>
                  </a:lnTo>
                  <a:lnTo>
                    <a:pt x="22" y="61"/>
                  </a:lnTo>
                  <a:lnTo>
                    <a:pt x="19" y="66"/>
                  </a:lnTo>
                  <a:lnTo>
                    <a:pt x="17" y="70"/>
                  </a:lnTo>
                  <a:lnTo>
                    <a:pt x="15" y="71"/>
                  </a:lnTo>
                  <a:lnTo>
                    <a:pt x="0" y="114"/>
                  </a:lnTo>
                  <a:lnTo>
                    <a:pt x="15" y="134"/>
                  </a:lnTo>
                  <a:lnTo>
                    <a:pt x="15" y="132"/>
                  </a:lnTo>
                  <a:lnTo>
                    <a:pt x="15" y="126"/>
                  </a:lnTo>
                  <a:lnTo>
                    <a:pt x="15" y="117"/>
                  </a:lnTo>
                  <a:lnTo>
                    <a:pt x="18" y="105"/>
                  </a:lnTo>
                  <a:lnTo>
                    <a:pt x="22" y="93"/>
                  </a:lnTo>
                  <a:lnTo>
                    <a:pt x="30" y="78"/>
                  </a:lnTo>
                  <a:lnTo>
                    <a:pt x="42" y="63"/>
                  </a:lnTo>
                  <a:lnTo>
                    <a:pt x="59" y="48"/>
                  </a:lnTo>
                  <a:lnTo>
                    <a:pt x="76" y="34"/>
                  </a:lnTo>
                  <a:lnTo>
                    <a:pt x="91" y="23"/>
                  </a:lnTo>
                  <a:lnTo>
                    <a:pt x="103" y="15"/>
                  </a:lnTo>
                  <a:lnTo>
                    <a:pt x="112" y="8"/>
                  </a:lnTo>
                  <a:lnTo>
                    <a:pt x="119" y="5"/>
                  </a:lnTo>
                  <a:lnTo>
                    <a:pt x="124" y="2"/>
                  </a:lnTo>
                  <a:lnTo>
                    <a:pt x="126" y="0"/>
                  </a:lnTo>
                  <a:lnTo>
                    <a:pt x="127" y="0"/>
                  </a:lnTo>
                  <a:lnTo>
                    <a:pt x="114" y="0"/>
                  </a:lnTo>
                  <a:close/>
                </a:path>
              </a:pathLst>
            </a:custGeom>
            <a:solidFill>
              <a:srgbClr val="000000"/>
            </a:solidFill>
            <a:ln w="9525">
              <a:noFill/>
              <a:round/>
              <a:headEnd/>
              <a:tailEnd/>
            </a:ln>
          </p:spPr>
          <p:txBody>
            <a:bodyPr/>
            <a:lstStyle/>
            <a:p>
              <a:endParaRPr lang="en-US"/>
            </a:p>
          </p:txBody>
        </p:sp>
        <p:sp>
          <p:nvSpPr>
            <p:cNvPr id="18472" name="Freeform 240"/>
            <p:cNvSpPr>
              <a:spLocks/>
            </p:cNvSpPr>
            <p:nvPr/>
          </p:nvSpPr>
          <p:spPr bwMode="auto">
            <a:xfrm>
              <a:off x="2785" y="2463"/>
              <a:ext cx="63" cy="66"/>
            </a:xfrm>
            <a:custGeom>
              <a:avLst/>
              <a:gdLst>
                <a:gd name="T0" fmla="*/ 1 w 127"/>
                <a:gd name="T1" fmla="*/ 0 h 134"/>
                <a:gd name="T2" fmla="*/ 1 w 127"/>
                <a:gd name="T3" fmla="*/ 0 h 134"/>
                <a:gd name="T4" fmla="*/ 1 w 127"/>
                <a:gd name="T5" fmla="*/ 0 h 134"/>
                <a:gd name="T6" fmla="*/ 1 w 127"/>
                <a:gd name="T7" fmla="*/ 0 h 134"/>
                <a:gd name="T8" fmla="*/ 1 w 127"/>
                <a:gd name="T9" fmla="*/ 0 h 134"/>
                <a:gd name="T10" fmla="*/ 1 w 127"/>
                <a:gd name="T11" fmla="*/ 0 h 134"/>
                <a:gd name="T12" fmla="*/ 1 w 127"/>
                <a:gd name="T13" fmla="*/ 0 h 134"/>
                <a:gd name="T14" fmla="*/ 1 w 127"/>
                <a:gd name="T15" fmla="*/ 0 h 134"/>
                <a:gd name="T16" fmla="*/ 0 w 127"/>
                <a:gd name="T17" fmla="*/ 0 h 134"/>
                <a:gd name="T18" fmla="*/ 0 w 127"/>
                <a:gd name="T19" fmla="*/ 0 h 134"/>
                <a:gd name="T20" fmla="*/ 0 w 127"/>
                <a:gd name="T21" fmla="*/ 0 h 134"/>
                <a:gd name="T22" fmla="*/ 0 w 127"/>
                <a:gd name="T23" fmla="*/ 0 h 134"/>
                <a:gd name="T24" fmla="*/ 0 w 127"/>
                <a:gd name="T25" fmla="*/ 0 h 134"/>
                <a:gd name="T26" fmla="*/ 0 w 127"/>
                <a:gd name="T27" fmla="*/ 0 h 134"/>
                <a:gd name="T28" fmla="*/ 0 w 127"/>
                <a:gd name="T29" fmla="*/ 1 h 134"/>
                <a:gd name="T30" fmla="*/ 0 w 127"/>
                <a:gd name="T31" fmla="*/ 1 h 134"/>
                <a:gd name="T32" fmla="*/ 0 w 127"/>
                <a:gd name="T33" fmla="*/ 1 h 134"/>
                <a:gd name="T34" fmla="*/ 0 w 127"/>
                <a:gd name="T35" fmla="*/ 1 h 134"/>
                <a:gd name="T36" fmla="*/ 0 w 127"/>
                <a:gd name="T37" fmla="*/ 2 h 134"/>
                <a:gd name="T38" fmla="*/ 0 w 127"/>
                <a:gd name="T39" fmla="*/ 2 h 134"/>
                <a:gd name="T40" fmla="*/ 0 w 127"/>
                <a:gd name="T41" fmla="*/ 1 h 134"/>
                <a:gd name="T42" fmla="*/ 0 w 127"/>
                <a:gd name="T43" fmla="*/ 1 h 134"/>
                <a:gd name="T44" fmla="*/ 0 w 127"/>
                <a:gd name="T45" fmla="*/ 1 h 134"/>
                <a:gd name="T46" fmla="*/ 0 w 127"/>
                <a:gd name="T47" fmla="*/ 1 h 134"/>
                <a:gd name="T48" fmla="*/ 0 w 127"/>
                <a:gd name="T49" fmla="*/ 1 h 134"/>
                <a:gd name="T50" fmla="*/ 0 w 127"/>
                <a:gd name="T51" fmla="*/ 0 h 134"/>
                <a:gd name="T52" fmla="*/ 0 w 127"/>
                <a:gd name="T53" fmla="*/ 0 h 134"/>
                <a:gd name="T54" fmla="*/ 1 w 127"/>
                <a:gd name="T55" fmla="*/ 0 h 134"/>
                <a:gd name="T56" fmla="*/ 1 w 127"/>
                <a:gd name="T57" fmla="*/ 0 h 134"/>
                <a:gd name="T58" fmla="*/ 1 w 127"/>
                <a:gd name="T59" fmla="*/ 0 h 134"/>
                <a:gd name="T60" fmla="*/ 1 w 127"/>
                <a:gd name="T61" fmla="*/ 0 h 134"/>
                <a:gd name="T62" fmla="*/ 1 w 127"/>
                <a:gd name="T63" fmla="*/ 0 h 134"/>
                <a:gd name="T64" fmla="*/ 1 w 127"/>
                <a:gd name="T65" fmla="*/ 0 h 134"/>
                <a:gd name="T66" fmla="*/ 1 w 127"/>
                <a:gd name="T67" fmla="*/ 0 h 134"/>
                <a:gd name="T68" fmla="*/ 1 w 127"/>
                <a:gd name="T69" fmla="*/ 0 h 134"/>
                <a:gd name="T70" fmla="*/ 1 w 127"/>
                <a:gd name="T71" fmla="*/ 0 h 134"/>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127"/>
                <a:gd name="T109" fmla="*/ 0 h 134"/>
                <a:gd name="T110" fmla="*/ 127 w 127"/>
                <a:gd name="T111" fmla="*/ 134 h 134"/>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127" h="134">
                  <a:moveTo>
                    <a:pt x="116" y="0"/>
                  </a:moveTo>
                  <a:lnTo>
                    <a:pt x="114" y="0"/>
                  </a:lnTo>
                  <a:lnTo>
                    <a:pt x="110" y="2"/>
                  </a:lnTo>
                  <a:lnTo>
                    <a:pt x="104" y="5"/>
                  </a:lnTo>
                  <a:lnTo>
                    <a:pt x="96" y="8"/>
                  </a:lnTo>
                  <a:lnTo>
                    <a:pt x="88" y="12"/>
                  </a:lnTo>
                  <a:lnTo>
                    <a:pt x="79" y="16"/>
                  </a:lnTo>
                  <a:lnTo>
                    <a:pt x="68" y="22"/>
                  </a:lnTo>
                  <a:lnTo>
                    <a:pt x="59" y="28"/>
                  </a:lnTo>
                  <a:lnTo>
                    <a:pt x="51" y="34"/>
                  </a:lnTo>
                  <a:lnTo>
                    <a:pt x="43" y="41"/>
                  </a:lnTo>
                  <a:lnTo>
                    <a:pt x="36" y="47"/>
                  </a:lnTo>
                  <a:lnTo>
                    <a:pt x="29" y="54"/>
                  </a:lnTo>
                  <a:lnTo>
                    <a:pt x="24" y="61"/>
                  </a:lnTo>
                  <a:lnTo>
                    <a:pt x="20" y="66"/>
                  </a:lnTo>
                  <a:lnTo>
                    <a:pt x="18" y="69"/>
                  </a:lnTo>
                  <a:lnTo>
                    <a:pt x="17" y="71"/>
                  </a:lnTo>
                  <a:lnTo>
                    <a:pt x="0" y="114"/>
                  </a:lnTo>
                  <a:lnTo>
                    <a:pt x="17" y="134"/>
                  </a:lnTo>
                  <a:lnTo>
                    <a:pt x="17" y="132"/>
                  </a:lnTo>
                  <a:lnTo>
                    <a:pt x="17" y="126"/>
                  </a:lnTo>
                  <a:lnTo>
                    <a:pt x="17" y="117"/>
                  </a:lnTo>
                  <a:lnTo>
                    <a:pt x="19" y="105"/>
                  </a:lnTo>
                  <a:lnTo>
                    <a:pt x="24" y="92"/>
                  </a:lnTo>
                  <a:lnTo>
                    <a:pt x="32" y="77"/>
                  </a:lnTo>
                  <a:lnTo>
                    <a:pt x="43" y="62"/>
                  </a:lnTo>
                  <a:lnTo>
                    <a:pt x="59" y="47"/>
                  </a:lnTo>
                  <a:lnTo>
                    <a:pt x="76" y="34"/>
                  </a:lnTo>
                  <a:lnTo>
                    <a:pt x="91" y="23"/>
                  </a:lnTo>
                  <a:lnTo>
                    <a:pt x="103" y="15"/>
                  </a:lnTo>
                  <a:lnTo>
                    <a:pt x="112" y="8"/>
                  </a:lnTo>
                  <a:lnTo>
                    <a:pt x="119" y="5"/>
                  </a:lnTo>
                  <a:lnTo>
                    <a:pt x="124" y="1"/>
                  </a:lnTo>
                  <a:lnTo>
                    <a:pt x="126" y="0"/>
                  </a:lnTo>
                  <a:lnTo>
                    <a:pt x="127" y="0"/>
                  </a:lnTo>
                  <a:lnTo>
                    <a:pt x="116" y="0"/>
                  </a:lnTo>
                  <a:close/>
                </a:path>
              </a:pathLst>
            </a:custGeom>
            <a:solidFill>
              <a:srgbClr val="000000"/>
            </a:solidFill>
            <a:ln w="9525">
              <a:noFill/>
              <a:round/>
              <a:headEnd/>
              <a:tailEnd/>
            </a:ln>
          </p:spPr>
          <p:txBody>
            <a:bodyPr/>
            <a:lstStyle/>
            <a:p>
              <a:endParaRPr lang="en-US"/>
            </a:p>
          </p:txBody>
        </p:sp>
        <p:sp>
          <p:nvSpPr>
            <p:cNvPr id="18473" name="Freeform 241"/>
            <p:cNvSpPr>
              <a:spLocks/>
            </p:cNvSpPr>
            <p:nvPr/>
          </p:nvSpPr>
          <p:spPr bwMode="auto">
            <a:xfrm>
              <a:off x="2796" y="2476"/>
              <a:ext cx="63" cy="68"/>
            </a:xfrm>
            <a:custGeom>
              <a:avLst/>
              <a:gdLst>
                <a:gd name="T0" fmla="*/ 2 w 125"/>
                <a:gd name="T1" fmla="*/ 0 h 135"/>
                <a:gd name="T2" fmla="*/ 2 w 125"/>
                <a:gd name="T3" fmla="*/ 0 h 135"/>
                <a:gd name="T4" fmla="*/ 2 w 125"/>
                <a:gd name="T5" fmla="*/ 1 h 135"/>
                <a:gd name="T6" fmla="*/ 2 w 125"/>
                <a:gd name="T7" fmla="*/ 1 h 135"/>
                <a:gd name="T8" fmla="*/ 2 w 125"/>
                <a:gd name="T9" fmla="*/ 1 h 135"/>
                <a:gd name="T10" fmla="*/ 2 w 125"/>
                <a:gd name="T11" fmla="*/ 1 h 135"/>
                <a:gd name="T12" fmla="*/ 2 w 125"/>
                <a:gd name="T13" fmla="*/ 1 h 135"/>
                <a:gd name="T14" fmla="*/ 2 w 125"/>
                <a:gd name="T15" fmla="*/ 1 h 135"/>
                <a:gd name="T16" fmla="*/ 1 w 125"/>
                <a:gd name="T17" fmla="*/ 1 h 135"/>
                <a:gd name="T18" fmla="*/ 1 w 125"/>
                <a:gd name="T19" fmla="*/ 1 h 135"/>
                <a:gd name="T20" fmla="*/ 1 w 125"/>
                <a:gd name="T21" fmla="*/ 1 h 135"/>
                <a:gd name="T22" fmla="*/ 1 w 125"/>
                <a:gd name="T23" fmla="*/ 1 h 135"/>
                <a:gd name="T24" fmla="*/ 1 w 125"/>
                <a:gd name="T25" fmla="*/ 1 h 135"/>
                <a:gd name="T26" fmla="*/ 1 w 125"/>
                <a:gd name="T27" fmla="*/ 1 h 135"/>
                <a:gd name="T28" fmla="*/ 1 w 125"/>
                <a:gd name="T29" fmla="*/ 2 h 135"/>
                <a:gd name="T30" fmla="*/ 1 w 125"/>
                <a:gd name="T31" fmla="*/ 2 h 135"/>
                <a:gd name="T32" fmla="*/ 1 w 125"/>
                <a:gd name="T33" fmla="*/ 2 h 135"/>
                <a:gd name="T34" fmla="*/ 0 w 125"/>
                <a:gd name="T35" fmla="*/ 2 h 135"/>
                <a:gd name="T36" fmla="*/ 1 w 125"/>
                <a:gd name="T37" fmla="*/ 3 h 135"/>
                <a:gd name="T38" fmla="*/ 1 w 125"/>
                <a:gd name="T39" fmla="*/ 3 h 135"/>
                <a:gd name="T40" fmla="*/ 1 w 125"/>
                <a:gd name="T41" fmla="*/ 2 h 135"/>
                <a:gd name="T42" fmla="*/ 1 w 125"/>
                <a:gd name="T43" fmla="*/ 2 h 135"/>
                <a:gd name="T44" fmla="*/ 1 w 125"/>
                <a:gd name="T45" fmla="*/ 2 h 135"/>
                <a:gd name="T46" fmla="*/ 1 w 125"/>
                <a:gd name="T47" fmla="*/ 2 h 135"/>
                <a:gd name="T48" fmla="*/ 1 w 125"/>
                <a:gd name="T49" fmla="*/ 2 h 135"/>
                <a:gd name="T50" fmla="*/ 1 w 125"/>
                <a:gd name="T51" fmla="*/ 1 h 135"/>
                <a:gd name="T52" fmla="*/ 1 w 125"/>
                <a:gd name="T53" fmla="*/ 1 h 135"/>
                <a:gd name="T54" fmla="*/ 2 w 125"/>
                <a:gd name="T55" fmla="*/ 1 h 135"/>
                <a:gd name="T56" fmla="*/ 2 w 125"/>
                <a:gd name="T57" fmla="*/ 1 h 135"/>
                <a:gd name="T58" fmla="*/ 2 w 125"/>
                <a:gd name="T59" fmla="*/ 1 h 135"/>
                <a:gd name="T60" fmla="*/ 2 w 125"/>
                <a:gd name="T61" fmla="*/ 1 h 135"/>
                <a:gd name="T62" fmla="*/ 2 w 125"/>
                <a:gd name="T63" fmla="*/ 1 h 135"/>
                <a:gd name="T64" fmla="*/ 2 w 125"/>
                <a:gd name="T65" fmla="*/ 1 h 135"/>
                <a:gd name="T66" fmla="*/ 2 w 125"/>
                <a:gd name="T67" fmla="*/ 0 h 135"/>
                <a:gd name="T68" fmla="*/ 2 w 125"/>
                <a:gd name="T69" fmla="*/ 0 h 135"/>
                <a:gd name="T70" fmla="*/ 2 w 125"/>
                <a:gd name="T71" fmla="*/ 0 h 135"/>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125"/>
                <a:gd name="T109" fmla="*/ 0 h 135"/>
                <a:gd name="T110" fmla="*/ 125 w 125"/>
                <a:gd name="T111" fmla="*/ 135 h 135"/>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125" h="135">
                  <a:moveTo>
                    <a:pt x="113" y="0"/>
                  </a:moveTo>
                  <a:lnTo>
                    <a:pt x="112" y="0"/>
                  </a:lnTo>
                  <a:lnTo>
                    <a:pt x="109" y="2"/>
                  </a:lnTo>
                  <a:lnTo>
                    <a:pt x="103" y="4"/>
                  </a:lnTo>
                  <a:lnTo>
                    <a:pt x="95" y="8"/>
                  </a:lnTo>
                  <a:lnTo>
                    <a:pt x="87" y="13"/>
                  </a:lnTo>
                  <a:lnTo>
                    <a:pt x="78" y="17"/>
                  </a:lnTo>
                  <a:lnTo>
                    <a:pt x="69" y="23"/>
                  </a:lnTo>
                  <a:lnTo>
                    <a:pt x="59" y="29"/>
                  </a:lnTo>
                  <a:lnTo>
                    <a:pt x="50" y="34"/>
                  </a:lnTo>
                  <a:lnTo>
                    <a:pt x="42" y="41"/>
                  </a:lnTo>
                  <a:lnTo>
                    <a:pt x="35" y="48"/>
                  </a:lnTo>
                  <a:lnTo>
                    <a:pt x="28" y="55"/>
                  </a:lnTo>
                  <a:lnTo>
                    <a:pt x="23" y="62"/>
                  </a:lnTo>
                  <a:lnTo>
                    <a:pt x="19" y="67"/>
                  </a:lnTo>
                  <a:lnTo>
                    <a:pt x="17" y="70"/>
                  </a:lnTo>
                  <a:lnTo>
                    <a:pt x="16" y="71"/>
                  </a:lnTo>
                  <a:lnTo>
                    <a:pt x="0" y="115"/>
                  </a:lnTo>
                  <a:lnTo>
                    <a:pt x="16" y="135"/>
                  </a:lnTo>
                  <a:lnTo>
                    <a:pt x="16" y="132"/>
                  </a:lnTo>
                  <a:lnTo>
                    <a:pt x="16" y="127"/>
                  </a:lnTo>
                  <a:lnTo>
                    <a:pt x="16" y="117"/>
                  </a:lnTo>
                  <a:lnTo>
                    <a:pt x="18" y="106"/>
                  </a:lnTo>
                  <a:lnTo>
                    <a:pt x="23" y="93"/>
                  </a:lnTo>
                  <a:lnTo>
                    <a:pt x="31" y="78"/>
                  </a:lnTo>
                  <a:lnTo>
                    <a:pt x="42" y="63"/>
                  </a:lnTo>
                  <a:lnTo>
                    <a:pt x="59" y="48"/>
                  </a:lnTo>
                  <a:lnTo>
                    <a:pt x="77" y="34"/>
                  </a:lnTo>
                  <a:lnTo>
                    <a:pt x="92" y="24"/>
                  </a:lnTo>
                  <a:lnTo>
                    <a:pt x="103" y="15"/>
                  </a:lnTo>
                  <a:lnTo>
                    <a:pt x="111" y="9"/>
                  </a:lnTo>
                  <a:lnTo>
                    <a:pt x="118" y="4"/>
                  </a:lnTo>
                  <a:lnTo>
                    <a:pt x="122" y="2"/>
                  </a:lnTo>
                  <a:lnTo>
                    <a:pt x="124" y="0"/>
                  </a:lnTo>
                  <a:lnTo>
                    <a:pt x="125" y="0"/>
                  </a:lnTo>
                  <a:lnTo>
                    <a:pt x="113" y="0"/>
                  </a:lnTo>
                  <a:close/>
                </a:path>
              </a:pathLst>
            </a:custGeom>
            <a:solidFill>
              <a:srgbClr val="000000"/>
            </a:solidFill>
            <a:ln w="9525">
              <a:noFill/>
              <a:round/>
              <a:headEnd/>
              <a:tailEnd/>
            </a:ln>
          </p:spPr>
          <p:txBody>
            <a:bodyPr/>
            <a:lstStyle/>
            <a:p>
              <a:endParaRPr lang="en-US"/>
            </a:p>
          </p:txBody>
        </p:sp>
        <p:sp>
          <p:nvSpPr>
            <p:cNvPr id="18474" name="Freeform 242"/>
            <p:cNvSpPr>
              <a:spLocks/>
            </p:cNvSpPr>
            <p:nvPr/>
          </p:nvSpPr>
          <p:spPr bwMode="auto">
            <a:xfrm>
              <a:off x="2808" y="2491"/>
              <a:ext cx="63" cy="67"/>
            </a:xfrm>
            <a:custGeom>
              <a:avLst/>
              <a:gdLst>
                <a:gd name="T0" fmla="*/ 2 w 125"/>
                <a:gd name="T1" fmla="*/ 0 h 135"/>
                <a:gd name="T2" fmla="*/ 2 w 125"/>
                <a:gd name="T3" fmla="*/ 0 h 135"/>
                <a:gd name="T4" fmla="*/ 2 w 125"/>
                <a:gd name="T5" fmla="*/ 0 h 135"/>
                <a:gd name="T6" fmla="*/ 2 w 125"/>
                <a:gd name="T7" fmla="*/ 0 h 135"/>
                <a:gd name="T8" fmla="*/ 2 w 125"/>
                <a:gd name="T9" fmla="*/ 0 h 135"/>
                <a:gd name="T10" fmla="*/ 2 w 125"/>
                <a:gd name="T11" fmla="*/ 0 h 135"/>
                <a:gd name="T12" fmla="*/ 2 w 125"/>
                <a:gd name="T13" fmla="*/ 0 h 135"/>
                <a:gd name="T14" fmla="*/ 2 w 125"/>
                <a:gd name="T15" fmla="*/ 0 h 135"/>
                <a:gd name="T16" fmla="*/ 1 w 125"/>
                <a:gd name="T17" fmla="*/ 0 h 135"/>
                <a:gd name="T18" fmla="*/ 1 w 125"/>
                <a:gd name="T19" fmla="*/ 0 h 135"/>
                <a:gd name="T20" fmla="*/ 1 w 125"/>
                <a:gd name="T21" fmla="*/ 0 h 135"/>
                <a:gd name="T22" fmla="*/ 1 w 125"/>
                <a:gd name="T23" fmla="*/ 0 h 135"/>
                <a:gd name="T24" fmla="*/ 1 w 125"/>
                <a:gd name="T25" fmla="*/ 0 h 135"/>
                <a:gd name="T26" fmla="*/ 1 w 125"/>
                <a:gd name="T27" fmla="*/ 0 h 135"/>
                <a:gd name="T28" fmla="*/ 1 w 125"/>
                <a:gd name="T29" fmla="*/ 1 h 135"/>
                <a:gd name="T30" fmla="*/ 1 w 125"/>
                <a:gd name="T31" fmla="*/ 1 h 135"/>
                <a:gd name="T32" fmla="*/ 1 w 125"/>
                <a:gd name="T33" fmla="*/ 1 h 135"/>
                <a:gd name="T34" fmla="*/ 0 w 125"/>
                <a:gd name="T35" fmla="*/ 1 h 135"/>
                <a:gd name="T36" fmla="*/ 1 w 125"/>
                <a:gd name="T37" fmla="*/ 2 h 135"/>
                <a:gd name="T38" fmla="*/ 1 w 125"/>
                <a:gd name="T39" fmla="*/ 2 h 135"/>
                <a:gd name="T40" fmla="*/ 1 w 125"/>
                <a:gd name="T41" fmla="*/ 1 h 135"/>
                <a:gd name="T42" fmla="*/ 1 w 125"/>
                <a:gd name="T43" fmla="*/ 1 h 135"/>
                <a:gd name="T44" fmla="*/ 1 w 125"/>
                <a:gd name="T45" fmla="*/ 1 h 135"/>
                <a:gd name="T46" fmla="*/ 1 w 125"/>
                <a:gd name="T47" fmla="*/ 1 h 135"/>
                <a:gd name="T48" fmla="*/ 1 w 125"/>
                <a:gd name="T49" fmla="*/ 1 h 135"/>
                <a:gd name="T50" fmla="*/ 1 w 125"/>
                <a:gd name="T51" fmla="*/ 0 h 135"/>
                <a:gd name="T52" fmla="*/ 1 w 125"/>
                <a:gd name="T53" fmla="*/ 0 h 135"/>
                <a:gd name="T54" fmla="*/ 2 w 125"/>
                <a:gd name="T55" fmla="*/ 0 h 135"/>
                <a:gd name="T56" fmla="*/ 2 w 125"/>
                <a:gd name="T57" fmla="*/ 0 h 135"/>
                <a:gd name="T58" fmla="*/ 2 w 125"/>
                <a:gd name="T59" fmla="*/ 0 h 135"/>
                <a:gd name="T60" fmla="*/ 2 w 125"/>
                <a:gd name="T61" fmla="*/ 0 h 135"/>
                <a:gd name="T62" fmla="*/ 2 w 125"/>
                <a:gd name="T63" fmla="*/ 0 h 135"/>
                <a:gd name="T64" fmla="*/ 2 w 125"/>
                <a:gd name="T65" fmla="*/ 0 h 135"/>
                <a:gd name="T66" fmla="*/ 2 w 125"/>
                <a:gd name="T67" fmla="*/ 0 h 135"/>
                <a:gd name="T68" fmla="*/ 2 w 125"/>
                <a:gd name="T69" fmla="*/ 0 h 135"/>
                <a:gd name="T70" fmla="*/ 2 w 125"/>
                <a:gd name="T71" fmla="*/ 0 h 135"/>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125"/>
                <a:gd name="T109" fmla="*/ 0 h 135"/>
                <a:gd name="T110" fmla="*/ 125 w 125"/>
                <a:gd name="T111" fmla="*/ 135 h 135"/>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125" h="135">
                  <a:moveTo>
                    <a:pt x="112" y="0"/>
                  </a:moveTo>
                  <a:lnTo>
                    <a:pt x="111" y="0"/>
                  </a:lnTo>
                  <a:lnTo>
                    <a:pt x="108" y="2"/>
                  </a:lnTo>
                  <a:lnTo>
                    <a:pt x="102" y="4"/>
                  </a:lnTo>
                  <a:lnTo>
                    <a:pt x="94" y="8"/>
                  </a:lnTo>
                  <a:lnTo>
                    <a:pt x="86" y="12"/>
                  </a:lnTo>
                  <a:lnTo>
                    <a:pt x="77" y="17"/>
                  </a:lnTo>
                  <a:lnTo>
                    <a:pt x="68" y="22"/>
                  </a:lnTo>
                  <a:lnTo>
                    <a:pt x="58" y="27"/>
                  </a:lnTo>
                  <a:lnTo>
                    <a:pt x="50" y="34"/>
                  </a:lnTo>
                  <a:lnTo>
                    <a:pt x="42" y="41"/>
                  </a:lnTo>
                  <a:lnTo>
                    <a:pt x="34" y="48"/>
                  </a:lnTo>
                  <a:lnTo>
                    <a:pt x="28" y="55"/>
                  </a:lnTo>
                  <a:lnTo>
                    <a:pt x="23" y="62"/>
                  </a:lnTo>
                  <a:lnTo>
                    <a:pt x="18" y="67"/>
                  </a:lnTo>
                  <a:lnTo>
                    <a:pt x="16" y="70"/>
                  </a:lnTo>
                  <a:lnTo>
                    <a:pt x="15" y="71"/>
                  </a:lnTo>
                  <a:lnTo>
                    <a:pt x="0" y="115"/>
                  </a:lnTo>
                  <a:lnTo>
                    <a:pt x="15" y="135"/>
                  </a:lnTo>
                  <a:lnTo>
                    <a:pt x="15" y="132"/>
                  </a:lnTo>
                  <a:lnTo>
                    <a:pt x="15" y="126"/>
                  </a:lnTo>
                  <a:lnTo>
                    <a:pt x="15" y="117"/>
                  </a:lnTo>
                  <a:lnTo>
                    <a:pt x="18" y="106"/>
                  </a:lnTo>
                  <a:lnTo>
                    <a:pt x="23" y="93"/>
                  </a:lnTo>
                  <a:lnTo>
                    <a:pt x="31" y="78"/>
                  </a:lnTo>
                  <a:lnTo>
                    <a:pt x="42" y="63"/>
                  </a:lnTo>
                  <a:lnTo>
                    <a:pt x="58" y="48"/>
                  </a:lnTo>
                  <a:lnTo>
                    <a:pt x="76" y="34"/>
                  </a:lnTo>
                  <a:lnTo>
                    <a:pt x="91" y="24"/>
                  </a:lnTo>
                  <a:lnTo>
                    <a:pt x="102" y="15"/>
                  </a:lnTo>
                  <a:lnTo>
                    <a:pt x="111" y="9"/>
                  </a:lnTo>
                  <a:lnTo>
                    <a:pt x="117" y="4"/>
                  </a:lnTo>
                  <a:lnTo>
                    <a:pt x="122" y="2"/>
                  </a:lnTo>
                  <a:lnTo>
                    <a:pt x="124" y="0"/>
                  </a:lnTo>
                  <a:lnTo>
                    <a:pt x="125" y="0"/>
                  </a:lnTo>
                  <a:lnTo>
                    <a:pt x="112" y="0"/>
                  </a:lnTo>
                  <a:close/>
                </a:path>
              </a:pathLst>
            </a:custGeom>
            <a:solidFill>
              <a:srgbClr val="000000"/>
            </a:solidFill>
            <a:ln w="9525">
              <a:noFill/>
              <a:round/>
              <a:headEnd/>
              <a:tailEnd/>
            </a:ln>
          </p:spPr>
          <p:txBody>
            <a:bodyPr/>
            <a:lstStyle/>
            <a:p>
              <a:endParaRPr lang="en-US"/>
            </a:p>
          </p:txBody>
        </p:sp>
        <p:sp>
          <p:nvSpPr>
            <p:cNvPr id="18475" name="Freeform 243"/>
            <p:cNvSpPr>
              <a:spLocks/>
            </p:cNvSpPr>
            <p:nvPr/>
          </p:nvSpPr>
          <p:spPr bwMode="auto">
            <a:xfrm>
              <a:off x="2820" y="2505"/>
              <a:ext cx="63" cy="68"/>
            </a:xfrm>
            <a:custGeom>
              <a:avLst/>
              <a:gdLst>
                <a:gd name="T0" fmla="*/ 2 w 125"/>
                <a:gd name="T1" fmla="*/ 0 h 135"/>
                <a:gd name="T2" fmla="*/ 2 w 125"/>
                <a:gd name="T3" fmla="*/ 0 h 135"/>
                <a:gd name="T4" fmla="*/ 2 w 125"/>
                <a:gd name="T5" fmla="*/ 1 h 135"/>
                <a:gd name="T6" fmla="*/ 2 w 125"/>
                <a:gd name="T7" fmla="*/ 1 h 135"/>
                <a:gd name="T8" fmla="*/ 2 w 125"/>
                <a:gd name="T9" fmla="*/ 1 h 135"/>
                <a:gd name="T10" fmla="*/ 2 w 125"/>
                <a:gd name="T11" fmla="*/ 1 h 135"/>
                <a:gd name="T12" fmla="*/ 2 w 125"/>
                <a:gd name="T13" fmla="*/ 1 h 135"/>
                <a:gd name="T14" fmla="*/ 2 w 125"/>
                <a:gd name="T15" fmla="*/ 1 h 135"/>
                <a:gd name="T16" fmla="*/ 1 w 125"/>
                <a:gd name="T17" fmla="*/ 1 h 135"/>
                <a:gd name="T18" fmla="*/ 1 w 125"/>
                <a:gd name="T19" fmla="*/ 1 h 135"/>
                <a:gd name="T20" fmla="*/ 1 w 125"/>
                <a:gd name="T21" fmla="*/ 1 h 135"/>
                <a:gd name="T22" fmla="*/ 1 w 125"/>
                <a:gd name="T23" fmla="*/ 1 h 135"/>
                <a:gd name="T24" fmla="*/ 1 w 125"/>
                <a:gd name="T25" fmla="*/ 1 h 135"/>
                <a:gd name="T26" fmla="*/ 1 w 125"/>
                <a:gd name="T27" fmla="*/ 1 h 135"/>
                <a:gd name="T28" fmla="*/ 1 w 125"/>
                <a:gd name="T29" fmla="*/ 2 h 135"/>
                <a:gd name="T30" fmla="*/ 1 w 125"/>
                <a:gd name="T31" fmla="*/ 2 h 135"/>
                <a:gd name="T32" fmla="*/ 1 w 125"/>
                <a:gd name="T33" fmla="*/ 2 h 135"/>
                <a:gd name="T34" fmla="*/ 0 w 125"/>
                <a:gd name="T35" fmla="*/ 2 h 135"/>
                <a:gd name="T36" fmla="*/ 1 w 125"/>
                <a:gd name="T37" fmla="*/ 3 h 135"/>
                <a:gd name="T38" fmla="*/ 1 w 125"/>
                <a:gd name="T39" fmla="*/ 3 h 135"/>
                <a:gd name="T40" fmla="*/ 1 w 125"/>
                <a:gd name="T41" fmla="*/ 2 h 135"/>
                <a:gd name="T42" fmla="*/ 1 w 125"/>
                <a:gd name="T43" fmla="*/ 2 h 135"/>
                <a:gd name="T44" fmla="*/ 1 w 125"/>
                <a:gd name="T45" fmla="*/ 2 h 135"/>
                <a:gd name="T46" fmla="*/ 1 w 125"/>
                <a:gd name="T47" fmla="*/ 2 h 135"/>
                <a:gd name="T48" fmla="*/ 1 w 125"/>
                <a:gd name="T49" fmla="*/ 2 h 135"/>
                <a:gd name="T50" fmla="*/ 1 w 125"/>
                <a:gd name="T51" fmla="*/ 1 h 135"/>
                <a:gd name="T52" fmla="*/ 1 w 125"/>
                <a:gd name="T53" fmla="*/ 1 h 135"/>
                <a:gd name="T54" fmla="*/ 2 w 125"/>
                <a:gd name="T55" fmla="*/ 1 h 135"/>
                <a:gd name="T56" fmla="*/ 2 w 125"/>
                <a:gd name="T57" fmla="*/ 1 h 135"/>
                <a:gd name="T58" fmla="*/ 2 w 125"/>
                <a:gd name="T59" fmla="*/ 1 h 135"/>
                <a:gd name="T60" fmla="*/ 2 w 125"/>
                <a:gd name="T61" fmla="*/ 1 h 135"/>
                <a:gd name="T62" fmla="*/ 2 w 125"/>
                <a:gd name="T63" fmla="*/ 1 h 135"/>
                <a:gd name="T64" fmla="*/ 2 w 125"/>
                <a:gd name="T65" fmla="*/ 1 h 135"/>
                <a:gd name="T66" fmla="*/ 2 w 125"/>
                <a:gd name="T67" fmla="*/ 0 h 135"/>
                <a:gd name="T68" fmla="*/ 2 w 125"/>
                <a:gd name="T69" fmla="*/ 0 h 135"/>
                <a:gd name="T70" fmla="*/ 2 w 125"/>
                <a:gd name="T71" fmla="*/ 0 h 135"/>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125"/>
                <a:gd name="T109" fmla="*/ 0 h 135"/>
                <a:gd name="T110" fmla="*/ 125 w 125"/>
                <a:gd name="T111" fmla="*/ 135 h 135"/>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125" h="135">
                  <a:moveTo>
                    <a:pt x="114" y="0"/>
                  </a:moveTo>
                  <a:lnTo>
                    <a:pt x="113" y="0"/>
                  </a:lnTo>
                  <a:lnTo>
                    <a:pt x="108" y="3"/>
                  </a:lnTo>
                  <a:lnTo>
                    <a:pt x="102" y="5"/>
                  </a:lnTo>
                  <a:lnTo>
                    <a:pt x="95" y="9"/>
                  </a:lnTo>
                  <a:lnTo>
                    <a:pt x="86" y="13"/>
                  </a:lnTo>
                  <a:lnTo>
                    <a:pt x="77" y="18"/>
                  </a:lnTo>
                  <a:lnTo>
                    <a:pt x="68" y="22"/>
                  </a:lnTo>
                  <a:lnTo>
                    <a:pt x="60" y="28"/>
                  </a:lnTo>
                  <a:lnTo>
                    <a:pt x="50" y="35"/>
                  </a:lnTo>
                  <a:lnTo>
                    <a:pt x="42" y="42"/>
                  </a:lnTo>
                  <a:lnTo>
                    <a:pt x="35" y="49"/>
                  </a:lnTo>
                  <a:lnTo>
                    <a:pt x="28" y="56"/>
                  </a:lnTo>
                  <a:lnTo>
                    <a:pt x="23" y="63"/>
                  </a:lnTo>
                  <a:lnTo>
                    <a:pt x="19" y="67"/>
                  </a:lnTo>
                  <a:lnTo>
                    <a:pt x="17" y="71"/>
                  </a:lnTo>
                  <a:lnTo>
                    <a:pt x="16" y="72"/>
                  </a:lnTo>
                  <a:lnTo>
                    <a:pt x="0" y="116"/>
                  </a:lnTo>
                  <a:lnTo>
                    <a:pt x="16" y="135"/>
                  </a:lnTo>
                  <a:lnTo>
                    <a:pt x="16" y="133"/>
                  </a:lnTo>
                  <a:lnTo>
                    <a:pt x="16" y="127"/>
                  </a:lnTo>
                  <a:lnTo>
                    <a:pt x="16" y="118"/>
                  </a:lnTo>
                  <a:lnTo>
                    <a:pt x="18" y="107"/>
                  </a:lnTo>
                  <a:lnTo>
                    <a:pt x="23" y="94"/>
                  </a:lnTo>
                  <a:lnTo>
                    <a:pt x="31" y="79"/>
                  </a:lnTo>
                  <a:lnTo>
                    <a:pt x="42" y="64"/>
                  </a:lnTo>
                  <a:lnTo>
                    <a:pt x="60" y="49"/>
                  </a:lnTo>
                  <a:lnTo>
                    <a:pt x="77" y="35"/>
                  </a:lnTo>
                  <a:lnTo>
                    <a:pt x="91" y="25"/>
                  </a:lnTo>
                  <a:lnTo>
                    <a:pt x="102" y="15"/>
                  </a:lnTo>
                  <a:lnTo>
                    <a:pt x="111" y="10"/>
                  </a:lnTo>
                  <a:lnTo>
                    <a:pt x="117" y="5"/>
                  </a:lnTo>
                  <a:lnTo>
                    <a:pt x="122" y="3"/>
                  </a:lnTo>
                  <a:lnTo>
                    <a:pt x="124" y="0"/>
                  </a:lnTo>
                  <a:lnTo>
                    <a:pt x="125" y="0"/>
                  </a:lnTo>
                  <a:lnTo>
                    <a:pt x="114" y="0"/>
                  </a:lnTo>
                  <a:close/>
                </a:path>
              </a:pathLst>
            </a:custGeom>
            <a:solidFill>
              <a:srgbClr val="000000"/>
            </a:solidFill>
            <a:ln w="9525">
              <a:noFill/>
              <a:round/>
              <a:headEnd/>
              <a:tailEnd/>
            </a:ln>
          </p:spPr>
          <p:txBody>
            <a:bodyPr/>
            <a:lstStyle/>
            <a:p>
              <a:endParaRPr lang="en-US"/>
            </a:p>
          </p:txBody>
        </p:sp>
        <p:sp>
          <p:nvSpPr>
            <p:cNvPr id="18476" name="Freeform 244"/>
            <p:cNvSpPr>
              <a:spLocks/>
            </p:cNvSpPr>
            <p:nvPr/>
          </p:nvSpPr>
          <p:spPr bwMode="auto">
            <a:xfrm>
              <a:off x="2832" y="2520"/>
              <a:ext cx="63" cy="67"/>
            </a:xfrm>
            <a:custGeom>
              <a:avLst/>
              <a:gdLst>
                <a:gd name="T0" fmla="*/ 2 w 125"/>
                <a:gd name="T1" fmla="*/ 0 h 135"/>
                <a:gd name="T2" fmla="*/ 2 w 125"/>
                <a:gd name="T3" fmla="*/ 0 h 135"/>
                <a:gd name="T4" fmla="*/ 2 w 125"/>
                <a:gd name="T5" fmla="*/ 0 h 135"/>
                <a:gd name="T6" fmla="*/ 2 w 125"/>
                <a:gd name="T7" fmla="*/ 0 h 135"/>
                <a:gd name="T8" fmla="*/ 2 w 125"/>
                <a:gd name="T9" fmla="*/ 0 h 135"/>
                <a:gd name="T10" fmla="*/ 2 w 125"/>
                <a:gd name="T11" fmla="*/ 0 h 135"/>
                <a:gd name="T12" fmla="*/ 2 w 125"/>
                <a:gd name="T13" fmla="*/ 0 h 135"/>
                <a:gd name="T14" fmla="*/ 2 w 125"/>
                <a:gd name="T15" fmla="*/ 0 h 135"/>
                <a:gd name="T16" fmla="*/ 1 w 125"/>
                <a:gd name="T17" fmla="*/ 0 h 135"/>
                <a:gd name="T18" fmla="*/ 1 w 125"/>
                <a:gd name="T19" fmla="*/ 0 h 135"/>
                <a:gd name="T20" fmla="*/ 1 w 125"/>
                <a:gd name="T21" fmla="*/ 0 h 135"/>
                <a:gd name="T22" fmla="*/ 1 w 125"/>
                <a:gd name="T23" fmla="*/ 0 h 135"/>
                <a:gd name="T24" fmla="*/ 1 w 125"/>
                <a:gd name="T25" fmla="*/ 0 h 135"/>
                <a:gd name="T26" fmla="*/ 1 w 125"/>
                <a:gd name="T27" fmla="*/ 0 h 135"/>
                <a:gd name="T28" fmla="*/ 1 w 125"/>
                <a:gd name="T29" fmla="*/ 1 h 135"/>
                <a:gd name="T30" fmla="*/ 1 w 125"/>
                <a:gd name="T31" fmla="*/ 1 h 135"/>
                <a:gd name="T32" fmla="*/ 1 w 125"/>
                <a:gd name="T33" fmla="*/ 1 h 135"/>
                <a:gd name="T34" fmla="*/ 0 w 125"/>
                <a:gd name="T35" fmla="*/ 1 h 135"/>
                <a:gd name="T36" fmla="*/ 1 w 125"/>
                <a:gd name="T37" fmla="*/ 2 h 135"/>
                <a:gd name="T38" fmla="*/ 1 w 125"/>
                <a:gd name="T39" fmla="*/ 2 h 135"/>
                <a:gd name="T40" fmla="*/ 1 w 125"/>
                <a:gd name="T41" fmla="*/ 1 h 135"/>
                <a:gd name="T42" fmla="*/ 1 w 125"/>
                <a:gd name="T43" fmla="*/ 1 h 135"/>
                <a:gd name="T44" fmla="*/ 1 w 125"/>
                <a:gd name="T45" fmla="*/ 1 h 135"/>
                <a:gd name="T46" fmla="*/ 1 w 125"/>
                <a:gd name="T47" fmla="*/ 1 h 135"/>
                <a:gd name="T48" fmla="*/ 1 w 125"/>
                <a:gd name="T49" fmla="*/ 1 h 135"/>
                <a:gd name="T50" fmla="*/ 1 w 125"/>
                <a:gd name="T51" fmla="*/ 0 h 135"/>
                <a:gd name="T52" fmla="*/ 1 w 125"/>
                <a:gd name="T53" fmla="*/ 0 h 135"/>
                <a:gd name="T54" fmla="*/ 2 w 125"/>
                <a:gd name="T55" fmla="*/ 0 h 135"/>
                <a:gd name="T56" fmla="*/ 2 w 125"/>
                <a:gd name="T57" fmla="*/ 0 h 135"/>
                <a:gd name="T58" fmla="*/ 2 w 125"/>
                <a:gd name="T59" fmla="*/ 0 h 135"/>
                <a:gd name="T60" fmla="*/ 2 w 125"/>
                <a:gd name="T61" fmla="*/ 0 h 135"/>
                <a:gd name="T62" fmla="*/ 2 w 125"/>
                <a:gd name="T63" fmla="*/ 0 h 135"/>
                <a:gd name="T64" fmla="*/ 2 w 125"/>
                <a:gd name="T65" fmla="*/ 0 h 135"/>
                <a:gd name="T66" fmla="*/ 2 w 125"/>
                <a:gd name="T67" fmla="*/ 0 h 135"/>
                <a:gd name="T68" fmla="*/ 2 w 125"/>
                <a:gd name="T69" fmla="*/ 0 h 135"/>
                <a:gd name="T70" fmla="*/ 2 w 125"/>
                <a:gd name="T71" fmla="*/ 0 h 135"/>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125"/>
                <a:gd name="T109" fmla="*/ 0 h 135"/>
                <a:gd name="T110" fmla="*/ 125 w 125"/>
                <a:gd name="T111" fmla="*/ 135 h 135"/>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125" h="135">
                  <a:moveTo>
                    <a:pt x="113" y="0"/>
                  </a:moveTo>
                  <a:lnTo>
                    <a:pt x="112" y="0"/>
                  </a:lnTo>
                  <a:lnTo>
                    <a:pt x="107" y="3"/>
                  </a:lnTo>
                  <a:lnTo>
                    <a:pt x="101" y="5"/>
                  </a:lnTo>
                  <a:lnTo>
                    <a:pt x="94" y="8"/>
                  </a:lnTo>
                  <a:lnTo>
                    <a:pt x="85" y="13"/>
                  </a:lnTo>
                  <a:lnTo>
                    <a:pt x="76" y="18"/>
                  </a:lnTo>
                  <a:lnTo>
                    <a:pt x="67" y="22"/>
                  </a:lnTo>
                  <a:lnTo>
                    <a:pt x="57" y="28"/>
                  </a:lnTo>
                  <a:lnTo>
                    <a:pt x="49" y="35"/>
                  </a:lnTo>
                  <a:lnTo>
                    <a:pt x="41" y="42"/>
                  </a:lnTo>
                  <a:lnTo>
                    <a:pt x="34" y="49"/>
                  </a:lnTo>
                  <a:lnTo>
                    <a:pt x="28" y="56"/>
                  </a:lnTo>
                  <a:lnTo>
                    <a:pt x="23" y="63"/>
                  </a:lnTo>
                  <a:lnTo>
                    <a:pt x="18" y="67"/>
                  </a:lnTo>
                  <a:lnTo>
                    <a:pt x="16" y="71"/>
                  </a:lnTo>
                  <a:lnTo>
                    <a:pt x="15" y="72"/>
                  </a:lnTo>
                  <a:lnTo>
                    <a:pt x="0" y="116"/>
                  </a:lnTo>
                  <a:lnTo>
                    <a:pt x="15" y="135"/>
                  </a:lnTo>
                  <a:lnTo>
                    <a:pt x="15" y="133"/>
                  </a:lnTo>
                  <a:lnTo>
                    <a:pt x="15" y="127"/>
                  </a:lnTo>
                  <a:lnTo>
                    <a:pt x="15" y="118"/>
                  </a:lnTo>
                  <a:lnTo>
                    <a:pt x="17" y="106"/>
                  </a:lnTo>
                  <a:lnTo>
                    <a:pt x="22" y="93"/>
                  </a:lnTo>
                  <a:lnTo>
                    <a:pt x="30" y="79"/>
                  </a:lnTo>
                  <a:lnTo>
                    <a:pt x="41" y="63"/>
                  </a:lnTo>
                  <a:lnTo>
                    <a:pt x="57" y="48"/>
                  </a:lnTo>
                  <a:lnTo>
                    <a:pt x="75" y="34"/>
                  </a:lnTo>
                  <a:lnTo>
                    <a:pt x="90" y="23"/>
                  </a:lnTo>
                  <a:lnTo>
                    <a:pt x="101" y="15"/>
                  </a:lnTo>
                  <a:lnTo>
                    <a:pt x="110" y="10"/>
                  </a:lnTo>
                  <a:lnTo>
                    <a:pt x="117" y="5"/>
                  </a:lnTo>
                  <a:lnTo>
                    <a:pt x="122" y="3"/>
                  </a:lnTo>
                  <a:lnTo>
                    <a:pt x="124" y="0"/>
                  </a:lnTo>
                  <a:lnTo>
                    <a:pt x="125" y="0"/>
                  </a:lnTo>
                  <a:lnTo>
                    <a:pt x="113" y="0"/>
                  </a:lnTo>
                  <a:close/>
                </a:path>
              </a:pathLst>
            </a:custGeom>
            <a:solidFill>
              <a:srgbClr val="000000"/>
            </a:solidFill>
            <a:ln w="9525">
              <a:noFill/>
              <a:round/>
              <a:headEnd/>
              <a:tailEnd/>
            </a:ln>
          </p:spPr>
          <p:txBody>
            <a:bodyPr/>
            <a:lstStyle/>
            <a:p>
              <a:endParaRPr lang="en-US"/>
            </a:p>
          </p:txBody>
        </p:sp>
        <p:sp>
          <p:nvSpPr>
            <p:cNvPr id="18477" name="Freeform 245"/>
            <p:cNvSpPr>
              <a:spLocks/>
            </p:cNvSpPr>
            <p:nvPr/>
          </p:nvSpPr>
          <p:spPr bwMode="auto">
            <a:xfrm>
              <a:off x="2843" y="2534"/>
              <a:ext cx="63" cy="68"/>
            </a:xfrm>
            <a:custGeom>
              <a:avLst/>
              <a:gdLst>
                <a:gd name="T0" fmla="*/ 2 w 125"/>
                <a:gd name="T1" fmla="*/ 0 h 135"/>
                <a:gd name="T2" fmla="*/ 2 w 125"/>
                <a:gd name="T3" fmla="*/ 0 h 135"/>
                <a:gd name="T4" fmla="*/ 2 w 125"/>
                <a:gd name="T5" fmla="*/ 1 h 135"/>
                <a:gd name="T6" fmla="*/ 2 w 125"/>
                <a:gd name="T7" fmla="*/ 1 h 135"/>
                <a:gd name="T8" fmla="*/ 2 w 125"/>
                <a:gd name="T9" fmla="*/ 1 h 135"/>
                <a:gd name="T10" fmla="*/ 2 w 125"/>
                <a:gd name="T11" fmla="*/ 1 h 135"/>
                <a:gd name="T12" fmla="*/ 2 w 125"/>
                <a:gd name="T13" fmla="*/ 1 h 135"/>
                <a:gd name="T14" fmla="*/ 2 w 125"/>
                <a:gd name="T15" fmla="*/ 1 h 135"/>
                <a:gd name="T16" fmla="*/ 1 w 125"/>
                <a:gd name="T17" fmla="*/ 1 h 135"/>
                <a:gd name="T18" fmla="*/ 1 w 125"/>
                <a:gd name="T19" fmla="*/ 1 h 135"/>
                <a:gd name="T20" fmla="*/ 1 w 125"/>
                <a:gd name="T21" fmla="*/ 1 h 135"/>
                <a:gd name="T22" fmla="*/ 1 w 125"/>
                <a:gd name="T23" fmla="*/ 1 h 135"/>
                <a:gd name="T24" fmla="*/ 1 w 125"/>
                <a:gd name="T25" fmla="*/ 1 h 135"/>
                <a:gd name="T26" fmla="*/ 1 w 125"/>
                <a:gd name="T27" fmla="*/ 1 h 135"/>
                <a:gd name="T28" fmla="*/ 1 w 125"/>
                <a:gd name="T29" fmla="*/ 2 h 135"/>
                <a:gd name="T30" fmla="*/ 1 w 125"/>
                <a:gd name="T31" fmla="*/ 2 h 135"/>
                <a:gd name="T32" fmla="*/ 1 w 125"/>
                <a:gd name="T33" fmla="*/ 2 h 135"/>
                <a:gd name="T34" fmla="*/ 0 w 125"/>
                <a:gd name="T35" fmla="*/ 2 h 135"/>
                <a:gd name="T36" fmla="*/ 1 w 125"/>
                <a:gd name="T37" fmla="*/ 3 h 135"/>
                <a:gd name="T38" fmla="*/ 1 w 125"/>
                <a:gd name="T39" fmla="*/ 3 h 135"/>
                <a:gd name="T40" fmla="*/ 1 w 125"/>
                <a:gd name="T41" fmla="*/ 2 h 135"/>
                <a:gd name="T42" fmla="*/ 1 w 125"/>
                <a:gd name="T43" fmla="*/ 2 h 135"/>
                <a:gd name="T44" fmla="*/ 1 w 125"/>
                <a:gd name="T45" fmla="*/ 2 h 135"/>
                <a:gd name="T46" fmla="*/ 1 w 125"/>
                <a:gd name="T47" fmla="*/ 2 h 135"/>
                <a:gd name="T48" fmla="*/ 1 w 125"/>
                <a:gd name="T49" fmla="*/ 2 h 135"/>
                <a:gd name="T50" fmla="*/ 1 w 125"/>
                <a:gd name="T51" fmla="*/ 1 h 135"/>
                <a:gd name="T52" fmla="*/ 1 w 125"/>
                <a:gd name="T53" fmla="*/ 1 h 135"/>
                <a:gd name="T54" fmla="*/ 2 w 125"/>
                <a:gd name="T55" fmla="*/ 1 h 135"/>
                <a:gd name="T56" fmla="*/ 2 w 125"/>
                <a:gd name="T57" fmla="*/ 1 h 135"/>
                <a:gd name="T58" fmla="*/ 2 w 125"/>
                <a:gd name="T59" fmla="*/ 1 h 135"/>
                <a:gd name="T60" fmla="*/ 2 w 125"/>
                <a:gd name="T61" fmla="*/ 1 h 135"/>
                <a:gd name="T62" fmla="*/ 2 w 125"/>
                <a:gd name="T63" fmla="*/ 1 h 135"/>
                <a:gd name="T64" fmla="*/ 2 w 125"/>
                <a:gd name="T65" fmla="*/ 1 h 135"/>
                <a:gd name="T66" fmla="*/ 2 w 125"/>
                <a:gd name="T67" fmla="*/ 0 h 135"/>
                <a:gd name="T68" fmla="*/ 2 w 125"/>
                <a:gd name="T69" fmla="*/ 0 h 135"/>
                <a:gd name="T70" fmla="*/ 2 w 125"/>
                <a:gd name="T71" fmla="*/ 0 h 135"/>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125"/>
                <a:gd name="T109" fmla="*/ 0 h 135"/>
                <a:gd name="T110" fmla="*/ 125 w 125"/>
                <a:gd name="T111" fmla="*/ 135 h 135"/>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125" h="135">
                  <a:moveTo>
                    <a:pt x="114" y="0"/>
                  </a:moveTo>
                  <a:lnTo>
                    <a:pt x="113" y="0"/>
                  </a:lnTo>
                  <a:lnTo>
                    <a:pt x="108" y="2"/>
                  </a:lnTo>
                  <a:lnTo>
                    <a:pt x="102" y="5"/>
                  </a:lnTo>
                  <a:lnTo>
                    <a:pt x="95" y="8"/>
                  </a:lnTo>
                  <a:lnTo>
                    <a:pt x="86" y="12"/>
                  </a:lnTo>
                  <a:lnTo>
                    <a:pt x="77" y="16"/>
                  </a:lnTo>
                  <a:lnTo>
                    <a:pt x="68" y="22"/>
                  </a:lnTo>
                  <a:lnTo>
                    <a:pt x="59" y="28"/>
                  </a:lnTo>
                  <a:lnTo>
                    <a:pt x="49" y="35"/>
                  </a:lnTo>
                  <a:lnTo>
                    <a:pt x="41" y="42"/>
                  </a:lnTo>
                  <a:lnTo>
                    <a:pt x="34" y="49"/>
                  </a:lnTo>
                  <a:lnTo>
                    <a:pt x="29" y="55"/>
                  </a:lnTo>
                  <a:lnTo>
                    <a:pt x="23" y="62"/>
                  </a:lnTo>
                  <a:lnTo>
                    <a:pt x="19" y="67"/>
                  </a:lnTo>
                  <a:lnTo>
                    <a:pt x="17" y="70"/>
                  </a:lnTo>
                  <a:lnTo>
                    <a:pt x="16" y="72"/>
                  </a:lnTo>
                  <a:lnTo>
                    <a:pt x="0" y="115"/>
                  </a:lnTo>
                  <a:lnTo>
                    <a:pt x="16" y="135"/>
                  </a:lnTo>
                  <a:lnTo>
                    <a:pt x="16" y="133"/>
                  </a:lnTo>
                  <a:lnTo>
                    <a:pt x="16" y="127"/>
                  </a:lnTo>
                  <a:lnTo>
                    <a:pt x="16" y="118"/>
                  </a:lnTo>
                  <a:lnTo>
                    <a:pt x="18" y="106"/>
                  </a:lnTo>
                  <a:lnTo>
                    <a:pt x="23" y="92"/>
                  </a:lnTo>
                  <a:lnTo>
                    <a:pt x="31" y="79"/>
                  </a:lnTo>
                  <a:lnTo>
                    <a:pt x="42" y="62"/>
                  </a:lnTo>
                  <a:lnTo>
                    <a:pt x="59" y="47"/>
                  </a:lnTo>
                  <a:lnTo>
                    <a:pt x="76" y="34"/>
                  </a:lnTo>
                  <a:lnTo>
                    <a:pt x="91" y="23"/>
                  </a:lnTo>
                  <a:lnTo>
                    <a:pt x="102" y="15"/>
                  </a:lnTo>
                  <a:lnTo>
                    <a:pt x="112" y="9"/>
                  </a:lnTo>
                  <a:lnTo>
                    <a:pt x="117" y="5"/>
                  </a:lnTo>
                  <a:lnTo>
                    <a:pt x="122" y="2"/>
                  </a:lnTo>
                  <a:lnTo>
                    <a:pt x="124" y="0"/>
                  </a:lnTo>
                  <a:lnTo>
                    <a:pt x="125" y="0"/>
                  </a:lnTo>
                  <a:lnTo>
                    <a:pt x="114" y="0"/>
                  </a:lnTo>
                  <a:close/>
                </a:path>
              </a:pathLst>
            </a:custGeom>
            <a:solidFill>
              <a:srgbClr val="000000"/>
            </a:solidFill>
            <a:ln w="9525">
              <a:noFill/>
              <a:round/>
              <a:headEnd/>
              <a:tailEnd/>
            </a:ln>
          </p:spPr>
          <p:txBody>
            <a:bodyPr/>
            <a:lstStyle/>
            <a:p>
              <a:endParaRPr lang="en-US"/>
            </a:p>
          </p:txBody>
        </p:sp>
        <p:sp>
          <p:nvSpPr>
            <p:cNvPr id="18478" name="Freeform 246"/>
            <p:cNvSpPr>
              <a:spLocks/>
            </p:cNvSpPr>
            <p:nvPr/>
          </p:nvSpPr>
          <p:spPr bwMode="auto">
            <a:xfrm>
              <a:off x="2854" y="2548"/>
              <a:ext cx="64" cy="68"/>
            </a:xfrm>
            <a:custGeom>
              <a:avLst/>
              <a:gdLst>
                <a:gd name="T0" fmla="*/ 2 w 126"/>
                <a:gd name="T1" fmla="*/ 0 h 135"/>
                <a:gd name="T2" fmla="*/ 2 w 126"/>
                <a:gd name="T3" fmla="*/ 0 h 135"/>
                <a:gd name="T4" fmla="*/ 2 w 126"/>
                <a:gd name="T5" fmla="*/ 1 h 135"/>
                <a:gd name="T6" fmla="*/ 2 w 126"/>
                <a:gd name="T7" fmla="*/ 1 h 135"/>
                <a:gd name="T8" fmla="*/ 2 w 126"/>
                <a:gd name="T9" fmla="*/ 1 h 135"/>
                <a:gd name="T10" fmla="*/ 2 w 126"/>
                <a:gd name="T11" fmla="*/ 1 h 135"/>
                <a:gd name="T12" fmla="*/ 2 w 126"/>
                <a:gd name="T13" fmla="*/ 1 h 135"/>
                <a:gd name="T14" fmla="*/ 2 w 126"/>
                <a:gd name="T15" fmla="*/ 1 h 135"/>
                <a:gd name="T16" fmla="*/ 1 w 126"/>
                <a:gd name="T17" fmla="*/ 1 h 135"/>
                <a:gd name="T18" fmla="*/ 1 w 126"/>
                <a:gd name="T19" fmla="*/ 1 h 135"/>
                <a:gd name="T20" fmla="*/ 1 w 126"/>
                <a:gd name="T21" fmla="*/ 1 h 135"/>
                <a:gd name="T22" fmla="*/ 1 w 126"/>
                <a:gd name="T23" fmla="*/ 1 h 135"/>
                <a:gd name="T24" fmla="*/ 1 w 126"/>
                <a:gd name="T25" fmla="*/ 1 h 135"/>
                <a:gd name="T26" fmla="*/ 1 w 126"/>
                <a:gd name="T27" fmla="*/ 1 h 135"/>
                <a:gd name="T28" fmla="*/ 1 w 126"/>
                <a:gd name="T29" fmla="*/ 2 h 135"/>
                <a:gd name="T30" fmla="*/ 1 w 126"/>
                <a:gd name="T31" fmla="*/ 2 h 135"/>
                <a:gd name="T32" fmla="*/ 1 w 126"/>
                <a:gd name="T33" fmla="*/ 2 h 135"/>
                <a:gd name="T34" fmla="*/ 0 w 126"/>
                <a:gd name="T35" fmla="*/ 2 h 135"/>
                <a:gd name="T36" fmla="*/ 1 w 126"/>
                <a:gd name="T37" fmla="*/ 3 h 135"/>
                <a:gd name="T38" fmla="*/ 1 w 126"/>
                <a:gd name="T39" fmla="*/ 3 h 135"/>
                <a:gd name="T40" fmla="*/ 1 w 126"/>
                <a:gd name="T41" fmla="*/ 2 h 135"/>
                <a:gd name="T42" fmla="*/ 1 w 126"/>
                <a:gd name="T43" fmla="*/ 2 h 135"/>
                <a:gd name="T44" fmla="*/ 1 w 126"/>
                <a:gd name="T45" fmla="*/ 2 h 135"/>
                <a:gd name="T46" fmla="*/ 1 w 126"/>
                <a:gd name="T47" fmla="*/ 2 h 135"/>
                <a:gd name="T48" fmla="*/ 1 w 126"/>
                <a:gd name="T49" fmla="*/ 2 h 135"/>
                <a:gd name="T50" fmla="*/ 1 w 126"/>
                <a:gd name="T51" fmla="*/ 1 h 135"/>
                <a:gd name="T52" fmla="*/ 1 w 126"/>
                <a:gd name="T53" fmla="*/ 1 h 135"/>
                <a:gd name="T54" fmla="*/ 2 w 126"/>
                <a:gd name="T55" fmla="*/ 1 h 135"/>
                <a:gd name="T56" fmla="*/ 2 w 126"/>
                <a:gd name="T57" fmla="*/ 1 h 135"/>
                <a:gd name="T58" fmla="*/ 2 w 126"/>
                <a:gd name="T59" fmla="*/ 1 h 135"/>
                <a:gd name="T60" fmla="*/ 2 w 126"/>
                <a:gd name="T61" fmla="*/ 1 h 135"/>
                <a:gd name="T62" fmla="*/ 2 w 126"/>
                <a:gd name="T63" fmla="*/ 1 h 135"/>
                <a:gd name="T64" fmla="*/ 2 w 126"/>
                <a:gd name="T65" fmla="*/ 1 h 135"/>
                <a:gd name="T66" fmla="*/ 2 w 126"/>
                <a:gd name="T67" fmla="*/ 0 h 135"/>
                <a:gd name="T68" fmla="*/ 3 w 126"/>
                <a:gd name="T69" fmla="*/ 0 h 135"/>
                <a:gd name="T70" fmla="*/ 2 w 126"/>
                <a:gd name="T71" fmla="*/ 0 h 135"/>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126"/>
                <a:gd name="T109" fmla="*/ 0 h 135"/>
                <a:gd name="T110" fmla="*/ 126 w 126"/>
                <a:gd name="T111" fmla="*/ 135 h 135"/>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126" h="135">
                  <a:moveTo>
                    <a:pt x="115" y="0"/>
                  </a:moveTo>
                  <a:lnTo>
                    <a:pt x="114" y="0"/>
                  </a:lnTo>
                  <a:lnTo>
                    <a:pt x="109" y="2"/>
                  </a:lnTo>
                  <a:lnTo>
                    <a:pt x="103" y="5"/>
                  </a:lnTo>
                  <a:lnTo>
                    <a:pt x="96" y="8"/>
                  </a:lnTo>
                  <a:lnTo>
                    <a:pt x="87" y="11"/>
                  </a:lnTo>
                  <a:lnTo>
                    <a:pt x="78" y="16"/>
                  </a:lnTo>
                  <a:lnTo>
                    <a:pt x="69" y="22"/>
                  </a:lnTo>
                  <a:lnTo>
                    <a:pt x="60" y="28"/>
                  </a:lnTo>
                  <a:lnTo>
                    <a:pt x="50" y="35"/>
                  </a:lnTo>
                  <a:lnTo>
                    <a:pt x="42" y="41"/>
                  </a:lnTo>
                  <a:lnTo>
                    <a:pt x="35" y="48"/>
                  </a:lnTo>
                  <a:lnTo>
                    <a:pt x="29" y="55"/>
                  </a:lnTo>
                  <a:lnTo>
                    <a:pt x="23" y="62"/>
                  </a:lnTo>
                  <a:lnTo>
                    <a:pt x="19" y="67"/>
                  </a:lnTo>
                  <a:lnTo>
                    <a:pt x="17" y="70"/>
                  </a:lnTo>
                  <a:lnTo>
                    <a:pt x="16" y="71"/>
                  </a:lnTo>
                  <a:lnTo>
                    <a:pt x="0" y="115"/>
                  </a:lnTo>
                  <a:lnTo>
                    <a:pt x="16" y="135"/>
                  </a:lnTo>
                  <a:lnTo>
                    <a:pt x="16" y="133"/>
                  </a:lnTo>
                  <a:lnTo>
                    <a:pt x="16" y="127"/>
                  </a:lnTo>
                  <a:lnTo>
                    <a:pt x="16" y="118"/>
                  </a:lnTo>
                  <a:lnTo>
                    <a:pt x="18" y="106"/>
                  </a:lnTo>
                  <a:lnTo>
                    <a:pt x="23" y="92"/>
                  </a:lnTo>
                  <a:lnTo>
                    <a:pt x="31" y="78"/>
                  </a:lnTo>
                  <a:lnTo>
                    <a:pt x="42" y="62"/>
                  </a:lnTo>
                  <a:lnTo>
                    <a:pt x="60" y="47"/>
                  </a:lnTo>
                  <a:lnTo>
                    <a:pt x="77" y="33"/>
                  </a:lnTo>
                  <a:lnTo>
                    <a:pt x="92" y="23"/>
                  </a:lnTo>
                  <a:lnTo>
                    <a:pt x="103" y="15"/>
                  </a:lnTo>
                  <a:lnTo>
                    <a:pt x="113" y="9"/>
                  </a:lnTo>
                  <a:lnTo>
                    <a:pt x="119" y="5"/>
                  </a:lnTo>
                  <a:lnTo>
                    <a:pt x="123" y="2"/>
                  </a:lnTo>
                  <a:lnTo>
                    <a:pt x="125" y="0"/>
                  </a:lnTo>
                  <a:lnTo>
                    <a:pt x="126" y="0"/>
                  </a:lnTo>
                  <a:lnTo>
                    <a:pt x="115" y="0"/>
                  </a:lnTo>
                  <a:close/>
                </a:path>
              </a:pathLst>
            </a:custGeom>
            <a:solidFill>
              <a:srgbClr val="000000"/>
            </a:solidFill>
            <a:ln w="9525">
              <a:noFill/>
              <a:round/>
              <a:headEnd/>
              <a:tailEnd/>
            </a:ln>
          </p:spPr>
          <p:txBody>
            <a:bodyPr/>
            <a:lstStyle/>
            <a:p>
              <a:endParaRPr lang="en-US"/>
            </a:p>
          </p:txBody>
        </p:sp>
        <p:sp>
          <p:nvSpPr>
            <p:cNvPr id="18479" name="Freeform 247"/>
            <p:cNvSpPr>
              <a:spLocks/>
            </p:cNvSpPr>
            <p:nvPr/>
          </p:nvSpPr>
          <p:spPr bwMode="auto">
            <a:xfrm>
              <a:off x="2866" y="2563"/>
              <a:ext cx="64" cy="67"/>
            </a:xfrm>
            <a:custGeom>
              <a:avLst/>
              <a:gdLst>
                <a:gd name="T0" fmla="*/ 2 w 127"/>
                <a:gd name="T1" fmla="*/ 0 h 135"/>
                <a:gd name="T2" fmla="*/ 2 w 127"/>
                <a:gd name="T3" fmla="*/ 0 h 135"/>
                <a:gd name="T4" fmla="*/ 2 w 127"/>
                <a:gd name="T5" fmla="*/ 0 h 135"/>
                <a:gd name="T6" fmla="*/ 2 w 127"/>
                <a:gd name="T7" fmla="*/ 0 h 135"/>
                <a:gd name="T8" fmla="*/ 2 w 127"/>
                <a:gd name="T9" fmla="*/ 0 h 135"/>
                <a:gd name="T10" fmla="*/ 2 w 127"/>
                <a:gd name="T11" fmla="*/ 0 h 135"/>
                <a:gd name="T12" fmla="*/ 2 w 127"/>
                <a:gd name="T13" fmla="*/ 0 h 135"/>
                <a:gd name="T14" fmla="*/ 2 w 127"/>
                <a:gd name="T15" fmla="*/ 0 h 135"/>
                <a:gd name="T16" fmla="*/ 1 w 127"/>
                <a:gd name="T17" fmla="*/ 0 h 135"/>
                <a:gd name="T18" fmla="*/ 1 w 127"/>
                <a:gd name="T19" fmla="*/ 0 h 135"/>
                <a:gd name="T20" fmla="*/ 1 w 127"/>
                <a:gd name="T21" fmla="*/ 0 h 135"/>
                <a:gd name="T22" fmla="*/ 1 w 127"/>
                <a:gd name="T23" fmla="*/ 0 h 135"/>
                <a:gd name="T24" fmla="*/ 1 w 127"/>
                <a:gd name="T25" fmla="*/ 0 h 135"/>
                <a:gd name="T26" fmla="*/ 1 w 127"/>
                <a:gd name="T27" fmla="*/ 0 h 135"/>
                <a:gd name="T28" fmla="*/ 1 w 127"/>
                <a:gd name="T29" fmla="*/ 1 h 135"/>
                <a:gd name="T30" fmla="*/ 1 w 127"/>
                <a:gd name="T31" fmla="*/ 1 h 135"/>
                <a:gd name="T32" fmla="*/ 1 w 127"/>
                <a:gd name="T33" fmla="*/ 1 h 135"/>
                <a:gd name="T34" fmla="*/ 0 w 127"/>
                <a:gd name="T35" fmla="*/ 1 h 135"/>
                <a:gd name="T36" fmla="*/ 1 w 127"/>
                <a:gd name="T37" fmla="*/ 2 h 135"/>
                <a:gd name="T38" fmla="*/ 1 w 127"/>
                <a:gd name="T39" fmla="*/ 2 h 135"/>
                <a:gd name="T40" fmla="*/ 1 w 127"/>
                <a:gd name="T41" fmla="*/ 1 h 135"/>
                <a:gd name="T42" fmla="*/ 1 w 127"/>
                <a:gd name="T43" fmla="*/ 1 h 135"/>
                <a:gd name="T44" fmla="*/ 1 w 127"/>
                <a:gd name="T45" fmla="*/ 1 h 135"/>
                <a:gd name="T46" fmla="*/ 1 w 127"/>
                <a:gd name="T47" fmla="*/ 1 h 135"/>
                <a:gd name="T48" fmla="*/ 1 w 127"/>
                <a:gd name="T49" fmla="*/ 1 h 135"/>
                <a:gd name="T50" fmla="*/ 1 w 127"/>
                <a:gd name="T51" fmla="*/ 0 h 135"/>
                <a:gd name="T52" fmla="*/ 1 w 127"/>
                <a:gd name="T53" fmla="*/ 0 h 135"/>
                <a:gd name="T54" fmla="*/ 2 w 127"/>
                <a:gd name="T55" fmla="*/ 0 h 135"/>
                <a:gd name="T56" fmla="*/ 2 w 127"/>
                <a:gd name="T57" fmla="*/ 0 h 135"/>
                <a:gd name="T58" fmla="*/ 2 w 127"/>
                <a:gd name="T59" fmla="*/ 0 h 135"/>
                <a:gd name="T60" fmla="*/ 2 w 127"/>
                <a:gd name="T61" fmla="*/ 0 h 135"/>
                <a:gd name="T62" fmla="*/ 2 w 127"/>
                <a:gd name="T63" fmla="*/ 0 h 135"/>
                <a:gd name="T64" fmla="*/ 2 w 127"/>
                <a:gd name="T65" fmla="*/ 0 h 135"/>
                <a:gd name="T66" fmla="*/ 2 w 127"/>
                <a:gd name="T67" fmla="*/ 0 h 135"/>
                <a:gd name="T68" fmla="*/ 2 w 127"/>
                <a:gd name="T69" fmla="*/ 0 h 135"/>
                <a:gd name="T70" fmla="*/ 2 w 127"/>
                <a:gd name="T71" fmla="*/ 0 h 135"/>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127"/>
                <a:gd name="T109" fmla="*/ 0 h 135"/>
                <a:gd name="T110" fmla="*/ 127 w 127"/>
                <a:gd name="T111" fmla="*/ 135 h 135"/>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127" h="135">
                  <a:moveTo>
                    <a:pt x="114" y="0"/>
                  </a:moveTo>
                  <a:lnTo>
                    <a:pt x="113" y="0"/>
                  </a:lnTo>
                  <a:lnTo>
                    <a:pt x="108" y="2"/>
                  </a:lnTo>
                  <a:lnTo>
                    <a:pt x="102" y="4"/>
                  </a:lnTo>
                  <a:lnTo>
                    <a:pt x="95" y="8"/>
                  </a:lnTo>
                  <a:lnTo>
                    <a:pt x="86" y="11"/>
                  </a:lnTo>
                  <a:lnTo>
                    <a:pt x="77" y="16"/>
                  </a:lnTo>
                  <a:lnTo>
                    <a:pt x="68" y="22"/>
                  </a:lnTo>
                  <a:lnTo>
                    <a:pt x="59" y="27"/>
                  </a:lnTo>
                  <a:lnTo>
                    <a:pt x="51" y="34"/>
                  </a:lnTo>
                  <a:lnTo>
                    <a:pt x="43" y="41"/>
                  </a:lnTo>
                  <a:lnTo>
                    <a:pt x="36" y="48"/>
                  </a:lnTo>
                  <a:lnTo>
                    <a:pt x="29" y="55"/>
                  </a:lnTo>
                  <a:lnTo>
                    <a:pt x="23" y="62"/>
                  </a:lnTo>
                  <a:lnTo>
                    <a:pt x="20" y="67"/>
                  </a:lnTo>
                  <a:lnTo>
                    <a:pt x="17" y="70"/>
                  </a:lnTo>
                  <a:lnTo>
                    <a:pt x="16" y="71"/>
                  </a:lnTo>
                  <a:lnTo>
                    <a:pt x="0" y="115"/>
                  </a:lnTo>
                  <a:lnTo>
                    <a:pt x="16" y="135"/>
                  </a:lnTo>
                  <a:lnTo>
                    <a:pt x="16" y="132"/>
                  </a:lnTo>
                  <a:lnTo>
                    <a:pt x="16" y="127"/>
                  </a:lnTo>
                  <a:lnTo>
                    <a:pt x="16" y="117"/>
                  </a:lnTo>
                  <a:lnTo>
                    <a:pt x="18" y="106"/>
                  </a:lnTo>
                  <a:lnTo>
                    <a:pt x="23" y="92"/>
                  </a:lnTo>
                  <a:lnTo>
                    <a:pt x="31" y="78"/>
                  </a:lnTo>
                  <a:lnTo>
                    <a:pt x="43" y="62"/>
                  </a:lnTo>
                  <a:lnTo>
                    <a:pt x="59" y="47"/>
                  </a:lnTo>
                  <a:lnTo>
                    <a:pt x="76" y="33"/>
                  </a:lnTo>
                  <a:lnTo>
                    <a:pt x="91" y="23"/>
                  </a:lnTo>
                  <a:lnTo>
                    <a:pt x="102" y="15"/>
                  </a:lnTo>
                  <a:lnTo>
                    <a:pt x="112" y="9"/>
                  </a:lnTo>
                  <a:lnTo>
                    <a:pt x="119" y="4"/>
                  </a:lnTo>
                  <a:lnTo>
                    <a:pt x="123" y="2"/>
                  </a:lnTo>
                  <a:lnTo>
                    <a:pt x="125" y="0"/>
                  </a:lnTo>
                  <a:lnTo>
                    <a:pt x="127" y="0"/>
                  </a:lnTo>
                  <a:lnTo>
                    <a:pt x="114" y="0"/>
                  </a:lnTo>
                  <a:close/>
                </a:path>
              </a:pathLst>
            </a:custGeom>
            <a:solidFill>
              <a:srgbClr val="000000"/>
            </a:solidFill>
            <a:ln w="9525">
              <a:noFill/>
              <a:round/>
              <a:headEnd/>
              <a:tailEnd/>
            </a:ln>
          </p:spPr>
          <p:txBody>
            <a:bodyPr/>
            <a:lstStyle/>
            <a:p>
              <a:endParaRPr lang="en-US"/>
            </a:p>
          </p:txBody>
        </p:sp>
        <p:sp>
          <p:nvSpPr>
            <p:cNvPr id="18480" name="Freeform 248"/>
            <p:cNvSpPr>
              <a:spLocks/>
            </p:cNvSpPr>
            <p:nvPr/>
          </p:nvSpPr>
          <p:spPr bwMode="auto">
            <a:xfrm>
              <a:off x="2878" y="2577"/>
              <a:ext cx="63" cy="68"/>
            </a:xfrm>
            <a:custGeom>
              <a:avLst/>
              <a:gdLst>
                <a:gd name="T0" fmla="*/ 1 w 127"/>
                <a:gd name="T1" fmla="*/ 0 h 134"/>
                <a:gd name="T2" fmla="*/ 1 w 127"/>
                <a:gd name="T3" fmla="*/ 0 h 134"/>
                <a:gd name="T4" fmla="*/ 1 w 127"/>
                <a:gd name="T5" fmla="*/ 1 h 134"/>
                <a:gd name="T6" fmla="*/ 1 w 127"/>
                <a:gd name="T7" fmla="*/ 1 h 134"/>
                <a:gd name="T8" fmla="*/ 1 w 127"/>
                <a:gd name="T9" fmla="*/ 1 h 134"/>
                <a:gd name="T10" fmla="*/ 1 w 127"/>
                <a:gd name="T11" fmla="*/ 1 h 134"/>
                <a:gd name="T12" fmla="*/ 1 w 127"/>
                <a:gd name="T13" fmla="*/ 1 h 134"/>
                <a:gd name="T14" fmla="*/ 1 w 127"/>
                <a:gd name="T15" fmla="*/ 1 h 134"/>
                <a:gd name="T16" fmla="*/ 0 w 127"/>
                <a:gd name="T17" fmla="*/ 1 h 134"/>
                <a:gd name="T18" fmla="*/ 0 w 127"/>
                <a:gd name="T19" fmla="*/ 1 h 134"/>
                <a:gd name="T20" fmla="*/ 0 w 127"/>
                <a:gd name="T21" fmla="*/ 1 h 134"/>
                <a:gd name="T22" fmla="*/ 0 w 127"/>
                <a:gd name="T23" fmla="*/ 1 h 134"/>
                <a:gd name="T24" fmla="*/ 0 w 127"/>
                <a:gd name="T25" fmla="*/ 1 h 134"/>
                <a:gd name="T26" fmla="*/ 0 w 127"/>
                <a:gd name="T27" fmla="*/ 1 h 134"/>
                <a:gd name="T28" fmla="*/ 0 w 127"/>
                <a:gd name="T29" fmla="*/ 2 h 134"/>
                <a:gd name="T30" fmla="*/ 0 w 127"/>
                <a:gd name="T31" fmla="*/ 2 h 134"/>
                <a:gd name="T32" fmla="*/ 0 w 127"/>
                <a:gd name="T33" fmla="*/ 2 h 134"/>
                <a:gd name="T34" fmla="*/ 0 w 127"/>
                <a:gd name="T35" fmla="*/ 2 h 134"/>
                <a:gd name="T36" fmla="*/ 0 w 127"/>
                <a:gd name="T37" fmla="*/ 3 h 134"/>
                <a:gd name="T38" fmla="*/ 0 w 127"/>
                <a:gd name="T39" fmla="*/ 3 h 134"/>
                <a:gd name="T40" fmla="*/ 0 w 127"/>
                <a:gd name="T41" fmla="*/ 2 h 134"/>
                <a:gd name="T42" fmla="*/ 0 w 127"/>
                <a:gd name="T43" fmla="*/ 2 h 134"/>
                <a:gd name="T44" fmla="*/ 0 w 127"/>
                <a:gd name="T45" fmla="*/ 2 h 134"/>
                <a:gd name="T46" fmla="*/ 0 w 127"/>
                <a:gd name="T47" fmla="*/ 2 h 134"/>
                <a:gd name="T48" fmla="*/ 0 w 127"/>
                <a:gd name="T49" fmla="*/ 2 h 134"/>
                <a:gd name="T50" fmla="*/ 0 w 127"/>
                <a:gd name="T51" fmla="*/ 1 h 134"/>
                <a:gd name="T52" fmla="*/ 0 w 127"/>
                <a:gd name="T53" fmla="*/ 1 h 134"/>
                <a:gd name="T54" fmla="*/ 1 w 127"/>
                <a:gd name="T55" fmla="*/ 1 h 134"/>
                <a:gd name="T56" fmla="*/ 1 w 127"/>
                <a:gd name="T57" fmla="*/ 1 h 134"/>
                <a:gd name="T58" fmla="*/ 1 w 127"/>
                <a:gd name="T59" fmla="*/ 1 h 134"/>
                <a:gd name="T60" fmla="*/ 1 w 127"/>
                <a:gd name="T61" fmla="*/ 1 h 134"/>
                <a:gd name="T62" fmla="*/ 1 w 127"/>
                <a:gd name="T63" fmla="*/ 1 h 134"/>
                <a:gd name="T64" fmla="*/ 1 w 127"/>
                <a:gd name="T65" fmla="*/ 1 h 134"/>
                <a:gd name="T66" fmla="*/ 1 w 127"/>
                <a:gd name="T67" fmla="*/ 0 h 134"/>
                <a:gd name="T68" fmla="*/ 1 w 127"/>
                <a:gd name="T69" fmla="*/ 0 h 134"/>
                <a:gd name="T70" fmla="*/ 1 w 127"/>
                <a:gd name="T71" fmla="*/ 0 h 134"/>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127"/>
                <a:gd name="T109" fmla="*/ 0 h 134"/>
                <a:gd name="T110" fmla="*/ 127 w 127"/>
                <a:gd name="T111" fmla="*/ 134 h 134"/>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127" h="134">
                  <a:moveTo>
                    <a:pt x="115" y="0"/>
                  </a:moveTo>
                  <a:lnTo>
                    <a:pt x="114" y="0"/>
                  </a:lnTo>
                  <a:lnTo>
                    <a:pt x="109" y="2"/>
                  </a:lnTo>
                  <a:lnTo>
                    <a:pt x="104" y="4"/>
                  </a:lnTo>
                  <a:lnTo>
                    <a:pt x="97" y="8"/>
                  </a:lnTo>
                  <a:lnTo>
                    <a:pt x="87" y="11"/>
                  </a:lnTo>
                  <a:lnTo>
                    <a:pt x="78" y="16"/>
                  </a:lnTo>
                  <a:lnTo>
                    <a:pt x="69" y="21"/>
                  </a:lnTo>
                  <a:lnTo>
                    <a:pt x="60" y="27"/>
                  </a:lnTo>
                  <a:lnTo>
                    <a:pt x="51" y="34"/>
                  </a:lnTo>
                  <a:lnTo>
                    <a:pt x="43" y="41"/>
                  </a:lnTo>
                  <a:lnTo>
                    <a:pt x="36" y="48"/>
                  </a:lnTo>
                  <a:lnTo>
                    <a:pt x="29" y="55"/>
                  </a:lnTo>
                  <a:lnTo>
                    <a:pt x="23" y="62"/>
                  </a:lnTo>
                  <a:lnTo>
                    <a:pt x="20" y="66"/>
                  </a:lnTo>
                  <a:lnTo>
                    <a:pt x="17" y="70"/>
                  </a:lnTo>
                  <a:lnTo>
                    <a:pt x="16" y="71"/>
                  </a:lnTo>
                  <a:lnTo>
                    <a:pt x="0" y="115"/>
                  </a:lnTo>
                  <a:lnTo>
                    <a:pt x="16" y="134"/>
                  </a:lnTo>
                  <a:lnTo>
                    <a:pt x="16" y="132"/>
                  </a:lnTo>
                  <a:lnTo>
                    <a:pt x="16" y="126"/>
                  </a:lnTo>
                  <a:lnTo>
                    <a:pt x="16" y="117"/>
                  </a:lnTo>
                  <a:lnTo>
                    <a:pt x="18" y="106"/>
                  </a:lnTo>
                  <a:lnTo>
                    <a:pt x="23" y="92"/>
                  </a:lnTo>
                  <a:lnTo>
                    <a:pt x="31" y="78"/>
                  </a:lnTo>
                  <a:lnTo>
                    <a:pt x="43" y="62"/>
                  </a:lnTo>
                  <a:lnTo>
                    <a:pt x="60" y="47"/>
                  </a:lnTo>
                  <a:lnTo>
                    <a:pt x="77" y="33"/>
                  </a:lnTo>
                  <a:lnTo>
                    <a:pt x="92" y="23"/>
                  </a:lnTo>
                  <a:lnTo>
                    <a:pt x="104" y="15"/>
                  </a:lnTo>
                  <a:lnTo>
                    <a:pt x="113" y="9"/>
                  </a:lnTo>
                  <a:lnTo>
                    <a:pt x="119" y="4"/>
                  </a:lnTo>
                  <a:lnTo>
                    <a:pt x="123" y="2"/>
                  </a:lnTo>
                  <a:lnTo>
                    <a:pt x="125" y="0"/>
                  </a:lnTo>
                  <a:lnTo>
                    <a:pt x="127" y="0"/>
                  </a:lnTo>
                  <a:lnTo>
                    <a:pt x="115" y="0"/>
                  </a:lnTo>
                  <a:close/>
                </a:path>
              </a:pathLst>
            </a:custGeom>
            <a:solidFill>
              <a:srgbClr val="000000"/>
            </a:solidFill>
            <a:ln w="9525">
              <a:noFill/>
              <a:round/>
              <a:headEnd/>
              <a:tailEnd/>
            </a:ln>
          </p:spPr>
          <p:txBody>
            <a:bodyPr/>
            <a:lstStyle/>
            <a:p>
              <a:endParaRPr lang="en-US"/>
            </a:p>
          </p:txBody>
        </p:sp>
        <p:sp>
          <p:nvSpPr>
            <p:cNvPr id="18481" name="Freeform 249"/>
            <p:cNvSpPr>
              <a:spLocks/>
            </p:cNvSpPr>
            <p:nvPr/>
          </p:nvSpPr>
          <p:spPr bwMode="auto">
            <a:xfrm>
              <a:off x="2890" y="2592"/>
              <a:ext cx="63" cy="67"/>
            </a:xfrm>
            <a:custGeom>
              <a:avLst/>
              <a:gdLst>
                <a:gd name="T0" fmla="*/ 1 w 127"/>
                <a:gd name="T1" fmla="*/ 0 h 135"/>
                <a:gd name="T2" fmla="*/ 1 w 127"/>
                <a:gd name="T3" fmla="*/ 0 h 135"/>
                <a:gd name="T4" fmla="*/ 1 w 127"/>
                <a:gd name="T5" fmla="*/ 0 h 135"/>
                <a:gd name="T6" fmla="*/ 1 w 127"/>
                <a:gd name="T7" fmla="*/ 0 h 135"/>
                <a:gd name="T8" fmla="*/ 1 w 127"/>
                <a:gd name="T9" fmla="*/ 0 h 135"/>
                <a:gd name="T10" fmla="*/ 1 w 127"/>
                <a:gd name="T11" fmla="*/ 0 h 135"/>
                <a:gd name="T12" fmla="*/ 1 w 127"/>
                <a:gd name="T13" fmla="*/ 0 h 135"/>
                <a:gd name="T14" fmla="*/ 1 w 127"/>
                <a:gd name="T15" fmla="*/ 0 h 135"/>
                <a:gd name="T16" fmla="*/ 0 w 127"/>
                <a:gd name="T17" fmla="*/ 0 h 135"/>
                <a:gd name="T18" fmla="*/ 0 w 127"/>
                <a:gd name="T19" fmla="*/ 0 h 135"/>
                <a:gd name="T20" fmla="*/ 0 w 127"/>
                <a:gd name="T21" fmla="*/ 0 h 135"/>
                <a:gd name="T22" fmla="*/ 0 w 127"/>
                <a:gd name="T23" fmla="*/ 0 h 135"/>
                <a:gd name="T24" fmla="*/ 0 w 127"/>
                <a:gd name="T25" fmla="*/ 0 h 135"/>
                <a:gd name="T26" fmla="*/ 0 w 127"/>
                <a:gd name="T27" fmla="*/ 0 h 135"/>
                <a:gd name="T28" fmla="*/ 0 w 127"/>
                <a:gd name="T29" fmla="*/ 1 h 135"/>
                <a:gd name="T30" fmla="*/ 0 w 127"/>
                <a:gd name="T31" fmla="*/ 1 h 135"/>
                <a:gd name="T32" fmla="*/ 0 w 127"/>
                <a:gd name="T33" fmla="*/ 1 h 135"/>
                <a:gd name="T34" fmla="*/ 0 w 127"/>
                <a:gd name="T35" fmla="*/ 1 h 135"/>
                <a:gd name="T36" fmla="*/ 0 w 127"/>
                <a:gd name="T37" fmla="*/ 2 h 135"/>
                <a:gd name="T38" fmla="*/ 0 w 127"/>
                <a:gd name="T39" fmla="*/ 2 h 135"/>
                <a:gd name="T40" fmla="*/ 0 w 127"/>
                <a:gd name="T41" fmla="*/ 1 h 135"/>
                <a:gd name="T42" fmla="*/ 0 w 127"/>
                <a:gd name="T43" fmla="*/ 1 h 135"/>
                <a:gd name="T44" fmla="*/ 0 w 127"/>
                <a:gd name="T45" fmla="*/ 1 h 135"/>
                <a:gd name="T46" fmla="*/ 0 w 127"/>
                <a:gd name="T47" fmla="*/ 1 h 135"/>
                <a:gd name="T48" fmla="*/ 0 w 127"/>
                <a:gd name="T49" fmla="*/ 1 h 135"/>
                <a:gd name="T50" fmla="*/ 0 w 127"/>
                <a:gd name="T51" fmla="*/ 0 h 135"/>
                <a:gd name="T52" fmla="*/ 0 w 127"/>
                <a:gd name="T53" fmla="*/ 0 h 135"/>
                <a:gd name="T54" fmla="*/ 1 w 127"/>
                <a:gd name="T55" fmla="*/ 0 h 135"/>
                <a:gd name="T56" fmla="*/ 1 w 127"/>
                <a:gd name="T57" fmla="*/ 0 h 135"/>
                <a:gd name="T58" fmla="*/ 1 w 127"/>
                <a:gd name="T59" fmla="*/ 0 h 135"/>
                <a:gd name="T60" fmla="*/ 1 w 127"/>
                <a:gd name="T61" fmla="*/ 0 h 135"/>
                <a:gd name="T62" fmla="*/ 1 w 127"/>
                <a:gd name="T63" fmla="*/ 0 h 135"/>
                <a:gd name="T64" fmla="*/ 1 w 127"/>
                <a:gd name="T65" fmla="*/ 0 h 135"/>
                <a:gd name="T66" fmla="*/ 1 w 127"/>
                <a:gd name="T67" fmla="*/ 0 h 135"/>
                <a:gd name="T68" fmla="*/ 1 w 127"/>
                <a:gd name="T69" fmla="*/ 0 h 135"/>
                <a:gd name="T70" fmla="*/ 1 w 127"/>
                <a:gd name="T71" fmla="*/ 0 h 135"/>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127"/>
                <a:gd name="T109" fmla="*/ 0 h 135"/>
                <a:gd name="T110" fmla="*/ 127 w 127"/>
                <a:gd name="T111" fmla="*/ 135 h 135"/>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127" h="135">
                  <a:moveTo>
                    <a:pt x="114" y="0"/>
                  </a:moveTo>
                  <a:lnTo>
                    <a:pt x="113" y="0"/>
                  </a:lnTo>
                  <a:lnTo>
                    <a:pt x="108" y="3"/>
                  </a:lnTo>
                  <a:lnTo>
                    <a:pt x="103" y="5"/>
                  </a:lnTo>
                  <a:lnTo>
                    <a:pt x="96" y="8"/>
                  </a:lnTo>
                  <a:lnTo>
                    <a:pt x="86" y="12"/>
                  </a:lnTo>
                  <a:lnTo>
                    <a:pt x="77" y="17"/>
                  </a:lnTo>
                  <a:lnTo>
                    <a:pt x="68" y="22"/>
                  </a:lnTo>
                  <a:lnTo>
                    <a:pt x="59" y="28"/>
                  </a:lnTo>
                  <a:lnTo>
                    <a:pt x="51" y="35"/>
                  </a:lnTo>
                  <a:lnTo>
                    <a:pt x="43" y="42"/>
                  </a:lnTo>
                  <a:lnTo>
                    <a:pt x="35" y="49"/>
                  </a:lnTo>
                  <a:lnTo>
                    <a:pt x="29" y="56"/>
                  </a:lnTo>
                  <a:lnTo>
                    <a:pt x="23" y="63"/>
                  </a:lnTo>
                  <a:lnTo>
                    <a:pt x="19" y="67"/>
                  </a:lnTo>
                  <a:lnTo>
                    <a:pt x="16" y="71"/>
                  </a:lnTo>
                  <a:lnTo>
                    <a:pt x="15" y="72"/>
                  </a:lnTo>
                  <a:lnTo>
                    <a:pt x="0" y="115"/>
                  </a:lnTo>
                  <a:lnTo>
                    <a:pt x="15" y="135"/>
                  </a:lnTo>
                  <a:lnTo>
                    <a:pt x="15" y="133"/>
                  </a:lnTo>
                  <a:lnTo>
                    <a:pt x="15" y="127"/>
                  </a:lnTo>
                  <a:lnTo>
                    <a:pt x="15" y="118"/>
                  </a:lnTo>
                  <a:lnTo>
                    <a:pt x="17" y="106"/>
                  </a:lnTo>
                  <a:lnTo>
                    <a:pt x="22" y="93"/>
                  </a:lnTo>
                  <a:lnTo>
                    <a:pt x="30" y="78"/>
                  </a:lnTo>
                  <a:lnTo>
                    <a:pt x="42" y="63"/>
                  </a:lnTo>
                  <a:lnTo>
                    <a:pt x="59" y="48"/>
                  </a:lnTo>
                  <a:lnTo>
                    <a:pt x="76" y="34"/>
                  </a:lnTo>
                  <a:lnTo>
                    <a:pt x="91" y="23"/>
                  </a:lnTo>
                  <a:lnTo>
                    <a:pt x="103" y="15"/>
                  </a:lnTo>
                  <a:lnTo>
                    <a:pt x="112" y="10"/>
                  </a:lnTo>
                  <a:lnTo>
                    <a:pt x="119" y="5"/>
                  </a:lnTo>
                  <a:lnTo>
                    <a:pt x="123" y="3"/>
                  </a:lnTo>
                  <a:lnTo>
                    <a:pt x="126" y="0"/>
                  </a:lnTo>
                  <a:lnTo>
                    <a:pt x="127" y="0"/>
                  </a:lnTo>
                  <a:lnTo>
                    <a:pt x="114" y="0"/>
                  </a:lnTo>
                  <a:close/>
                </a:path>
              </a:pathLst>
            </a:custGeom>
            <a:solidFill>
              <a:srgbClr val="000000"/>
            </a:solidFill>
            <a:ln w="9525">
              <a:noFill/>
              <a:round/>
              <a:headEnd/>
              <a:tailEnd/>
            </a:ln>
          </p:spPr>
          <p:txBody>
            <a:bodyPr/>
            <a:lstStyle/>
            <a:p>
              <a:endParaRPr lang="en-US"/>
            </a:p>
          </p:txBody>
        </p:sp>
        <p:sp>
          <p:nvSpPr>
            <p:cNvPr id="18482" name="Freeform 250"/>
            <p:cNvSpPr>
              <a:spLocks/>
            </p:cNvSpPr>
            <p:nvPr/>
          </p:nvSpPr>
          <p:spPr bwMode="auto">
            <a:xfrm>
              <a:off x="2810" y="2590"/>
              <a:ext cx="112" cy="117"/>
            </a:xfrm>
            <a:custGeom>
              <a:avLst/>
              <a:gdLst>
                <a:gd name="T0" fmla="*/ 3 w 225"/>
                <a:gd name="T1" fmla="*/ 3 h 234"/>
                <a:gd name="T2" fmla="*/ 3 w 225"/>
                <a:gd name="T3" fmla="*/ 3 h 234"/>
                <a:gd name="T4" fmla="*/ 2 w 225"/>
                <a:gd name="T5" fmla="*/ 3 h 234"/>
                <a:gd name="T6" fmla="*/ 2 w 225"/>
                <a:gd name="T7" fmla="*/ 3 h 234"/>
                <a:gd name="T8" fmla="*/ 2 w 225"/>
                <a:gd name="T9" fmla="*/ 3 h 234"/>
                <a:gd name="T10" fmla="*/ 2 w 225"/>
                <a:gd name="T11" fmla="*/ 3 h 234"/>
                <a:gd name="T12" fmla="*/ 2 w 225"/>
                <a:gd name="T13" fmla="*/ 3 h 234"/>
                <a:gd name="T14" fmla="*/ 1 w 225"/>
                <a:gd name="T15" fmla="*/ 3 h 234"/>
                <a:gd name="T16" fmla="*/ 1 w 225"/>
                <a:gd name="T17" fmla="*/ 3 h 234"/>
                <a:gd name="T18" fmla="*/ 1 w 225"/>
                <a:gd name="T19" fmla="*/ 2 h 234"/>
                <a:gd name="T20" fmla="*/ 1 w 225"/>
                <a:gd name="T21" fmla="*/ 2 h 234"/>
                <a:gd name="T22" fmla="*/ 0 w 225"/>
                <a:gd name="T23" fmla="*/ 2 h 234"/>
                <a:gd name="T24" fmla="*/ 0 w 225"/>
                <a:gd name="T25" fmla="*/ 1 h 234"/>
                <a:gd name="T26" fmla="*/ 0 w 225"/>
                <a:gd name="T27" fmla="*/ 1 h 234"/>
                <a:gd name="T28" fmla="*/ 0 w 225"/>
                <a:gd name="T29" fmla="*/ 1 h 234"/>
                <a:gd name="T30" fmla="*/ 0 w 225"/>
                <a:gd name="T31" fmla="*/ 1 h 234"/>
                <a:gd name="T32" fmla="*/ 0 w 225"/>
                <a:gd name="T33" fmla="*/ 0 h 234"/>
                <a:gd name="T34" fmla="*/ 0 w 225"/>
                <a:gd name="T35" fmla="*/ 1 h 234"/>
                <a:gd name="T36" fmla="*/ 2 w 225"/>
                <a:gd name="T37" fmla="*/ 4 h 234"/>
                <a:gd name="T38" fmla="*/ 3 w 225"/>
                <a:gd name="T39" fmla="*/ 4 h 234"/>
                <a:gd name="T40" fmla="*/ 3 w 225"/>
                <a:gd name="T41" fmla="*/ 3 h 234"/>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225"/>
                <a:gd name="T64" fmla="*/ 0 h 234"/>
                <a:gd name="T65" fmla="*/ 225 w 225"/>
                <a:gd name="T66" fmla="*/ 234 h 234"/>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225" h="234">
                  <a:moveTo>
                    <a:pt x="197" y="190"/>
                  </a:moveTo>
                  <a:lnTo>
                    <a:pt x="195" y="189"/>
                  </a:lnTo>
                  <a:lnTo>
                    <a:pt x="187" y="183"/>
                  </a:lnTo>
                  <a:lnTo>
                    <a:pt x="176" y="177"/>
                  </a:lnTo>
                  <a:lnTo>
                    <a:pt x="164" y="168"/>
                  </a:lnTo>
                  <a:lnTo>
                    <a:pt x="149" y="159"/>
                  </a:lnTo>
                  <a:lnTo>
                    <a:pt x="134" y="150"/>
                  </a:lnTo>
                  <a:lnTo>
                    <a:pt x="119" y="142"/>
                  </a:lnTo>
                  <a:lnTo>
                    <a:pt x="106" y="135"/>
                  </a:lnTo>
                  <a:lnTo>
                    <a:pt x="92" y="124"/>
                  </a:lnTo>
                  <a:lnTo>
                    <a:pt x="76" y="107"/>
                  </a:lnTo>
                  <a:lnTo>
                    <a:pt x="59" y="85"/>
                  </a:lnTo>
                  <a:lnTo>
                    <a:pt x="42" y="61"/>
                  </a:lnTo>
                  <a:lnTo>
                    <a:pt x="25" y="38"/>
                  </a:lnTo>
                  <a:lnTo>
                    <a:pt x="13" y="18"/>
                  </a:lnTo>
                  <a:lnTo>
                    <a:pt x="4" y="5"/>
                  </a:lnTo>
                  <a:lnTo>
                    <a:pt x="0" y="0"/>
                  </a:lnTo>
                  <a:lnTo>
                    <a:pt x="0" y="20"/>
                  </a:lnTo>
                  <a:lnTo>
                    <a:pt x="150" y="206"/>
                  </a:lnTo>
                  <a:lnTo>
                    <a:pt x="225" y="234"/>
                  </a:lnTo>
                  <a:lnTo>
                    <a:pt x="197" y="190"/>
                  </a:lnTo>
                  <a:close/>
                </a:path>
              </a:pathLst>
            </a:custGeom>
            <a:solidFill>
              <a:srgbClr val="000000"/>
            </a:solidFill>
            <a:ln w="9525">
              <a:noFill/>
              <a:round/>
              <a:headEnd/>
              <a:tailEnd/>
            </a:ln>
          </p:spPr>
          <p:txBody>
            <a:bodyPr/>
            <a:lstStyle/>
            <a:p>
              <a:endParaRPr lang="en-US"/>
            </a:p>
          </p:txBody>
        </p:sp>
        <p:sp>
          <p:nvSpPr>
            <p:cNvPr id="18483" name="Freeform 251"/>
            <p:cNvSpPr>
              <a:spLocks/>
            </p:cNvSpPr>
            <p:nvPr/>
          </p:nvSpPr>
          <p:spPr bwMode="auto">
            <a:xfrm>
              <a:off x="2820" y="2563"/>
              <a:ext cx="95" cy="97"/>
            </a:xfrm>
            <a:custGeom>
              <a:avLst/>
              <a:gdLst>
                <a:gd name="T0" fmla="*/ 2 w 191"/>
                <a:gd name="T1" fmla="*/ 3 h 193"/>
                <a:gd name="T2" fmla="*/ 2 w 191"/>
                <a:gd name="T3" fmla="*/ 3 h 193"/>
                <a:gd name="T4" fmla="*/ 2 w 191"/>
                <a:gd name="T5" fmla="*/ 3 h 193"/>
                <a:gd name="T6" fmla="*/ 2 w 191"/>
                <a:gd name="T7" fmla="*/ 3 h 193"/>
                <a:gd name="T8" fmla="*/ 2 w 191"/>
                <a:gd name="T9" fmla="*/ 4 h 193"/>
                <a:gd name="T10" fmla="*/ 2 w 191"/>
                <a:gd name="T11" fmla="*/ 3 h 193"/>
                <a:gd name="T12" fmla="*/ 2 w 191"/>
                <a:gd name="T13" fmla="*/ 3 h 193"/>
                <a:gd name="T14" fmla="*/ 2 w 191"/>
                <a:gd name="T15" fmla="*/ 3 h 193"/>
                <a:gd name="T16" fmla="*/ 2 w 191"/>
                <a:gd name="T17" fmla="*/ 3 h 193"/>
                <a:gd name="T18" fmla="*/ 2 w 191"/>
                <a:gd name="T19" fmla="*/ 3 h 193"/>
                <a:gd name="T20" fmla="*/ 2 w 191"/>
                <a:gd name="T21" fmla="*/ 3 h 193"/>
                <a:gd name="T22" fmla="*/ 2 w 191"/>
                <a:gd name="T23" fmla="*/ 3 h 193"/>
                <a:gd name="T24" fmla="*/ 2 w 191"/>
                <a:gd name="T25" fmla="*/ 3 h 193"/>
                <a:gd name="T26" fmla="*/ 0 w 191"/>
                <a:gd name="T27" fmla="*/ 0 h 193"/>
                <a:gd name="T28" fmla="*/ 2 w 191"/>
                <a:gd name="T29" fmla="*/ 3 h 193"/>
                <a:gd name="T30" fmla="*/ 2 w 191"/>
                <a:gd name="T31" fmla="*/ 3 h 193"/>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91"/>
                <a:gd name="T49" fmla="*/ 0 h 193"/>
                <a:gd name="T50" fmla="*/ 191 w 191"/>
                <a:gd name="T51" fmla="*/ 193 h 193"/>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91" h="193">
                  <a:moveTo>
                    <a:pt x="188" y="173"/>
                  </a:moveTo>
                  <a:lnTo>
                    <a:pt x="190" y="176"/>
                  </a:lnTo>
                  <a:lnTo>
                    <a:pt x="191" y="183"/>
                  </a:lnTo>
                  <a:lnTo>
                    <a:pt x="188" y="190"/>
                  </a:lnTo>
                  <a:lnTo>
                    <a:pt x="177" y="193"/>
                  </a:lnTo>
                  <a:lnTo>
                    <a:pt x="169" y="192"/>
                  </a:lnTo>
                  <a:lnTo>
                    <a:pt x="162" y="191"/>
                  </a:lnTo>
                  <a:lnTo>
                    <a:pt x="155" y="190"/>
                  </a:lnTo>
                  <a:lnTo>
                    <a:pt x="149" y="189"/>
                  </a:lnTo>
                  <a:lnTo>
                    <a:pt x="145" y="188"/>
                  </a:lnTo>
                  <a:lnTo>
                    <a:pt x="141" y="187"/>
                  </a:lnTo>
                  <a:lnTo>
                    <a:pt x="139" y="185"/>
                  </a:lnTo>
                  <a:lnTo>
                    <a:pt x="138" y="185"/>
                  </a:lnTo>
                  <a:lnTo>
                    <a:pt x="0" y="0"/>
                  </a:lnTo>
                  <a:lnTo>
                    <a:pt x="141" y="137"/>
                  </a:lnTo>
                  <a:lnTo>
                    <a:pt x="188" y="173"/>
                  </a:lnTo>
                  <a:close/>
                </a:path>
              </a:pathLst>
            </a:custGeom>
            <a:solidFill>
              <a:srgbClr val="000000"/>
            </a:solidFill>
            <a:ln w="9525">
              <a:noFill/>
              <a:round/>
              <a:headEnd/>
              <a:tailEnd/>
            </a:ln>
          </p:spPr>
          <p:txBody>
            <a:bodyPr/>
            <a:lstStyle/>
            <a:p>
              <a:endParaRPr lang="en-US"/>
            </a:p>
          </p:txBody>
        </p:sp>
        <p:sp>
          <p:nvSpPr>
            <p:cNvPr id="18484" name="Freeform 252"/>
            <p:cNvSpPr>
              <a:spLocks/>
            </p:cNvSpPr>
            <p:nvPr/>
          </p:nvSpPr>
          <p:spPr bwMode="auto">
            <a:xfrm>
              <a:off x="2502" y="2233"/>
              <a:ext cx="48" cy="44"/>
            </a:xfrm>
            <a:custGeom>
              <a:avLst/>
              <a:gdLst>
                <a:gd name="T0" fmla="*/ 0 w 97"/>
                <a:gd name="T1" fmla="*/ 0 h 89"/>
                <a:gd name="T2" fmla="*/ 0 w 97"/>
                <a:gd name="T3" fmla="*/ 0 h 89"/>
                <a:gd name="T4" fmla="*/ 1 w 97"/>
                <a:gd name="T5" fmla="*/ 0 h 89"/>
                <a:gd name="T6" fmla="*/ 1 w 97"/>
                <a:gd name="T7" fmla="*/ 0 h 89"/>
                <a:gd name="T8" fmla="*/ 0 w 97"/>
                <a:gd name="T9" fmla="*/ 1 h 89"/>
                <a:gd name="T10" fmla="*/ 1 w 97"/>
                <a:gd name="T11" fmla="*/ 0 h 89"/>
                <a:gd name="T12" fmla="*/ 0 w 97"/>
                <a:gd name="T13" fmla="*/ 0 h 89"/>
                <a:gd name="T14" fmla="*/ 0 w 97"/>
                <a:gd name="T15" fmla="*/ 0 h 89"/>
                <a:gd name="T16" fmla="*/ 0 60000 65536"/>
                <a:gd name="T17" fmla="*/ 0 60000 65536"/>
                <a:gd name="T18" fmla="*/ 0 60000 65536"/>
                <a:gd name="T19" fmla="*/ 0 60000 65536"/>
                <a:gd name="T20" fmla="*/ 0 60000 65536"/>
                <a:gd name="T21" fmla="*/ 0 60000 65536"/>
                <a:gd name="T22" fmla="*/ 0 60000 65536"/>
                <a:gd name="T23" fmla="*/ 0 60000 65536"/>
                <a:gd name="T24" fmla="*/ 0 w 97"/>
                <a:gd name="T25" fmla="*/ 0 h 89"/>
                <a:gd name="T26" fmla="*/ 97 w 97"/>
                <a:gd name="T27" fmla="*/ 89 h 89"/>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97" h="89">
                  <a:moveTo>
                    <a:pt x="0" y="58"/>
                  </a:moveTo>
                  <a:lnTo>
                    <a:pt x="28" y="26"/>
                  </a:lnTo>
                  <a:lnTo>
                    <a:pt x="97" y="0"/>
                  </a:lnTo>
                  <a:lnTo>
                    <a:pt x="80" y="50"/>
                  </a:lnTo>
                  <a:lnTo>
                    <a:pt x="52" y="89"/>
                  </a:lnTo>
                  <a:lnTo>
                    <a:pt x="71" y="26"/>
                  </a:lnTo>
                  <a:lnTo>
                    <a:pt x="28" y="53"/>
                  </a:lnTo>
                  <a:lnTo>
                    <a:pt x="0" y="58"/>
                  </a:lnTo>
                  <a:close/>
                </a:path>
              </a:pathLst>
            </a:custGeom>
            <a:solidFill>
              <a:srgbClr val="000000"/>
            </a:solidFill>
            <a:ln w="9525">
              <a:noFill/>
              <a:round/>
              <a:headEnd/>
              <a:tailEnd/>
            </a:ln>
          </p:spPr>
          <p:txBody>
            <a:bodyPr/>
            <a:lstStyle/>
            <a:p>
              <a:endParaRPr lang="en-US"/>
            </a:p>
          </p:txBody>
        </p:sp>
        <p:sp>
          <p:nvSpPr>
            <p:cNvPr id="18485" name="Freeform 253"/>
            <p:cNvSpPr>
              <a:spLocks/>
            </p:cNvSpPr>
            <p:nvPr/>
          </p:nvSpPr>
          <p:spPr bwMode="auto">
            <a:xfrm>
              <a:off x="2422" y="2388"/>
              <a:ext cx="92" cy="34"/>
            </a:xfrm>
            <a:custGeom>
              <a:avLst/>
              <a:gdLst>
                <a:gd name="T0" fmla="*/ 1 w 183"/>
                <a:gd name="T1" fmla="*/ 0 h 67"/>
                <a:gd name="T2" fmla="*/ 3 w 183"/>
                <a:gd name="T3" fmla="*/ 1 h 67"/>
                <a:gd name="T4" fmla="*/ 3 w 183"/>
                <a:gd name="T5" fmla="*/ 2 h 67"/>
                <a:gd name="T6" fmla="*/ 3 w 183"/>
                <a:gd name="T7" fmla="*/ 1 h 67"/>
                <a:gd name="T8" fmla="*/ 2 w 183"/>
                <a:gd name="T9" fmla="*/ 1 h 67"/>
                <a:gd name="T10" fmla="*/ 0 w 183"/>
                <a:gd name="T11" fmla="*/ 1 h 67"/>
                <a:gd name="T12" fmla="*/ 1 w 183"/>
                <a:gd name="T13" fmla="*/ 0 h 67"/>
                <a:gd name="T14" fmla="*/ 0 60000 65536"/>
                <a:gd name="T15" fmla="*/ 0 60000 65536"/>
                <a:gd name="T16" fmla="*/ 0 60000 65536"/>
                <a:gd name="T17" fmla="*/ 0 60000 65536"/>
                <a:gd name="T18" fmla="*/ 0 60000 65536"/>
                <a:gd name="T19" fmla="*/ 0 60000 65536"/>
                <a:gd name="T20" fmla="*/ 0 60000 65536"/>
                <a:gd name="T21" fmla="*/ 0 w 183"/>
                <a:gd name="T22" fmla="*/ 0 h 67"/>
                <a:gd name="T23" fmla="*/ 183 w 183"/>
                <a:gd name="T24" fmla="*/ 67 h 67"/>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83" h="67">
                  <a:moveTo>
                    <a:pt x="36" y="0"/>
                  </a:moveTo>
                  <a:lnTo>
                    <a:pt x="143" y="9"/>
                  </a:lnTo>
                  <a:lnTo>
                    <a:pt x="183" y="67"/>
                  </a:lnTo>
                  <a:lnTo>
                    <a:pt x="151" y="32"/>
                  </a:lnTo>
                  <a:lnTo>
                    <a:pt x="120" y="32"/>
                  </a:lnTo>
                  <a:lnTo>
                    <a:pt x="0" y="36"/>
                  </a:lnTo>
                  <a:lnTo>
                    <a:pt x="36" y="0"/>
                  </a:lnTo>
                  <a:close/>
                </a:path>
              </a:pathLst>
            </a:custGeom>
            <a:solidFill>
              <a:srgbClr val="000000"/>
            </a:solidFill>
            <a:ln w="9525">
              <a:noFill/>
              <a:round/>
              <a:headEnd/>
              <a:tailEnd/>
            </a:ln>
          </p:spPr>
          <p:txBody>
            <a:bodyPr/>
            <a:lstStyle/>
            <a:p>
              <a:endParaRPr lang="en-US"/>
            </a:p>
          </p:txBody>
        </p:sp>
        <p:sp>
          <p:nvSpPr>
            <p:cNvPr id="18486" name="Freeform 254"/>
            <p:cNvSpPr>
              <a:spLocks/>
            </p:cNvSpPr>
            <p:nvPr/>
          </p:nvSpPr>
          <p:spPr bwMode="auto">
            <a:xfrm>
              <a:off x="2310" y="2467"/>
              <a:ext cx="35" cy="178"/>
            </a:xfrm>
            <a:custGeom>
              <a:avLst/>
              <a:gdLst>
                <a:gd name="T0" fmla="*/ 0 w 70"/>
                <a:gd name="T1" fmla="*/ 0 h 357"/>
                <a:gd name="T2" fmla="*/ 0 w 70"/>
                <a:gd name="T3" fmla="*/ 0 h 357"/>
                <a:gd name="T4" fmla="*/ 0 w 70"/>
                <a:gd name="T5" fmla="*/ 1 h 357"/>
                <a:gd name="T6" fmla="*/ 0 w 70"/>
                <a:gd name="T7" fmla="*/ 1 h 357"/>
                <a:gd name="T8" fmla="*/ 0 w 70"/>
                <a:gd name="T9" fmla="*/ 2 h 357"/>
                <a:gd name="T10" fmla="*/ 1 w 70"/>
                <a:gd name="T11" fmla="*/ 2 h 357"/>
                <a:gd name="T12" fmla="*/ 1 w 70"/>
                <a:gd name="T13" fmla="*/ 2 h 357"/>
                <a:gd name="T14" fmla="*/ 1 w 70"/>
                <a:gd name="T15" fmla="*/ 2 h 357"/>
                <a:gd name="T16" fmla="*/ 1 w 70"/>
                <a:gd name="T17" fmla="*/ 2 h 357"/>
                <a:gd name="T18" fmla="*/ 1 w 70"/>
                <a:gd name="T19" fmla="*/ 3 h 357"/>
                <a:gd name="T20" fmla="*/ 1 w 70"/>
                <a:gd name="T21" fmla="*/ 3 h 357"/>
                <a:gd name="T22" fmla="*/ 1 w 70"/>
                <a:gd name="T23" fmla="*/ 3 h 357"/>
                <a:gd name="T24" fmla="*/ 1 w 70"/>
                <a:gd name="T25" fmla="*/ 3 h 357"/>
                <a:gd name="T26" fmla="*/ 1 w 70"/>
                <a:gd name="T27" fmla="*/ 3 h 357"/>
                <a:gd name="T28" fmla="*/ 1 w 70"/>
                <a:gd name="T29" fmla="*/ 3 h 357"/>
                <a:gd name="T30" fmla="*/ 1 w 70"/>
                <a:gd name="T31" fmla="*/ 4 h 357"/>
                <a:gd name="T32" fmla="*/ 1 w 70"/>
                <a:gd name="T33" fmla="*/ 4 h 357"/>
                <a:gd name="T34" fmla="*/ 1 w 70"/>
                <a:gd name="T35" fmla="*/ 4 h 357"/>
                <a:gd name="T36" fmla="*/ 1 w 70"/>
                <a:gd name="T37" fmla="*/ 5 h 357"/>
                <a:gd name="T38" fmla="*/ 1 w 70"/>
                <a:gd name="T39" fmla="*/ 5 h 357"/>
                <a:gd name="T40" fmla="*/ 1 w 70"/>
                <a:gd name="T41" fmla="*/ 5 h 357"/>
                <a:gd name="T42" fmla="*/ 1 w 70"/>
                <a:gd name="T43" fmla="*/ 4 h 357"/>
                <a:gd name="T44" fmla="*/ 1 w 70"/>
                <a:gd name="T45" fmla="*/ 4 h 357"/>
                <a:gd name="T46" fmla="*/ 1 w 70"/>
                <a:gd name="T47" fmla="*/ 3 h 357"/>
                <a:gd name="T48" fmla="*/ 1 w 70"/>
                <a:gd name="T49" fmla="*/ 3 h 357"/>
                <a:gd name="T50" fmla="*/ 1 w 70"/>
                <a:gd name="T51" fmla="*/ 3 h 357"/>
                <a:gd name="T52" fmla="*/ 1 w 70"/>
                <a:gd name="T53" fmla="*/ 2 h 357"/>
                <a:gd name="T54" fmla="*/ 1 w 70"/>
                <a:gd name="T55" fmla="*/ 2 h 357"/>
                <a:gd name="T56" fmla="*/ 1 w 70"/>
                <a:gd name="T57" fmla="*/ 2 h 357"/>
                <a:gd name="T58" fmla="*/ 1 w 70"/>
                <a:gd name="T59" fmla="*/ 2 h 357"/>
                <a:gd name="T60" fmla="*/ 1 w 70"/>
                <a:gd name="T61" fmla="*/ 2 h 357"/>
                <a:gd name="T62" fmla="*/ 1 w 70"/>
                <a:gd name="T63" fmla="*/ 2 h 357"/>
                <a:gd name="T64" fmla="*/ 1 w 70"/>
                <a:gd name="T65" fmla="*/ 2 h 357"/>
                <a:gd name="T66" fmla="*/ 1 w 70"/>
                <a:gd name="T67" fmla="*/ 2 h 357"/>
                <a:gd name="T68" fmla="*/ 1 w 70"/>
                <a:gd name="T69" fmla="*/ 0 h 357"/>
                <a:gd name="T70" fmla="*/ 1 w 70"/>
                <a:gd name="T71" fmla="*/ 0 h 357"/>
                <a:gd name="T72" fmla="*/ 0 w 70"/>
                <a:gd name="T73" fmla="*/ 0 h 357"/>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70"/>
                <a:gd name="T112" fmla="*/ 0 h 357"/>
                <a:gd name="T113" fmla="*/ 70 w 70"/>
                <a:gd name="T114" fmla="*/ 357 h 357"/>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70" h="357">
                  <a:moveTo>
                    <a:pt x="0" y="0"/>
                  </a:moveTo>
                  <a:lnTo>
                    <a:pt x="0" y="23"/>
                  </a:lnTo>
                  <a:lnTo>
                    <a:pt x="0" y="73"/>
                  </a:lnTo>
                  <a:lnTo>
                    <a:pt x="0" y="126"/>
                  </a:lnTo>
                  <a:lnTo>
                    <a:pt x="0" y="155"/>
                  </a:lnTo>
                  <a:lnTo>
                    <a:pt x="1" y="161"/>
                  </a:lnTo>
                  <a:lnTo>
                    <a:pt x="6" y="168"/>
                  </a:lnTo>
                  <a:lnTo>
                    <a:pt x="12" y="177"/>
                  </a:lnTo>
                  <a:lnTo>
                    <a:pt x="19" y="185"/>
                  </a:lnTo>
                  <a:lnTo>
                    <a:pt x="26" y="193"/>
                  </a:lnTo>
                  <a:lnTo>
                    <a:pt x="33" y="200"/>
                  </a:lnTo>
                  <a:lnTo>
                    <a:pt x="38" y="204"/>
                  </a:lnTo>
                  <a:lnTo>
                    <a:pt x="39" y="207"/>
                  </a:lnTo>
                  <a:lnTo>
                    <a:pt x="37" y="219"/>
                  </a:lnTo>
                  <a:lnTo>
                    <a:pt x="33" y="248"/>
                  </a:lnTo>
                  <a:lnTo>
                    <a:pt x="30" y="281"/>
                  </a:lnTo>
                  <a:lnTo>
                    <a:pt x="27" y="301"/>
                  </a:lnTo>
                  <a:lnTo>
                    <a:pt x="32" y="316"/>
                  </a:lnTo>
                  <a:lnTo>
                    <a:pt x="44" y="335"/>
                  </a:lnTo>
                  <a:lnTo>
                    <a:pt x="54" y="350"/>
                  </a:lnTo>
                  <a:lnTo>
                    <a:pt x="59" y="357"/>
                  </a:lnTo>
                  <a:lnTo>
                    <a:pt x="50" y="293"/>
                  </a:lnTo>
                  <a:lnTo>
                    <a:pt x="54" y="279"/>
                  </a:lnTo>
                  <a:lnTo>
                    <a:pt x="61" y="248"/>
                  </a:lnTo>
                  <a:lnTo>
                    <a:pt x="67" y="215"/>
                  </a:lnTo>
                  <a:lnTo>
                    <a:pt x="70" y="195"/>
                  </a:lnTo>
                  <a:lnTo>
                    <a:pt x="69" y="189"/>
                  </a:lnTo>
                  <a:lnTo>
                    <a:pt x="64" y="181"/>
                  </a:lnTo>
                  <a:lnTo>
                    <a:pt x="59" y="173"/>
                  </a:lnTo>
                  <a:lnTo>
                    <a:pt x="53" y="164"/>
                  </a:lnTo>
                  <a:lnTo>
                    <a:pt x="46" y="156"/>
                  </a:lnTo>
                  <a:lnTo>
                    <a:pt x="40" y="149"/>
                  </a:lnTo>
                  <a:lnTo>
                    <a:pt x="35" y="145"/>
                  </a:lnTo>
                  <a:lnTo>
                    <a:pt x="34" y="143"/>
                  </a:lnTo>
                  <a:lnTo>
                    <a:pt x="19" y="48"/>
                  </a:lnTo>
                  <a:lnTo>
                    <a:pt x="19" y="17"/>
                  </a:lnTo>
                  <a:lnTo>
                    <a:pt x="0" y="0"/>
                  </a:lnTo>
                  <a:close/>
                </a:path>
              </a:pathLst>
            </a:custGeom>
            <a:solidFill>
              <a:srgbClr val="000000"/>
            </a:solidFill>
            <a:ln w="9525">
              <a:noFill/>
              <a:round/>
              <a:headEnd/>
              <a:tailEnd/>
            </a:ln>
          </p:spPr>
          <p:txBody>
            <a:bodyPr/>
            <a:lstStyle/>
            <a:p>
              <a:endParaRPr lang="en-US"/>
            </a:p>
          </p:txBody>
        </p:sp>
        <p:sp>
          <p:nvSpPr>
            <p:cNvPr id="18487" name="Freeform 255"/>
            <p:cNvSpPr>
              <a:spLocks/>
            </p:cNvSpPr>
            <p:nvPr/>
          </p:nvSpPr>
          <p:spPr bwMode="auto">
            <a:xfrm>
              <a:off x="2552" y="2014"/>
              <a:ext cx="175" cy="118"/>
            </a:xfrm>
            <a:custGeom>
              <a:avLst/>
              <a:gdLst>
                <a:gd name="T0" fmla="*/ 1 w 350"/>
                <a:gd name="T1" fmla="*/ 1 h 237"/>
                <a:gd name="T2" fmla="*/ 1 w 350"/>
                <a:gd name="T3" fmla="*/ 1 h 237"/>
                <a:gd name="T4" fmla="*/ 2 w 350"/>
                <a:gd name="T5" fmla="*/ 1 h 237"/>
                <a:gd name="T6" fmla="*/ 3 w 350"/>
                <a:gd name="T7" fmla="*/ 1 h 237"/>
                <a:gd name="T8" fmla="*/ 3 w 350"/>
                <a:gd name="T9" fmla="*/ 1 h 237"/>
                <a:gd name="T10" fmla="*/ 3 w 350"/>
                <a:gd name="T11" fmla="*/ 1 h 237"/>
                <a:gd name="T12" fmla="*/ 3 w 350"/>
                <a:gd name="T13" fmla="*/ 0 h 237"/>
                <a:gd name="T14" fmla="*/ 3 w 350"/>
                <a:gd name="T15" fmla="*/ 0 h 237"/>
                <a:gd name="T16" fmla="*/ 4 w 350"/>
                <a:gd name="T17" fmla="*/ 0 h 237"/>
                <a:gd name="T18" fmla="*/ 4 w 350"/>
                <a:gd name="T19" fmla="*/ 0 h 237"/>
                <a:gd name="T20" fmla="*/ 5 w 350"/>
                <a:gd name="T21" fmla="*/ 0 h 237"/>
                <a:gd name="T22" fmla="*/ 5 w 350"/>
                <a:gd name="T23" fmla="*/ 0 h 237"/>
                <a:gd name="T24" fmla="*/ 5 w 350"/>
                <a:gd name="T25" fmla="*/ 0 h 237"/>
                <a:gd name="T26" fmla="*/ 4 w 350"/>
                <a:gd name="T27" fmla="*/ 1 h 237"/>
                <a:gd name="T28" fmla="*/ 3 w 350"/>
                <a:gd name="T29" fmla="*/ 1 h 237"/>
                <a:gd name="T30" fmla="*/ 3 w 350"/>
                <a:gd name="T31" fmla="*/ 1 h 237"/>
                <a:gd name="T32" fmla="*/ 3 w 350"/>
                <a:gd name="T33" fmla="*/ 1 h 237"/>
                <a:gd name="T34" fmla="*/ 4 w 350"/>
                <a:gd name="T35" fmla="*/ 1 h 237"/>
                <a:gd name="T36" fmla="*/ 5 w 350"/>
                <a:gd name="T37" fmla="*/ 1 h 237"/>
                <a:gd name="T38" fmla="*/ 5 w 350"/>
                <a:gd name="T39" fmla="*/ 1 h 237"/>
                <a:gd name="T40" fmla="*/ 5 w 350"/>
                <a:gd name="T41" fmla="*/ 1 h 237"/>
                <a:gd name="T42" fmla="*/ 5 w 350"/>
                <a:gd name="T43" fmla="*/ 2 h 237"/>
                <a:gd name="T44" fmla="*/ 5 w 350"/>
                <a:gd name="T45" fmla="*/ 2 h 237"/>
                <a:gd name="T46" fmla="*/ 5 w 350"/>
                <a:gd name="T47" fmla="*/ 2 h 237"/>
                <a:gd name="T48" fmla="*/ 5 w 350"/>
                <a:gd name="T49" fmla="*/ 2 h 237"/>
                <a:gd name="T50" fmla="*/ 5 w 350"/>
                <a:gd name="T51" fmla="*/ 2 h 237"/>
                <a:gd name="T52" fmla="*/ 4 w 350"/>
                <a:gd name="T53" fmla="*/ 2 h 237"/>
                <a:gd name="T54" fmla="*/ 3 w 350"/>
                <a:gd name="T55" fmla="*/ 2 h 237"/>
                <a:gd name="T56" fmla="*/ 3 w 350"/>
                <a:gd name="T57" fmla="*/ 2 h 237"/>
                <a:gd name="T58" fmla="*/ 3 w 350"/>
                <a:gd name="T59" fmla="*/ 2 h 237"/>
                <a:gd name="T60" fmla="*/ 3 w 350"/>
                <a:gd name="T61" fmla="*/ 3 h 237"/>
                <a:gd name="T62" fmla="*/ 2 w 350"/>
                <a:gd name="T63" fmla="*/ 3 h 237"/>
                <a:gd name="T64" fmla="*/ 2 w 350"/>
                <a:gd name="T65" fmla="*/ 3 h 237"/>
                <a:gd name="T66" fmla="*/ 1 w 350"/>
                <a:gd name="T67" fmla="*/ 3 h 237"/>
                <a:gd name="T68" fmla="*/ 1 w 350"/>
                <a:gd name="T69" fmla="*/ 3 h 237"/>
                <a:gd name="T70" fmla="*/ 1 w 350"/>
                <a:gd name="T71" fmla="*/ 3 h 237"/>
                <a:gd name="T72" fmla="*/ 1 w 350"/>
                <a:gd name="T73" fmla="*/ 3 h 237"/>
                <a:gd name="T74" fmla="*/ 2 w 350"/>
                <a:gd name="T75" fmla="*/ 2 h 237"/>
                <a:gd name="T76" fmla="*/ 2 w 350"/>
                <a:gd name="T77" fmla="*/ 2 h 237"/>
                <a:gd name="T78" fmla="*/ 2 w 350"/>
                <a:gd name="T79" fmla="*/ 2 h 237"/>
                <a:gd name="T80" fmla="*/ 2 w 350"/>
                <a:gd name="T81" fmla="*/ 2 h 237"/>
                <a:gd name="T82" fmla="*/ 1 w 350"/>
                <a:gd name="T83" fmla="*/ 2 h 237"/>
                <a:gd name="T84" fmla="*/ 1 w 350"/>
                <a:gd name="T85" fmla="*/ 2 h 237"/>
                <a:gd name="T86" fmla="*/ 1 w 350"/>
                <a:gd name="T87" fmla="*/ 2 h 237"/>
                <a:gd name="T88" fmla="*/ 1 w 350"/>
                <a:gd name="T89" fmla="*/ 2 h 237"/>
                <a:gd name="T90" fmla="*/ 1 w 350"/>
                <a:gd name="T91" fmla="*/ 2 h 237"/>
                <a:gd name="T92" fmla="*/ 1 w 350"/>
                <a:gd name="T93" fmla="*/ 1 h 237"/>
                <a:gd name="T94" fmla="*/ 1 w 350"/>
                <a:gd name="T95" fmla="*/ 1 h 237"/>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350"/>
                <a:gd name="T145" fmla="*/ 0 h 237"/>
                <a:gd name="T146" fmla="*/ 350 w 350"/>
                <a:gd name="T147" fmla="*/ 237 h 237"/>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350" h="237">
                  <a:moveTo>
                    <a:pt x="18" y="105"/>
                  </a:moveTo>
                  <a:lnTo>
                    <a:pt x="35" y="106"/>
                  </a:lnTo>
                  <a:lnTo>
                    <a:pt x="53" y="108"/>
                  </a:lnTo>
                  <a:lnTo>
                    <a:pt x="70" y="109"/>
                  </a:lnTo>
                  <a:lnTo>
                    <a:pt x="88" y="110"/>
                  </a:lnTo>
                  <a:lnTo>
                    <a:pt x="105" y="112"/>
                  </a:lnTo>
                  <a:lnTo>
                    <a:pt x="122" y="113"/>
                  </a:lnTo>
                  <a:lnTo>
                    <a:pt x="141" y="116"/>
                  </a:lnTo>
                  <a:lnTo>
                    <a:pt x="158" y="117"/>
                  </a:lnTo>
                  <a:lnTo>
                    <a:pt x="168" y="103"/>
                  </a:lnTo>
                  <a:lnTo>
                    <a:pt x="179" y="90"/>
                  </a:lnTo>
                  <a:lnTo>
                    <a:pt x="188" y="76"/>
                  </a:lnTo>
                  <a:lnTo>
                    <a:pt x="198" y="63"/>
                  </a:lnTo>
                  <a:lnTo>
                    <a:pt x="207" y="49"/>
                  </a:lnTo>
                  <a:lnTo>
                    <a:pt x="218" y="35"/>
                  </a:lnTo>
                  <a:lnTo>
                    <a:pt x="227" y="21"/>
                  </a:lnTo>
                  <a:lnTo>
                    <a:pt x="237" y="7"/>
                  </a:lnTo>
                  <a:lnTo>
                    <a:pt x="243" y="3"/>
                  </a:lnTo>
                  <a:lnTo>
                    <a:pt x="250" y="0"/>
                  </a:lnTo>
                  <a:lnTo>
                    <a:pt x="256" y="2"/>
                  </a:lnTo>
                  <a:lnTo>
                    <a:pt x="263" y="5"/>
                  </a:lnTo>
                  <a:lnTo>
                    <a:pt x="267" y="11"/>
                  </a:lnTo>
                  <a:lnTo>
                    <a:pt x="270" y="16"/>
                  </a:lnTo>
                  <a:lnTo>
                    <a:pt x="270" y="23"/>
                  </a:lnTo>
                  <a:lnTo>
                    <a:pt x="266" y="29"/>
                  </a:lnTo>
                  <a:lnTo>
                    <a:pt x="258" y="41"/>
                  </a:lnTo>
                  <a:lnTo>
                    <a:pt x="250" y="52"/>
                  </a:lnTo>
                  <a:lnTo>
                    <a:pt x="242" y="64"/>
                  </a:lnTo>
                  <a:lnTo>
                    <a:pt x="234" y="74"/>
                  </a:lnTo>
                  <a:lnTo>
                    <a:pt x="225" y="86"/>
                  </a:lnTo>
                  <a:lnTo>
                    <a:pt x="217" y="97"/>
                  </a:lnTo>
                  <a:lnTo>
                    <a:pt x="209" y="109"/>
                  </a:lnTo>
                  <a:lnTo>
                    <a:pt x="201" y="119"/>
                  </a:lnTo>
                  <a:lnTo>
                    <a:pt x="217" y="120"/>
                  </a:lnTo>
                  <a:lnTo>
                    <a:pt x="234" y="121"/>
                  </a:lnTo>
                  <a:lnTo>
                    <a:pt x="250" y="123"/>
                  </a:lnTo>
                  <a:lnTo>
                    <a:pt x="266" y="123"/>
                  </a:lnTo>
                  <a:lnTo>
                    <a:pt x="282" y="124"/>
                  </a:lnTo>
                  <a:lnTo>
                    <a:pt x="300" y="124"/>
                  </a:lnTo>
                  <a:lnTo>
                    <a:pt x="316" y="124"/>
                  </a:lnTo>
                  <a:lnTo>
                    <a:pt x="332" y="124"/>
                  </a:lnTo>
                  <a:lnTo>
                    <a:pt x="339" y="125"/>
                  </a:lnTo>
                  <a:lnTo>
                    <a:pt x="344" y="128"/>
                  </a:lnTo>
                  <a:lnTo>
                    <a:pt x="349" y="134"/>
                  </a:lnTo>
                  <a:lnTo>
                    <a:pt x="350" y="141"/>
                  </a:lnTo>
                  <a:lnTo>
                    <a:pt x="349" y="148"/>
                  </a:lnTo>
                  <a:lnTo>
                    <a:pt x="344" y="154"/>
                  </a:lnTo>
                  <a:lnTo>
                    <a:pt x="339" y="157"/>
                  </a:lnTo>
                  <a:lnTo>
                    <a:pt x="332" y="158"/>
                  </a:lnTo>
                  <a:lnTo>
                    <a:pt x="312" y="159"/>
                  </a:lnTo>
                  <a:lnTo>
                    <a:pt x="293" y="159"/>
                  </a:lnTo>
                  <a:lnTo>
                    <a:pt x="273" y="158"/>
                  </a:lnTo>
                  <a:lnTo>
                    <a:pt x="254" y="158"/>
                  </a:lnTo>
                  <a:lnTo>
                    <a:pt x="233" y="157"/>
                  </a:lnTo>
                  <a:lnTo>
                    <a:pt x="213" y="156"/>
                  </a:lnTo>
                  <a:lnTo>
                    <a:pt x="194" y="155"/>
                  </a:lnTo>
                  <a:lnTo>
                    <a:pt x="174" y="154"/>
                  </a:lnTo>
                  <a:lnTo>
                    <a:pt x="166" y="164"/>
                  </a:lnTo>
                  <a:lnTo>
                    <a:pt x="158" y="173"/>
                  </a:lnTo>
                  <a:lnTo>
                    <a:pt x="151" y="184"/>
                  </a:lnTo>
                  <a:lnTo>
                    <a:pt x="143" y="193"/>
                  </a:lnTo>
                  <a:lnTo>
                    <a:pt x="135" y="202"/>
                  </a:lnTo>
                  <a:lnTo>
                    <a:pt x="127" y="211"/>
                  </a:lnTo>
                  <a:lnTo>
                    <a:pt x="119" y="222"/>
                  </a:lnTo>
                  <a:lnTo>
                    <a:pt x="111" y="231"/>
                  </a:lnTo>
                  <a:lnTo>
                    <a:pt x="105" y="236"/>
                  </a:lnTo>
                  <a:lnTo>
                    <a:pt x="99" y="237"/>
                  </a:lnTo>
                  <a:lnTo>
                    <a:pt x="92" y="237"/>
                  </a:lnTo>
                  <a:lnTo>
                    <a:pt x="85" y="233"/>
                  </a:lnTo>
                  <a:lnTo>
                    <a:pt x="81" y="227"/>
                  </a:lnTo>
                  <a:lnTo>
                    <a:pt x="80" y="221"/>
                  </a:lnTo>
                  <a:lnTo>
                    <a:pt x="80" y="214"/>
                  </a:lnTo>
                  <a:lnTo>
                    <a:pt x="83" y="208"/>
                  </a:lnTo>
                  <a:lnTo>
                    <a:pt x="90" y="201"/>
                  </a:lnTo>
                  <a:lnTo>
                    <a:pt x="96" y="193"/>
                  </a:lnTo>
                  <a:lnTo>
                    <a:pt x="102" y="186"/>
                  </a:lnTo>
                  <a:lnTo>
                    <a:pt x="108" y="179"/>
                  </a:lnTo>
                  <a:lnTo>
                    <a:pt x="114" y="172"/>
                  </a:lnTo>
                  <a:lnTo>
                    <a:pt x="120" y="165"/>
                  </a:lnTo>
                  <a:lnTo>
                    <a:pt x="126" y="157"/>
                  </a:lnTo>
                  <a:lnTo>
                    <a:pt x="132" y="150"/>
                  </a:lnTo>
                  <a:lnTo>
                    <a:pt x="118" y="149"/>
                  </a:lnTo>
                  <a:lnTo>
                    <a:pt x="103" y="148"/>
                  </a:lnTo>
                  <a:lnTo>
                    <a:pt x="89" y="147"/>
                  </a:lnTo>
                  <a:lnTo>
                    <a:pt x="75" y="146"/>
                  </a:lnTo>
                  <a:lnTo>
                    <a:pt x="60" y="144"/>
                  </a:lnTo>
                  <a:lnTo>
                    <a:pt x="46" y="143"/>
                  </a:lnTo>
                  <a:lnTo>
                    <a:pt x="31" y="142"/>
                  </a:lnTo>
                  <a:lnTo>
                    <a:pt x="18" y="141"/>
                  </a:lnTo>
                  <a:lnTo>
                    <a:pt x="11" y="140"/>
                  </a:lnTo>
                  <a:lnTo>
                    <a:pt x="6" y="135"/>
                  </a:lnTo>
                  <a:lnTo>
                    <a:pt x="1" y="131"/>
                  </a:lnTo>
                  <a:lnTo>
                    <a:pt x="0" y="124"/>
                  </a:lnTo>
                  <a:lnTo>
                    <a:pt x="1" y="117"/>
                  </a:lnTo>
                  <a:lnTo>
                    <a:pt x="6" y="111"/>
                  </a:lnTo>
                  <a:lnTo>
                    <a:pt x="11" y="106"/>
                  </a:lnTo>
                  <a:lnTo>
                    <a:pt x="18" y="105"/>
                  </a:lnTo>
                  <a:close/>
                </a:path>
              </a:pathLst>
            </a:custGeom>
            <a:solidFill>
              <a:srgbClr val="F40000"/>
            </a:solidFill>
            <a:ln w="9525">
              <a:noFill/>
              <a:round/>
              <a:headEnd/>
              <a:tailEnd/>
            </a:ln>
          </p:spPr>
          <p:txBody>
            <a:bodyPr/>
            <a:lstStyle/>
            <a:p>
              <a:endParaRPr lang="en-US"/>
            </a:p>
          </p:txBody>
        </p:sp>
        <p:sp>
          <p:nvSpPr>
            <p:cNvPr id="18488" name="Freeform 256"/>
            <p:cNvSpPr>
              <a:spLocks/>
            </p:cNvSpPr>
            <p:nvPr/>
          </p:nvSpPr>
          <p:spPr bwMode="auto">
            <a:xfrm>
              <a:off x="3067" y="2283"/>
              <a:ext cx="144" cy="100"/>
            </a:xfrm>
            <a:custGeom>
              <a:avLst/>
              <a:gdLst>
                <a:gd name="T0" fmla="*/ 1 w 288"/>
                <a:gd name="T1" fmla="*/ 2 h 200"/>
                <a:gd name="T2" fmla="*/ 1 w 288"/>
                <a:gd name="T3" fmla="*/ 1 h 200"/>
                <a:gd name="T4" fmla="*/ 1 w 288"/>
                <a:gd name="T5" fmla="*/ 1 h 200"/>
                <a:gd name="T6" fmla="*/ 1 w 288"/>
                <a:gd name="T7" fmla="*/ 2 h 200"/>
                <a:gd name="T8" fmla="*/ 1 w 288"/>
                <a:gd name="T9" fmla="*/ 2 h 200"/>
                <a:gd name="T10" fmla="*/ 2 w 288"/>
                <a:gd name="T11" fmla="*/ 2 h 200"/>
                <a:gd name="T12" fmla="*/ 2 w 288"/>
                <a:gd name="T13" fmla="*/ 2 h 200"/>
                <a:gd name="T14" fmla="*/ 2 w 288"/>
                <a:gd name="T15" fmla="*/ 1 h 200"/>
                <a:gd name="T16" fmla="*/ 2 w 288"/>
                <a:gd name="T17" fmla="*/ 1 h 200"/>
                <a:gd name="T18" fmla="*/ 3 w 288"/>
                <a:gd name="T19" fmla="*/ 1 h 200"/>
                <a:gd name="T20" fmla="*/ 3 w 288"/>
                <a:gd name="T21" fmla="*/ 1 h 200"/>
                <a:gd name="T22" fmla="*/ 3 w 288"/>
                <a:gd name="T23" fmla="*/ 1 h 200"/>
                <a:gd name="T24" fmla="*/ 3 w 288"/>
                <a:gd name="T25" fmla="*/ 1 h 200"/>
                <a:gd name="T26" fmla="*/ 3 w 288"/>
                <a:gd name="T27" fmla="*/ 1 h 200"/>
                <a:gd name="T28" fmla="*/ 3 w 288"/>
                <a:gd name="T29" fmla="*/ 1 h 200"/>
                <a:gd name="T30" fmla="*/ 3 w 288"/>
                <a:gd name="T31" fmla="*/ 1 h 200"/>
                <a:gd name="T32" fmla="*/ 3 w 288"/>
                <a:gd name="T33" fmla="*/ 1 h 200"/>
                <a:gd name="T34" fmla="*/ 2 w 288"/>
                <a:gd name="T35" fmla="*/ 2 h 200"/>
                <a:gd name="T36" fmla="*/ 3 w 288"/>
                <a:gd name="T37" fmla="*/ 2 h 200"/>
                <a:gd name="T38" fmla="*/ 3 w 288"/>
                <a:gd name="T39" fmla="*/ 2 h 200"/>
                <a:gd name="T40" fmla="*/ 4 w 288"/>
                <a:gd name="T41" fmla="*/ 2 h 200"/>
                <a:gd name="T42" fmla="*/ 5 w 288"/>
                <a:gd name="T43" fmla="*/ 2 h 200"/>
                <a:gd name="T44" fmla="*/ 5 w 288"/>
                <a:gd name="T45" fmla="*/ 2 h 200"/>
                <a:gd name="T46" fmla="*/ 5 w 288"/>
                <a:gd name="T47" fmla="*/ 2 h 200"/>
                <a:gd name="T48" fmla="*/ 5 w 288"/>
                <a:gd name="T49" fmla="*/ 3 h 200"/>
                <a:gd name="T50" fmla="*/ 5 w 288"/>
                <a:gd name="T51" fmla="*/ 3 h 200"/>
                <a:gd name="T52" fmla="*/ 4 w 288"/>
                <a:gd name="T53" fmla="*/ 3 h 200"/>
                <a:gd name="T54" fmla="*/ 3 w 288"/>
                <a:gd name="T55" fmla="*/ 3 h 200"/>
                <a:gd name="T56" fmla="*/ 3 w 288"/>
                <a:gd name="T57" fmla="*/ 2 h 200"/>
                <a:gd name="T58" fmla="*/ 2 w 288"/>
                <a:gd name="T59" fmla="*/ 2 h 200"/>
                <a:gd name="T60" fmla="*/ 2 w 288"/>
                <a:gd name="T61" fmla="*/ 2 h 200"/>
                <a:gd name="T62" fmla="*/ 2 w 288"/>
                <a:gd name="T63" fmla="*/ 3 h 200"/>
                <a:gd name="T64" fmla="*/ 1 w 288"/>
                <a:gd name="T65" fmla="*/ 3 h 200"/>
                <a:gd name="T66" fmla="*/ 1 w 288"/>
                <a:gd name="T67" fmla="*/ 3 h 200"/>
                <a:gd name="T68" fmla="*/ 1 w 288"/>
                <a:gd name="T69" fmla="*/ 3 h 200"/>
                <a:gd name="T70" fmla="*/ 1 w 288"/>
                <a:gd name="T71" fmla="*/ 3 h 200"/>
                <a:gd name="T72" fmla="*/ 1 w 288"/>
                <a:gd name="T73" fmla="*/ 3 h 200"/>
                <a:gd name="T74" fmla="*/ 1 w 288"/>
                <a:gd name="T75" fmla="*/ 3 h 200"/>
                <a:gd name="T76" fmla="*/ 1 w 288"/>
                <a:gd name="T77" fmla="*/ 3 h 200"/>
                <a:gd name="T78" fmla="*/ 1 w 288"/>
                <a:gd name="T79" fmla="*/ 3 h 200"/>
                <a:gd name="T80" fmla="*/ 1 w 288"/>
                <a:gd name="T81" fmla="*/ 3 h 200"/>
                <a:gd name="T82" fmla="*/ 1 w 288"/>
                <a:gd name="T83" fmla="*/ 2 h 200"/>
                <a:gd name="T84" fmla="*/ 1 w 288"/>
                <a:gd name="T85" fmla="*/ 2 h 200"/>
                <a:gd name="T86" fmla="*/ 1 w 288"/>
                <a:gd name="T87" fmla="*/ 2 h 200"/>
                <a:gd name="T88" fmla="*/ 1 w 288"/>
                <a:gd name="T89" fmla="*/ 2 h 200"/>
                <a:gd name="T90" fmla="*/ 1 w 288"/>
                <a:gd name="T91" fmla="*/ 2 h 200"/>
                <a:gd name="T92" fmla="*/ 1 w 288"/>
                <a:gd name="T93" fmla="*/ 2 h 200"/>
                <a:gd name="T94" fmla="*/ 0 w 288"/>
                <a:gd name="T95" fmla="*/ 2 h 200"/>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288"/>
                <a:gd name="T145" fmla="*/ 0 h 200"/>
                <a:gd name="T146" fmla="*/ 288 w 288"/>
                <a:gd name="T147" fmla="*/ 200 h 200"/>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288" h="200">
                  <a:moveTo>
                    <a:pt x="0" y="74"/>
                  </a:moveTo>
                  <a:lnTo>
                    <a:pt x="2" y="68"/>
                  </a:lnTo>
                  <a:lnTo>
                    <a:pt x="6" y="63"/>
                  </a:lnTo>
                  <a:lnTo>
                    <a:pt x="13" y="59"/>
                  </a:lnTo>
                  <a:lnTo>
                    <a:pt x="20" y="59"/>
                  </a:lnTo>
                  <a:lnTo>
                    <a:pt x="32" y="62"/>
                  </a:lnTo>
                  <a:lnTo>
                    <a:pt x="43" y="63"/>
                  </a:lnTo>
                  <a:lnTo>
                    <a:pt x="55" y="65"/>
                  </a:lnTo>
                  <a:lnTo>
                    <a:pt x="67" y="66"/>
                  </a:lnTo>
                  <a:lnTo>
                    <a:pt x="79" y="69"/>
                  </a:lnTo>
                  <a:lnTo>
                    <a:pt x="90" y="70"/>
                  </a:lnTo>
                  <a:lnTo>
                    <a:pt x="102" y="72"/>
                  </a:lnTo>
                  <a:lnTo>
                    <a:pt x="114" y="74"/>
                  </a:lnTo>
                  <a:lnTo>
                    <a:pt x="122" y="65"/>
                  </a:lnTo>
                  <a:lnTo>
                    <a:pt x="130" y="56"/>
                  </a:lnTo>
                  <a:lnTo>
                    <a:pt x="138" y="47"/>
                  </a:lnTo>
                  <a:lnTo>
                    <a:pt x="146" y="39"/>
                  </a:lnTo>
                  <a:lnTo>
                    <a:pt x="154" y="30"/>
                  </a:lnTo>
                  <a:lnTo>
                    <a:pt x="163" y="21"/>
                  </a:lnTo>
                  <a:lnTo>
                    <a:pt x="172" y="12"/>
                  </a:lnTo>
                  <a:lnTo>
                    <a:pt x="181" y="4"/>
                  </a:lnTo>
                  <a:lnTo>
                    <a:pt x="187" y="1"/>
                  </a:lnTo>
                  <a:lnTo>
                    <a:pt x="194" y="0"/>
                  </a:lnTo>
                  <a:lnTo>
                    <a:pt x="201" y="2"/>
                  </a:lnTo>
                  <a:lnTo>
                    <a:pt x="207" y="6"/>
                  </a:lnTo>
                  <a:lnTo>
                    <a:pt x="210" y="12"/>
                  </a:lnTo>
                  <a:lnTo>
                    <a:pt x="211" y="19"/>
                  </a:lnTo>
                  <a:lnTo>
                    <a:pt x="209" y="26"/>
                  </a:lnTo>
                  <a:lnTo>
                    <a:pt x="206" y="32"/>
                  </a:lnTo>
                  <a:lnTo>
                    <a:pt x="199" y="38"/>
                  </a:lnTo>
                  <a:lnTo>
                    <a:pt x="192" y="43"/>
                  </a:lnTo>
                  <a:lnTo>
                    <a:pt x="185" y="49"/>
                  </a:lnTo>
                  <a:lnTo>
                    <a:pt x="179" y="56"/>
                  </a:lnTo>
                  <a:lnTo>
                    <a:pt x="172" y="62"/>
                  </a:lnTo>
                  <a:lnTo>
                    <a:pt x="166" y="69"/>
                  </a:lnTo>
                  <a:lnTo>
                    <a:pt x="160" y="76"/>
                  </a:lnTo>
                  <a:lnTo>
                    <a:pt x="154" y="83"/>
                  </a:lnTo>
                  <a:lnTo>
                    <a:pt x="169" y="86"/>
                  </a:lnTo>
                  <a:lnTo>
                    <a:pt x="184" y="88"/>
                  </a:lnTo>
                  <a:lnTo>
                    <a:pt x="199" y="91"/>
                  </a:lnTo>
                  <a:lnTo>
                    <a:pt x="214" y="94"/>
                  </a:lnTo>
                  <a:lnTo>
                    <a:pt x="229" y="96"/>
                  </a:lnTo>
                  <a:lnTo>
                    <a:pt x="244" y="99"/>
                  </a:lnTo>
                  <a:lnTo>
                    <a:pt x="259" y="101"/>
                  </a:lnTo>
                  <a:lnTo>
                    <a:pt x="274" y="103"/>
                  </a:lnTo>
                  <a:lnTo>
                    <a:pt x="280" y="106"/>
                  </a:lnTo>
                  <a:lnTo>
                    <a:pt x="285" y="110"/>
                  </a:lnTo>
                  <a:lnTo>
                    <a:pt x="288" y="117"/>
                  </a:lnTo>
                  <a:lnTo>
                    <a:pt x="288" y="124"/>
                  </a:lnTo>
                  <a:lnTo>
                    <a:pt x="286" y="131"/>
                  </a:lnTo>
                  <a:lnTo>
                    <a:pt x="282" y="136"/>
                  </a:lnTo>
                  <a:lnTo>
                    <a:pt x="275" y="139"/>
                  </a:lnTo>
                  <a:lnTo>
                    <a:pt x="268" y="139"/>
                  </a:lnTo>
                  <a:lnTo>
                    <a:pt x="250" y="137"/>
                  </a:lnTo>
                  <a:lnTo>
                    <a:pt x="233" y="133"/>
                  </a:lnTo>
                  <a:lnTo>
                    <a:pt x="216" y="131"/>
                  </a:lnTo>
                  <a:lnTo>
                    <a:pt x="199" y="127"/>
                  </a:lnTo>
                  <a:lnTo>
                    <a:pt x="180" y="124"/>
                  </a:lnTo>
                  <a:lnTo>
                    <a:pt x="163" y="121"/>
                  </a:lnTo>
                  <a:lnTo>
                    <a:pt x="146" y="117"/>
                  </a:lnTo>
                  <a:lnTo>
                    <a:pt x="128" y="114"/>
                  </a:lnTo>
                  <a:lnTo>
                    <a:pt x="120" y="124"/>
                  </a:lnTo>
                  <a:lnTo>
                    <a:pt x="114" y="133"/>
                  </a:lnTo>
                  <a:lnTo>
                    <a:pt x="105" y="144"/>
                  </a:lnTo>
                  <a:lnTo>
                    <a:pt x="99" y="153"/>
                  </a:lnTo>
                  <a:lnTo>
                    <a:pt x="90" y="163"/>
                  </a:lnTo>
                  <a:lnTo>
                    <a:pt x="82" y="174"/>
                  </a:lnTo>
                  <a:lnTo>
                    <a:pt x="76" y="183"/>
                  </a:lnTo>
                  <a:lnTo>
                    <a:pt x="67" y="193"/>
                  </a:lnTo>
                  <a:lnTo>
                    <a:pt x="62" y="198"/>
                  </a:lnTo>
                  <a:lnTo>
                    <a:pt x="56" y="200"/>
                  </a:lnTo>
                  <a:lnTo>
                    <a:pt x="49" y="200"/>
                  </a:lnTo>
                  <a:lnTo>
                    <a:pt x="43" y="198"/>
                  </a:lnTo>
                  <a:lnTo>
                    <a:pt x="39" y="192"/>
                  </a:lnTo>
                  <a:lnTo>
                    <a:pt x="36" y="185"/>
                  </a:lnTo>
                  <a:lnTo>
                    <a:pt x="36" y="179"/>
                  </a:lnTo>
                  <a:lnTo>
                    <a:pt x="39" y="172"/>
                  </a:lnTo>
                  <a:lnTo>
                    <a:pt x="46" y="164"/>
                  </a:lnTo>
                  <a:lnTo>
                    <a:pt x="51" y="156"/>
                  </a:lnTo>
                  <a:lnTo>
                    <a:pt x="58" y="148"/>
                  </a:lnTo>
                  <a:lnTo>
                    <a:pt x="64" y="139"/>
                  </a:lnTo>
                  <a:lnTo>
                    <a:pt x="70" y="131"/>
                  </a:lnTo>
                  <a:lnTo>
                    <a:pt x="77" y="123"/>
                  </a:lnTo>
                  <a:lnTo>
                    <a:pt x="82" y="115"/>
                  </a:lnTo>
                  <a:lnTo>
                    <a:pt x="89" y="107"/>
                  </a:lnTo>
                  <a:lnTo>
                    <a:pt x="80" y="106"/>
                  </a:lnTo>
                  <a:lnTo>
                    <a:pt x="71" y="103"/>
                  </a:lnTo>
                  <a:lnTo>
                    <a:pt x="62" y="102"/>
                  </a:lnTo>
                  <a:lnTo>
                    <a:pt x="52" y="101"/>
                  </a:lnTo>
                  <a:lnTo>
                    <a:pt x="42" y="99"/>
                  </a:lnTo>
                  <a:lnTo>
                    <a:pt x="33" y="98"/>
                  </a:lnTo>
                  <a:lnTo>
                    <a:pt x="24" y="96"/>
                  </a:lnTo>
                  <a:lnTo>
                    <a:pt x="15" y="95"/>
                  </a:lnTo>
                  <a:lnTo>
                    <a:pt x="8" y="93"/>
                  </a:lnTo>
                  <a:lnTo>
                    <a:pt x="3" y="88"/>
                  </a:lnTo>
                  <a:lnTo>
                    <a:pt x="0" y="81"/>
                  </a:lnTo>
                  <a:lnTo>
                    <a:pt x="0" y="74"/>
                  </a:lnTo>
                  <a:close/>
                </a:path>
              </a:pathLst>
            </a:custGeom>
            <a:solidFill>
              <a:srgbClr val="F40000"/>
            </a:solidFill>
            <a:ln w="9525">
              <a:noFill/>
              <a:round/>
              <a:headEnd/>
              <a:tailEnd/>
            </a:ln>
          </p:spPr>
          <p:txBody>
            <a:bodyPr/>
            <a:lstStyle/>
            <a:p>
              <a:endParaRPr lang="en-US"/>
            </a:p>
          </p:txBody>
        </p:sp>
      </p:grpSp>
      <p:sp>
        <p:nvSpPr>
          <p:cNvPr id="18436" name="255 Marcador de número de diapositiva"/>
          <p:cNvSpPr>
            <a:spLocks noGrp="1"/>
          </p:cNvSpPr>
          <p:nvPr>
            <p:ph type="sldNum" sz="quarter" idx="13"/>
          </p:nvPr>
        </p:nvSpPr>
        <p:spPr bwMode="auto">
          <a:noFill/>
          <a:ln>
            <a:miter lim="800000"/>
            <a:headEnd/>
            <a:tailEnd/>
          </a:ln>
        </p:spPr>
        <p:txBody>
          <a:bodyPr/>
          <a:lstStyle/>
          <a:p>
            <a:fld id="{1CE691E0-DD6A-4C4C-8DA8-587C526AEC7C}" type="slidenum">
              <a:rPr lang="en-CA"/>
              <a:pPr/>
              <a:t>7</a:t>
            </a:fld>
            <a:endParaRPr lang="en-CA"/>
          </a:p>
        </p:txBody>
      </p:sp>
    </p:spTree>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301625" y="142875"/>
            <a:ext cx="8534400" cy="928688"/>
          </a:xfrm>
        </p:spPr>
        <p:txBody>
          <a:bodyPr/>
          <a:lstStyle/>
          <a:p>
            <a:pPr eaLnBrk="1" hangingPunct="1"/>
            <a:r>
              <a:rPr lang="en-CA" smtClean="0"/>
              <a:t>Occupations in Canada</a:t>
            </a:r>
          </a:p>
        </p:txBody>
      </p:sp>
      <p:sp>
        <p:nvSpPr>
          <p:cNvPr id="19459" name="Content Placeholder 2"/>
          <p:cNvSpPr>
            <a:spLocks noGrp="1"/>
          </p:cNvSpPr>
          <p:nvPr>
            <p:ph sz="quarter" idx="1"/>
          </p:nvPr>
        </p:nvSpPr>
        <p:spPr>
          <a:xfrm>
            <a:off x="301625" y="1527175"/>
            <a:ext cx="8504238" cy="4973638"/>
          </a:xfrm>
        </p:spPr>
        <p:txBody>
          <a:bodyPr/>
          <a:lstStyle/>
          <a:p>
            <a:pPr eaLnBrk="1" hangingPunct="1">
              <a:lnSpc>
                <a:spcPct val="80000"/>
              </a:lnSpc>
              <a:spcBef>
                <a:spcPts val="600"/>
              </a:spcBef>
              <a:spcAft>
                <a:spcPts val="600"/>
              </a:spcAft>
            </a:pPr>
            <a:r>
              <a:rPr lang="en-CA" u="sng" smtClean="0">
                <a:hlinkClick r:id="rId2"/>
              </a:rPr>
              <a:t>Career planning</a:t>
            </a:r>
            <a:endParaRPr lang="en-CA" smtClean="0"/>
          </a:p>
          <a:p>
            <a:pPr eaLnBrk="1" hangingPunct="1">
              <a:lnSpc>
                <a:spcPct val="80000"/>
              </a:lnSpc>
              <a:spcBef>
                <a:spcPts val="600"/>
              </a:spcBef>
              <a:spcAft>
                <a:spcPts val="600"/>
              </a:spcAft>
              <a:buFont typeface="Wingdings 2" pitchFamily="-112" charset="2"/>
              <a:buNone/>
            </a:pPr>
            <a:r>
              <a:rPr lang="en-CA" smtClean="0"/>
              <a:t>	This website lists links to relevant information about career planning, changing careers, looking for work, negotiating salaries, resigning and salary trends.  </a:t>
            </a:r>
          </a:p>
          <a:p>
            <a:pPr eaLnBrk="1" hangingPunct="1">
              <a:lnSpc>
                <a:spcPct val="80000"/>
              </a:lnSpc>
              <a:spcBef>
                <a:spcPts val="600"/>
              </a:spcBef>
              <a:spcAft>
                <a:spcPts val="600"/>
              </a:spcAft>
            </a:pPr>
            <a:r>
              <a:rPr lang="en-CA" u="sng" smtClean="0">
                <a:hlinkClick r:id="rId3"/>
              </a:rPr>
              <a:t>Interesting occupations</a:t>
            </a:r>
            <a:endParaRPr lang="en-CA" smtClean="0"/>
          </a:p>
          <a:p>
            <a:pPr eaLnBrk="1" hangingPunct="1">
              <a:lnSpc>
                <a:spcPct val="80000"/>
              </a:lnSpc>
              <a:spcBef>
                <a:spcPts val="600"/>
              </a:spcBef>
              <a:spcAft>
                <a:spcPts val="600"/>
              </a:spcAft>
              <a:buFont typeface="Wingdings 2" pitchFamily="-112" charset="2"/>
              <a:buNone/>
            </a:pPr>
            <a:r>
              <a:rPr lang="en-CA" smtClean="0"/>
              <a:t>	This CBC website contains different jobs that are held by men named Joe.  The paragraphs are fairly simple and refer to a variety of jobs available in Canada. </a:t>
            </a:r>
          </a:p>
          <a:p>
            <a:pPr eaLnBrk="1" hangingPunct="1">
              <a:lnSpc>
                <a:spcPct val="80000"/>
              </a:lnSpc>
              <a:spcBef>
                <a:spcPts val="600"/>
              </a:spcBef>
              <a:spcAft>
                <a:spcPts val="600"/>
              </a:spcAft>
            </a:pPr>
            <a:r>
              <a:rPr lang="en-CA" u="sng" smtClean="0">
                <a:hlinkClick r:id="rId4"/>
              </a:rPr>
              <a:t>The Canadian workforce</a:t>
            </a:r>
            <a:endParaRPr lang="en-CA" u="sng" smtClean="0"/>
          </a:p>
          <a:p>
            <a:pPr eaLnBrk="1" hangingPunct="1">
              <a:lnSpc>
                <a:spcPct val="80000"/>
              </a:lnSpc>
              <a:spcBef>
                <a:spcPts val="600"/>
              </a:spcBef>
              <a:spcAft>
                <a:spcPts val="600"/>
              </a:spcAft>
              <a:buFont typeface="Wingdings 2" pitchFamily="-112" charset="2"/>
              <a:buNone/>
            </a:pPr>
            <a:r>
              <a:rPr lang="en-CA" smtClean="0"/>
              <a:t>	Three of the listening activities on this site are produced by the CBC and are related to work issues in Canada (e.g., work vs. the environment, women in the workforce).</a:t>
            </a:r>
          </a:p>
          <a:p>
            <a:pPr eaLnBrk="1" hangingPunct="1">
              <a:buFont typeface="Wingdings 2" pitchFamily="-112" charset="2"/>
              <a:buNone/>
            </a:pPr>
            <a:endParaRPr lang="en-CA" u="sng" smtClean="0"/>
          </a:p>
        </p:txBody>
      </p:sp>
      <p:sp>
        <p:nvSpPr>
          <p:cNvPr id="19460" name="3 Marcador de número de diapositiva"/>
          <p:cNvSpPr>
            <a:spLocks noGrp="1"/>
          </p:cNvSpPr>
          <p:nvPr>
            <p:ph type="sldNum" sz="quarter" idx="12"/>
          </p:nvPr>
        </p:nvSpPr>
        <p:spPr bwMode="auto">
          <a:noFill/>
          <a:ln>
            <a:miter lim="800000"/>
            <a:headEnd/>
            <a:tailEnd/>
          </a:ln>
        </p:spPr>
        <p:txBody>
          <a:bodyPr/>
          <a:lstStyle/>
          <a:p>
            <a:fld id="{882235B3-0B19-4C46-A5D2-70CB893FA64B}" type="slidenum">
              <a:rPr lang="en-CA"/>
              <a:pPr/>
              <a:t>8</a:t>
            </a:fld>
            <a:endParaRPr lang="en-CA"/>
          </a:p>
        </p:txBody>
      </p:sp>
    </p:spTree>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301625" y="142875"/>
            <a:ext cx="8534400" cy="928688"/>
          </a:xfrm>
        </p:spPr>
        <p:txBody>
          <a:bodyPr/>
          <a:lstStyle/>
          <a:p>
            <a:pPr eaLnBrk="1" hangingPunct="1"/>
            <a:r>
              <a:rPr lang="en-CA" smtClean="0"/>
              <a:t>Occupations </a:t>
            </a:r>
            <a:r>
              <a:rPr lang="en-CA" sz="1800" smtClean="0"/>
              <a:t>(cont’d.)</a:t>
            </a:r>
          </a:p>
        </p:txBody>
      </p:sp>
      <p:sp>
        <p:nvSpPr>
          <p:cNvPr id="20483" name="Content Placeholder 2"/>
          <p:cNvSpPr>
            <a:spLocks noGrp="1"/>
          </p:cNvSpPr>
          <p:nvPr>
            <p:ph sz="quarter" idx="1"/>
          </p:nvPr>
        </p:nvSpPr>
        <p:spPr>
          <a:xfrm>
            <a:off x="301625" y="1527175"/>
            <a:ext cx="8504238" cy="4572000"/>
          </a:xfrm>
        </p:spPr>
        <p:txBody>
          <a:bodyPr/>
          <a:lstStyle/>
          <a:p>
            <a:pPr eaLnBrk="1" hangingPunct="1">
              <a:lnSpc>
                <a:spcPct val="80000"/>
              </a:lnSpc>
              <a:spcBef>
                <a:spcPts val="600"/>
              </a:spcBef>
              <a:spcAft>
                <a:spcPts val="600"/>
              </a:spcAft>
            </a:pPr>
            <a:r>
              <a:rPr lang="en-CA" u="sng" smtClean="0">
                <a:hlinkClick r:id="rId2"/>
              </a:rPr>
              <a:t>Listening activities and podcasts about employment</a:t>
            </a:r>
            <a:endParaRPr lang="en-CA" u="sng" smtClean="0"/>
          </a:p>
          <a:p>
            <a:pPr eaLnBrk="1" hangingPunct="1">
              <a:lnSpc>
                <a:spcPct val="80000"/>
              </a:lnSpc>
              <a:spcBef>
                <a:spcPts val="600"/>
              </a:spcBef>
              <a:spcAft>
                <a:spcPts val="600"/>
              </a:spcAft>
              <a:buFont typeface="Wingdings 2" pitchFamily="-112" charset="2"/>
              <a:buNone/>
            </a:pPr>
            <a:r>
              <a:rPr lang="en-CA" smtClean="0"/>
              <a:t>	The CBC Manitoba has a series of integrated listening activities and podcasts. Topics of interest related to employment include: volunteering, retirement, dream jobs, and types of bosses.</a:t>
            </a:r>
          </a:p>
        </p:txBody>
      </p:sp>
      <p:sp>
        <p:nvSpPr>
          <p:cNvPr id="20484" name="3 Marcador de número de diapositiva"/>
          <p:cNvSpPr>
            <a:spLocks noGrp="1"/>
          </p:cNvSpPr>
          <p:nvPr>
            <p:ph type="sldNum" sz="quarter" idx="12"/>
          </p:nvPr>
        </p:nvSpPr>
        <p:spPr bwMode="auto">
          <a:noFill/>
          <a:ln>
            <a:miter lim="800000"/>
            <a:headEnd/>
            <a:tailEnd/>
          </a:ln>
        </p:spPr>
        <p:txBody>
          <a:bodyPr/>
          <a:lstStyle/>
          <a:p>
            <a:fld id="{70170F23-C48B-4C74-9296-C360E233E2FE}" type="slidenum">
              <a:rPr lang="en-CA"/>
              <a:pPr/>
              <a:t>9</a:t>
            </a:fld>
            <a:endParaRPr lang="en-CA"/>
          </a:p>
        </p:txBody>
      </p:sp>
    </p:spTree>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PD Module 1">
  <a:themeElements>
    <a:clrScheme name="Personalizado 5">
      <a:dk1>
        <a:sysClr val="windowText" lastClr="000000"/>
      </a:dk1>
      <a:lt1>
        <a:sysClr val="window" lastClr="FFFFFF"/>
      </a:lt1>
      <a:dk2>
        <a:srgbClr val="424456"/>
      </a:dk2>
      <a:lt2>
        <a:srgbClr val="DEDEDE"/>
      </a:lt2>
      <a:accent1>
        <a:srgbClr val="53548A"/>
      </a:accent1>
      <a:accent2>
        <a:srgbClr val="438086"/>
      </a:accent2>
      <a:accent3>
        <a:srgbClr val="53548A"/>
      </a:accent3>
      <a:accent4>
        <a:srgbClr val="C4652D"/>
      </a:accent4>
      <a:accent5>
        <a:srgbClr val="8B5D3D"/>
      </a:accent5>
      <a:accent6>
        <a:srgbClr val="5C92B5"/>
      </a:accent6>
      <a:hlink>
        <a:srgbClr val="3E3F67"/>
      </a:hlink>
      <a:folHlink>
        <a:srgbClr val="3E3F67"/>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ivil">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PD Module 1</Template>
  <TotalTime>2896</TotalTime>
  <Words>689</Words>
  <Application>Microsoft Macintosh PowerPoint</Application>
  <PresentationFormat>On-screen Show (4:3)</PresentationFormat>
  <Paragraphs>264</Paragraphs>
  <Slides>37</Slides>
  <Notes>2</Notes>
  <HiddenSlides>0</HiddenSlides>
  <MMClips>0</MMClips>
  <ScaleCrop>false</ScaleCrop>
  <HeadingPairs>
    <vt:vector size="4" baseType="variant">
      <vt:variant>
        <vt:lpstr>Theme</vt:lpstr>
      </vt:variant>
      <vt:variant>
        <vt:i4>1</vt:i4>
      </vt:variant>
      <vt:variant>
        <vt:lpstr>Slide Titles</vt:lpstr>
      </vt:variant>
      <vt:variant>
        <vt:i4>37</vt:i4>
      </vt:variant>
    </vt:vector>
  </HeadingPairs>
  <TitlesOfParts>
    <vt:vector size="38" baseType="lpstr">
      <vt:lpstr>PD Module 1</vt:lpstr>
      <vt:lpstr>Workplace English in Alberta</vt:lpstr>
      <vt:lpstr>The Purposes of this Module are to …</vt:lpstr>
      <vt:lpstr>Content-based English as a Second Language (ESL) Instruction</vt:lpstr>
      <vt:lpstr>Reasons for Integrating  Language and Content</vt:lpstr>
      <vt:lpstr>Resources Internet</vt:lpstr>
      <vt:lpstr>Essential Skills Links (click on the underlined links to take you to the websites)</vt:lpstr>
      <vt:lpstr>Finding Employment</vt:lpstr>
      <vt:lpstr>Occupations in Canada</vt:lpstr>
      <vt:lpstr>Occupations (cont’d.)</vt:lpstr>
      <vt:lpstr>Getting Foreign Credentials Recognized</vt:lpstr>
      <vt:lpstr>Job Searching</vt:lpstr>
      <vt:lpstr>Job Searching (cont’d.)</vt:lpstr>
      <vt:lpstr>Filling out Application Forms</vt:lpstr>
      <vt:lpstr>Résumés</vt:lpstr>
      <vt:lpstr>Interviews</vt:lpstr>
      <vt:lpstr>Workers’ Rights</vt:lpstr>
      <vt:lpstr>Temporary Foreign Workers</vt:lpstr>
      <vt:lpstr>Workers’ Rights</vt:lpstr>
      <vt:lpstr>Working in Canada</vt:lpstr>
      <vt:lpstr>Networking</vt:lpstr>
      <vt:lpstr>Canadian Work Customs</vt:lpstr>
      <vt:lpstr>Pragmatics</vt:lpstr>
      <vt:lpstr>Pragmatics (cont’d.)</vt:lpstr>
      <vt:lpstr>Cross Cultural Communication</vt:lpstr>
      <vt:lpstr>A Healthy Workplace</vt:lpstr>
      <vt:lpstr>Safety in the Workplace</vt:lpstr>
      <vt:lpstr>Safety in the Workplace (cont’d.)</vt:lpstr>
      <vt:lpstr>Lifting/Ergonomics</vt:lpstr>
      <vt:lpstr>Lifting/Ergonomics (cont’d.)</vt:lpstr>
      <vt:lpstr>Lone Workers</vt:lpstr>
      <vt:lpstr>Blood Safety</vt:lpstr>
      <vt:lpstr>Shift-work and Fatigue</vt:lpstr>
      <vt:lpstr>Staying Healthy and Managing Stress</vt:lpstr>
      <vt:lpstr>Picture-Based Activities for Learning English </vt:lpstr>
      <vt:lpstr>Recommended Websites and Readings </vt:lpstr>
      <vt:lpstr>References</vt:lpstr>
      <vt:lpstr>Acknowledgements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Workplace English in Alberta</dc:title>
  <dc:creator>tesl</dc:creator>
  <cp:lastModifiedBy>Brett Kuehn</cp:lastModifiedBy>
  <cp:revision>239</cp:revision>
  <dcterms:created xsi:type="dcterms:W3CDTF">2011-01-13T18:14:10Z</dcterms:created>
  <dcterms:modified xsi:type="dcterms:W3CDTF">2012-11-13T21:58:37Z</dcterms:modified>
</cp:coreProperties>
</file>